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3" r:id="rId1"/>
    <p:sldMasterId id="2147483669" r:id="rId2"/>
    <p:sldMasterId id="2147483696" r:id="rId3"/>
    <p:sldMasterId id="2147483682" r:id="rId4"/>
    <p:sldMasterId id="2147483714" r:id="rId5"/>
  </p:sldMasterIdLst>
  <p:notesMasterIdLst>
    <p:notesMasterId r:id="rId21"/>
  </p:notesMasterIdLst>
  <p:handoutMasterIdLst>
    <p:handoutMasterId r:id="rId22"/>
  </p:handoutMasterIdLst>
  <p:sldIdLst>
    <p:sldId id="456" r:id="rId6"/>
    <p:sldId id="459" r:id="rId7"/>
    <p:sldId id="460" r:id="rId8"/>
    <p:sldId id="467" r:id="rId9"/>
    <p:sldId id="469" r:id="rId10"/>
    <p:sldId id="470" r:id="rId11"/>
    <p:sldId id="461" r:id="rId12"/>
    <p:sldId id="471" r:id="rId13"/>
    <p:sldId id="476" r:id="rId14"/>
    <p:sldId id="477" r:id="rId15"/>
    <p:sldId id="462" r:id="rId16"/>
    <p:sldId id="473" r:id="rId17"/>
    <p:sldId id="478" r:id="rId18"/>
    <p:sldId id="475" r:id="rId19"/>
    <p:sldId id="465" r:id="rId20"/>
  </p:sldIdLst>
  <p:sldSz cx="9144000" cy="5143500" type="screen16x9"/>
  <p:notesSz cx="6742113" cy="987266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guide id="3" orient="horz" pos="2870">
          <p15:clr>
            <a:srgbClr val="A4A3A4"/>
          </p15:clr>
        </p15:guide>
        <p15:guide id="4" orient="horz" pos="2981">
          <p15:clr>
            <a:srgbClr val="A4A3A4"/>
          </p15:clr>
        </p15:guide>
        <p15:guide id="5" orient="horz" pos="258">
          <p15:clr>
            <a:srgbClr val="A4A3A4"/>
          </p15:clr>
        </p15:guide>
        <p15:guide id="6" orient="horz" pos="600">
          <p15:clr>
            <a:srgbClr val="A4A3A4"/>
          </p15:clr>
        </p15:guide>
        <p15:guide id="7" orient="horz" pos="485">
          <p15:clr>
            <a:srgbClr val="A4A3A4"/>
          </p15:clr>
        </p15:guide>
        <p15:guide id="8" orient="horz" pos="674">
          <p15:clr>
            <a:srgbClr val="A4A3A4"/>
          </p15:clr>
        </p15:guide>
        <p15:guide id="9" orient="horz" pos="1723">
          <p15:clr>
            <a:srgbClr val="A4A3A4"/>
          </p15:clr>
        </p15:guide>
        <p15:guide id="10" orient="horz" pos="1847">
          <p15:clr>
            <a:srgbClr val="A4A3A4"/>
          </p15:clr>
        </p15:guide>
        <p15:guide id="11" pos="2879">
          <p15:clr>
            <a:srgbClr val="A4A3A4"/>
          </p15:clr>
        </p15:guide>
        <p15:guide id="12" pos="384">
          <p15:clr>
            <a:srgbClr val="A4A3A4"/>
          </p15:clr>
        </p15:guide>
        <p15:guide id="13" pos="5372">
          <p15:clr>
            <a:srgbClr val="A4A3A4"/>
          </p15:clr>
        </p15:guide>
        <p15:guide id="14" pos="2821">
          <p15:clr>
            <a:srgbClr val="A4A3A4"/>
          </p15:clr>
        </p15:guide>
        <p15:guide id="15" pos="2937">
          <p15:clr>
            <a:srgbClr val="A4A3A4"/>
          </p15:clr>
        </p15:guide>
        <p15:guide id="16" pos="3472">
          <p15:clr>
            <a:srgbClr val="A4A3A4"/>
          </p15:clr>
        </p15:guide>
        <p15:guide id="17" pos="1051">
          <p15:clr>
            <a:srgbClr val="A4A3A4"/>
          </p15:clr>
        </p15:guide>
        <p15:guide id="18" pos="1973">
          <p15:clr>
            <a:srgbClr val="A4A3A4"/>
          </p15:clr>
        </p15:guide>
        <p15:guide id="19" pos="2088">
          <p15:clr>
            <a:srgbClr val="A4A3A4"/>
          </p15:clr>
        </p15:guide>
        <p15:guide id="20" pos="3674">
          <p15:clr>
            <a:srgbClr val="A4A3A4"/>
          </p15:clr>
        </p15:guide>
        <p15:guide id="21" pos="3789">
          <p15:clr>
            <a:srgbClr val="A4A3A4"/>
          </p15:clr>
        </p15:guide>
      </p15:sldGuideLst>
    </p:ext>
    <p:ext uri="{2D200454-40CA-4A62-9FC3-DE9A4176ACB9}">
      <p15:notesGuideLst xmlns:p15="http://schemas.microsoft.com/office/powerpoint/2012/main">
        <p15:guide id="1" orient="horz" pos="3110">
          <p15:clr>
            <a:srgbClr val="A4A3A4"/>
          </p15:clr>
        </p15:guide>
        <p15:guide id="2" pos="212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C7399"/>
    <a:srgbClr val="DD2C2D"/>
    <a:srgbClr val="B0DEF1"/>
    <a:srgbClr val="7BB6CE"/>
    <a:srgbClr val="DD222D"/>
    <a:srgbClr val="CD8C41"/>
    <a:srgbClr val="2B7297"/>
    <a:srgbClr val="2B728D"/>
    <a:srgbClr val="967396"/>
    <a:srgbClr val="78A5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BC7CF3A3-D7E9-4874-94A5-42DF93ECD00C}">
  <a:tblStyle styleId="{BC7CF3A3-D7E9-4874-94A5-42DF93ECD00C}" styleName="Norges Bank">
    <a:wholeTbl>
      <a:tcTxStyle>
        <a:fontRef idx="minor">
          <a:prstClr val="red"/>
        </a:fontRef>
        <a:schemeClr val="dk1"/>
      </a:tcTxStyle>
      <a:tcStyle>
        <a:tcBdr>
          <a:left>
            <a:ln w="3175" cmpd="sng">
              <a:noFill/>
            </a:ln>
          </a:left>
          <a:right>
            <a:ln w="3175" cmpd="sng">
              <a:noFill/>
            </a:ln>
          </a:right>
          <a:top>
            <a:ln w="3175" cmpd="sng">
              <a:noFill/>
            </a:ln>
          </a:top>
          <a:bottom>
            <a:ln w="3175" cmpd="sng">
              <a:noFill/>
            </a:ln>
          </a:bottom>
          <a:insideH>
            <a:ln w="3175" cmpd="sng">
              <a:noFill/>
            </a:ln>
          </a:insideH>
          <a:insideV>
            <a:ln w="3175" cmpd="sng">
              <a:noFill/>
            </a:ln>
          </a:insideV>
        </a:tcBdr>
        <a:fill>
          <a:solidFill>
            <a:schemeClr val="lt1"/>
          </a:solidFill>
        </a:fill>
      </a:tcStyle>
    </a:wholeTbl>
    <a:band2H>
      <a:tcStyle>
        <a:tcBdr/>
        <a:fill>
          <a:solidFill>
            <a:srgbClr val="E0E0E0"/>
          </a:solidFill>
        </a:fill>
      </a:tcStyle>
    </a:band2H>
    <a:lastRow>
      <a:tcTxStyle b="on">
        <a:fontRef idx="minor">
          <a:prstClr val="black"/>
        </a:fontRef>
        <a:schemeClr val="dk1"/>
      </a:tcTxStyle>
      <a:tcStyle>
        <a:tcBdr>
          <a:top>
            <a:ln w="3175" cmpd="sng">
              <a:solidFill>
                <a:schemeClr val="dk1"/>
              </a:solidFill>
            </a:ln>
          </a:top>
          <a:bottom>
            <a:ln w="3175" cmpd="sng">
              <a:solidFill>
                <a:schemeClr val="dk1"/>
              </a:solidFill>
            </a:ln>
          </a:bottom>
        </a:tcBdr>
        <a:fill>
          <a:solidFill>
            <a:schemeClr val="lt1"/>
          </a:solidFill>
        </a:fill>
      </a:tcStyle>
    </a:lastRow>
    <a:firstRow>
      <a:tcTxStyle b="on">
        <a:fontRef idx="minor">
          <a:prstClr val="black"/>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62" autoAdjust="0"/>
    <p:restoredTop sz="84302" autoAdjust="0"/>
  </p:normalViewPr>
  <p:slideViewPr>
    <p:cSldViewPr snapToGrid="0">
      <p:cViewPr varScale="1">
        <p:scale>
          <a:sx n="94" d="100"/>
          <a:sy n="94" d="100"/>
        </p:scale>
        <p:origin x="1157" y="67"/>
      </p:cViewPr>
      <p:guideLst>
        <p:guide orient="horz" pos="1620"/>
        <p:guide pos="2880"/>
        <p:guide orient="horz" pos="2870"/>
        <p:guide orient="horz" pos="2981"/>
        <p:guide orient="horz" pos="258"/>
        <p:guide orient="horz" pos="600"/>
        <p:guide orient="horz" pos="485"/>
        <p:guide orient="horz" pos="674"/>
        <p:guide orient="horz" pos="1723"/>
        <p:guide orient="horz" pos="1847"/>
        <p:guide pos="2879"/>
        <p:guide pos="384"/>
        <p:guide pos="5372"/>
        <p:guide pos="2821"/>
        <p:guide pos="2937"/>
        <p:guide pos="3472"/>
        <p:guide pos="1051"/>
        <p:guide pos="1973"/>
        <p:guide pos="2088"/>
        <p:guide pos="3674"/>
        <p:guide pos="378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2" d="100"/>
          <a:sy n="82" d="100"/>
        </p:scale>
        <p:origin x="-3966" y="-84"/>
      </p:cViewPr>
      <p:guideLst>
        <p:guide orient="horz" pos="3110"/>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9246864955595067E-2"/>
          <c:y val="5.7404888591954556E-2"/>
          <c:w val="0.85890223097112861"/>
          <c:h val="0.79853190520933426"/>
        </c:manualLayout>
      </c:layout>
      <c:barChart>
        <c:barDir val="col"/>
        <c:grouping val="clustered"/>
        <c:varyColors val="0"/>
        <c:ser>
          <c:idx val="0"/>
          <c:order val="0"/>
          <c:tx>
            <c:strRef>
              <c:f>Sheet1!$B$1</c:f>
              <c:strCache>
                <c:ptCount val="1"/>
                <c:pt idx="0">
                  <c:v>Hits</c:v>
                </c:pt>
              </c:strCache>
            </c:strRef>
          </c:tx>
          <c:spPr>
            <a:solidFill>
              <a:schemeClr val="bg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CSV</c:v>
                </c:pt>
                <c:pt idx="1">
                  <c:v>XML</c:v>
                </c:pt>
                <c:pt idx="2">
                  <c:v>Excel</c:v>
                </c:pt>
              </c:strCache>
            </c:strRef>
          </c:cat>
          <c:val>
            <c:numRef>
              <c:f>Sheet1!$B$2:$B$4</c:f>
              <c:numCache>
                <c:formatCode>General</c:formatCode>
                <c:ptCount val="3"/>
                <c:pt idx="0">
                  <c:v>7272</c:v>
                </c:pt>
                <c:pt idx="1">
                  <c:v>2712</c:v>
                </c:pt>
                <c:pt idx="2">
                  <c:v>1121</c:v>
                </c:pt>
              </c:numCache>
            </c:numRef>
          </c:val>
          <c:extLst xmlns:c16r2="http://schemas.microsoft.com/office/drawing/2015/06/chart">
            <c:ext xmlns:c16="http://schemas.microsoft.com/office/drawing/2014/chart" uri="{C3380CC4-5D6E-409C-BE32-E72D297353CC}">
              <c16:uniqueId val="{00000000-BA41-42C7-AE30-A91EA989956F}"/>
            </c:ext>
          </c:extLst>
        </c:ser>
        <c:dLbls>
          <c:showLegendKey val="0"/>
          <c:showVal val="0"/>
          <c:showCatName val="0"/>
          <c:showSerName val="0"/>
          <c:showPercent val="0"/>
          <c:showBubbleSize val="0"/>
        </c:dLbls>
        <c:gapWidth val="10"/>
        <c:overlap val="-100"/>
        <c:axId val="447501744"/>
        <c:axId val="447499784"/>
      </c:barChart>
      <c:catAx>
        <c:axId val="447501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7499784"/>
        <c:crosses val="autoZero"/>
        <c:auto val="1"/>
        <c:lblAlgn val="ctr"/>
        <c:lblOffset val="100"/>
        <c:noMultiLvlLbl val="0"/>
      </c:catAx>
      <c:valAx>
        <c:axId val="447499784"/>
        <c:scaling>
          <c:orientation val="minMax"/>
        </c:scaling>
        <c:delete val="1"/>
        <c:axPos val="l"/>
        <c:numFmt formatCode="General" sourceLinked="1"/>
        <c:majorTickMark val="none"/>
        <c:minorTickMark val="none"/>
        <c:tickLblPos val="nextTo"/>
        <c:crossAx val="4475017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486931475105893"/>
          <c:y val="4.4184001124115926E-2"/>
          <c:w val="0.83550203593571282"/>
          <c:h val="0.89441625407425196"/>
        </c:manualLayout>
      </c:layout>
      <c:lineChart>
        <c:grouping val="standard"/>
        <c:varyColors val="0"/>
        <c:ser>
          <c:idx val="0"/>
          <c:order val="0"/>
          <c:tx>
            <c:strRef>
              <c:f>Sheet1!$C$1</c:f>
              <c:strCache>
                <c:ptCount val="1"/>
                <c:pt idx="0">
                  <c:v>Users</c:v>
                </c:pt>
              </c:strCache>
            </c:strRef>
          </c:tx>
          <c:spPr>
            <a:ln w="50800" cap="rnd">
              <a:solidFill>
                <a:schemeClr val="bg1"/>
              </a:solidFill>
              <a:round/>
            </a:ln>
            <a:effectLst/>
          </c:spPr>
          <c:marker>
            <c:symbol val="circle"/>
            <c:size val="5"/>
            <c:spPr>
              <a:noFill/>
              <a:ln w="9525">
                <a:noFill/>
              </a:ln>
              <a:effectLst/>
            </c:spPr>
          </c:marker>
          <c:dPt>
            <c:idx val="0"/>
            <c:marker>
              <c:symbol val="circle"/>
              <c:size val="5"/>
              <c:spPr>
                <a:solidFill>
                  <a:schemeClr val="accent5">
                    <a:lumMod val="75000"/>
                  </a:schemeClr>
                </a:solidFill>
                <a:ln w="9525">
                  <a:noFill/>
                </a:ln>
                <a:effectLst/>
              </c:spPr>
            </c:marker>
            <c:bubble3D val="0"/>
            <c:extLst xmlns:c16r2="http://schemas.microsoft.com/office/drawing/2015/06/chart">
              <c:ext xmlns:c16="http://schemas.microsoft.com/office/drawing/2014/chart" uri="{C3380CC4-5D6E-409C-BE32-E72D297353CC}">
                <c16:uniqueId val="{0000001F-BDAB-4A6D-8636-E3B763A9BDE5}"/>
              </c:ext>
            </c:extLst>
          </c:dPt>
          <c:dPt>
            <c:idx val="13"/>
            <c:marker>
              <c:symbol val="circle"/>
              <c:size val="5"/>
              <c:spPr>
                <a:solidFill>
                  <a:schemeClr val="accent5">
                    <a:lumMod val="75000"/>
                  </a:schemeClr>
                </a:solidFill>
                <a:ln w="9525">
                  <a:noFill/>
                </a:ln>
                <a:effectLst/>
              </c:spPr>
            </c:marker>
            <c:bubble3D val="0"/>
            <c:extLst xmlns:c16r2="http://schemas.microsoft.com/office/drawing/2015/06/chart">
              <c:ext xmlns:c16="http://schemas.microsoft.com/office/drawing/2014/chart" uri="{C3380CC4-5D6E-409C-BE32-E72D297353CC}">
                <c16:uniqueId val="{00000020-BDAB-4A6D-8636-E3B763A9BDE5}"/>
              </c:ext>
            </c:extLst>
          </c:dPt>
          <c:dPt>
            <c:idx val="21"/>
            <c:marker>
              <c:symbol val="circle"/>
              <c:size val="5"/>
              <c:spPr>
                <a:solidFill>
                  <a:schemeClr val="accent5">
                    <a:lumMod val="75000"/>
                  </a:schemeClr>
                </a:solidFill>
                <a:ln w="9525">
                  <a:noFill/>
                </a:ln>
                <a:effectLst/>
              </c:spPr>
            </c:marker>
            <c:bubble3D val="0"/>
            <c:extLst xmlns:c16r2="http://schemas.microsoft.com/office/drawing/2015/06/chart">
              <c:ext xmlns:c16="http://schemas.microsoft.com/office/drawing/2014/chart" uri="{C3380CC4-5D6E-409C-BE32-E72D297353CC}">
                <c16:uniqueId val="{00000022-BDAB-4A6D-8636-E3B763A9BDE5}"/>
              </c:ext>
            </c:extLst>
          </c:dPt>
          <c:dLbls>
            <c:dLbl>
              <c:idx val="0"/>
              <c:layout>
                <c:manualLayout>
                  <c:x val="7.541838007003554E-2"/>
                  <c:y val="-0.40317250495703905"/>
                </c:manualLayout>
              </c:layout>
              <c:tx>
                <c:rich>
                  <a:bodyPr/>
                  <a:lstStyle/>
                  <a:p>
                    <a:r>
                      <a:rPr lang="en-US" sz="1050" dirty="0" smtClean="0"/>
                      <a:t>Jun 2017</a:t>
                    </a:r>
                    <a:r>
                      <a:rPr lang="en-US" sz="1050" baseline="0" dirty="0" smtClean="0"/>
                      <a:t> Launch</a:t>
                    </a:r>
                    <a:r>
                      <a:rPr lang="en-US" sz="1050" dirty="0" smtClean="0"/>
                      <a:t> </a:t>
                    </a:r>
                  </a:p>
                  <a:p>
                    <a:fld id="{6CABF00D-E11C-4295-BBC8-384EF0127BFF}" type="VALUE">
                      <a:rPr lang="en-US" sz="2400" smtClean="0"/>
                      <a:pPr/>
                      <a:t>[VALUE]</a:t>
                    </a:fld>
                    <a:endParaRPr 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1F-BDAB-4A6D-8636-E3B763A9BDE5}"/>
                </c:ext>
                <c:ext xmlns:c15="http://schemas.microsoft.com/office/drawing/2012/chart" uri="{CE6537A1-D6FC-4f65-9D91-7224C49458BB}">
                  <c15:dlblFieldTable/>
                  <c15:showDataLabelsRange val="0"/>
                </c:ext>
              </c:extLst>
            </c:dLbl>
            <c:dLbl>
              <c:idx val="13"/>
              <c:layout>
                <c:manualLayout>
                  <c:x val="8.215227004870157E-2"/>
                  <c:y val="0.27344526239196743"/>
                </c:manualLayout>
              </c:layout>
              <c:tx>
                <c:rich>
                  <a:bodyPr/>
                  <a:lstStyle/>
                  <a:p>
                    <a:r>
                      <a:rPr lang="en-US" sz="1050" dirty="0" smtClean="0"/>
                      <a:t>Jul 2018</a:t>
                    </a:r>
                  </a:p>
                  <a:p>
                    <a:r>
                      <a:rPr lang="en-US" sz="1050" dirty="0" smtClean="0"/>
                      <a:t>Exchange</a:t>
                    </a:r>
                    <a:r>
                      <a:rPr lang="en-US" sz="1050" baseline="0" dirty="0" smtClean="0"/>
                      <a:t> rates web pages</a:t>
                    </a:r>
                    <a:endParaRPr lang="en-US" sz="1050" dirty="0" smtClean="0"/>
                  </a:p>
                  <a:p>
                    <a:fld id="{959EA518-C1B3-46AB-8130-E536B7FD4DF9}" type="VALUE">
                      <a:rPr lang="en-US" sz="2400" b="0" smtClean="0"/>
                      <a:pPr/>
                      <a:t>[VALUE]</a:t>
                    </a:fld>
                    <a:endParaRPr 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20-BDAB-4A6D-8636-E3B763A9BDE5}"/>
                </c:ext>
                <c:ext xmlns:c15="http://schemas.microsoft.com/office/drawing/2012/chart" uri="{CE6537A1-D6FC-4f65-9D91-7224C49458BB}">
                  <c15:layout>
                    <c:manualLayout>
                      <c:w val="0.2830074712128085"/>
                      <c:h val="0.46915200557382175"/>
                    </c:manualLayout>
                  </c15:layout>
                  <c15:dlblFieldTable/>
                  <c15:showDataLabelsRange val="0"/>
                </c:ext>
              </c:extLst>
            </c:dLbl>
            <c:dLbl>
              <c:idx val="21"/>
              <c:layout>
                <c:manualLayout>
                  <c:x val="-0.25049676237547536"/>
                  <c:y val="0"/>
                </c:manualLayout>
              </c:layout>
              <c:tx>
                <c:rich>
                  <a:bodyPr/>
                  <a:lstStyle/>
                  <a:p>
                    <a:r>
                      <a:rPr lang="en-US" dirty="0" smtClean="0"/>
                      <a:t>Apr</a:t>
                    </a:r>
                    <a:r>
                      <a:rPr lang="en-US" baseline="0" dirty="0" smtClean="0"/>
                      <a:t> 2019</a:t>
                    </a:r>
                  </a:p>
                  <a:p>
                    <a:r>
                      <a:rPr lang="en-US" baseline="0" dirty="0" smtClean="0"/>
                      <a:t>Cache turned off</a:t>
                    </a:r>
                    <a:endParaRPr lang="en-US" dirty="0" smtClean="0"/>
                  </a:p>
                  <a:p>
                    <a:fld id="{A45D6CE3-86A1-4AD4-98BF-CA4A4E33ADA9}" type="VALUE">
                      <a:rPr lang="en-US" sz="2400" smtClean="0"/>
                      <a:pPr/>
                      <a:t>[VALUE]</a:t>
                    </a:fld>
                    <a:endParaRPr lang="en-US"/>
                  </a:p>
                </c:rich>
              </c:tx>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22-BDAB-4A6D-8636-E3B763A9BDE5}"/>
                </c:ext>
                <c:ext xmlns:c15="http://schemas.microsoft.com/office/drawing/2012/chart" uri="{CE6537A1-D6FC-4f65-9D91-7224C49458BB}">
                  <c15:layout>
                    <c:manualLayout>
                      <c:w val="0.27643529809241973"/>
                      <c:h val="0.42740733942720366"/>
                    </c:manualLayout>
                  </c15:layout>
                  <c15:dlblFieldTable/>
                  <c15:showDataLabelsRange val="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xmlns:c16r2="http://schemas.microsoft.com/office/drawing/2015/06/chart">
              <c:ext xmlns:c15="http://schemas.microsoft.com/office/drawing/2012/chart" uri="{CE6537A1-D6FC-4f65-9D91-7224C49458BB}">
                <c15:showLeaderLines val="1"/>
                <c15:leaderLines>
                  <c:spPr>
                    <a:ln w="15875" cap="flat" cmpd="sng" algn="ctr">
                      <a:solidFill>
                        <a:schemeClr val="bg1"/>
                      </a:solidFill>
                      <a:round/>
                      <a:headEnd type="none" w="lg" len="lg"/>
                    </a:ln>
                    <a:effectLst/>
                  </c:spPr>
                </c15:leaderLines>
              </c:ext>
            </c:extLst>
          </c:dLbls>
          <c:cat>
            <c:multiLvlStrRef>
              <c:f>Sheet1!$A$2:$B$27</c:f>
              <c:multiLvlStrCache>
                <c:ptCount val="26"/>
                <c:lvl>
                  <c:pt idx="0">
                    <c:v>jun</c:v>
                  </c:pt>
                  <c:pt idx="1">
                    <c:v>jul</c:v>
                  </c:pt>
                  <c:pt idx="2">
                    <c:v>aug</c:v>
                  </c:pt>
                  <c:pt idx="3">
                    <c:v>sep</c:v>
                  </c:pt>
                  <c:pt idx="4">
                    <c:v>okt</c:v>
                  </c:pt>
                  <c:pt idx="5">
                    <c:v>nov</c:v>
                  </c:pt>
                  <c:pt idx="6">
                    <c:v>des</c:v>
                  </c:pt>
                  <c:pt idx="7">
                    <c:v>jan</c:v>
                  </c:pt>
                  <c:pt idx="8">
                    <c:v>feb</c:v>
                  </c:pt>
                  <c:pt idx="9">
                    <c:v>mar</c:v>
                  </c:pt>
                  <c:pt idx="10">
                    <c:v>apr</c:v>
                  </c:pt>
                  <c:pt idx="11">
                    <c:v>mai</c:v>
                  </c:pt>
                  <c:pt idx="12">
                    <c:v>jun</c:v>
                  </c:pt>
                  <c:pt idx="13">
                    <c:v>jul</c:v>
                  </c:pt>
                  <c:pt idx="14">
                    <c:v>aug</c:v>
                  </c:pt>
                  <c:pt idx="15">
                    <c:v>sep</c:v>
                  </c:pt>
                  <c:pt idx="16">
                    <c:v>okt</c:v>
                  </c:pt>
                  <c:pt idx="17">
                    <c:v>nov</c:v>
                  </c:pt>
                  <c:pt idx="18">
                    <c:v>des</c:v>
                  </c:pt>
                  <c:pt idx="19">
                    <c:v>jan</c:v>
                  </c:pt>
                  <c:pt idx="20">
                    <c:v>feb</c:v>
                  </c:pt>
                  <c:pt idx="21">
                    <c:v>apr</c:v>
                  </c:pt>
                  <c:pt idx="22">
                    <c:v>mai</c:v>
                  </c:pt>
                  <c:pt idx="23">
                    <c:v>jun</c:v>
                  </c:pt>
                  <c:pt idx="24">
                    <c:v>jul</c:v>
                  </c:pt>
                  <c:pt idx="25">
                    <c:v>aug</c:v>
                  </c:pt>
                </c:lvl>
                <c:lvl>
                  <c:pt idx="0">
                    <c:v>2017</c:v>
                  </c:pt>
                  <c:pt idx="7">
                    <c:v>2018</c:v>
                  </c:pt>
                  <c:pt idx="19">
                    <c:v>2019</c:v>
                  </c:pt>
                </c:lvl>
              </c:multiLvlStrCache>
            </c:multiLvlStrRef>
          </c:cat>
          <c:val>
            <c:numRef>
              <c:f>Sheet1!$C$2:$C$27</c:f>
              <c:numCache>
                <c:formatCode>0</c:formatCode>
                <c:ptCount val="26"/>
                <c:pt idx="0">
                  <c:v>39.3125</c:v>
                </c:pt>
                <c:pt idx="1">
                  <c:v>36.225806451612904</c:v>
                </c:pt>
                <c:pt idx="2">
                  <c:v>48.774193548387096</c:v>
                </c:pt>
                <c:pt idx="3">
                  <c:v>49.366666666666667</c:v>
                </c:pt>
                <c:pt idx="4">
                  <c:v>54.645161290322584</c:v>
                </c:pt>
                <c:pt idx="5">
                  <c:v>71.533333333333331</c:v>
                </c:pt>
                <c:pt idx="6">
                  <c:v>95.58064516129032</c:v>
                </c:pt>
                <c:pt idx="7">
                  <c:v>135.45161290322579</c:v>
                </c:pt>
                <c:pt idx="8">
                  <c:v>160</c:v>
                </c:pt>
                <c:pt idx="9">
                  <c:v>164.54838709677421</c:v>
                </c:pt>
                <c:pt idx="10">
                  <c:v>183</c:v>
                </c:pt>
                <c:pt idx="11">
                  <c:v>179.25806451612902</c:v>
                </c:pt>
                <c:pt idx="12">
                  <c:v>2528.2333333333331</c:v>
                </c:pt>
                <c:pt idx="13">
                  <c:v>7832.6129032258068</c:v>
                </c:pt>
                <c:pt idx="14">
                  <c:v>7362.5161290322585</c:v>
                </c:pt>
                <c:pt idx="15">
                  <c:v>7865.9333333333334</c:v>
                </c:pt>
                <c:pt idx="16">
                  <c:v>7900.4838709677415</c:v>
                </c:pt>
                <c:pt idx="17">
                  <c:v>7617.3</c:v>
                </c:pt>
                <c:pt idx="18">
                  <c:v>7070.9032258064517</c:v>
                </c:pt>
                <c:pt idx="19">
                  <c:v>8673.5161290322576</c:v>
                </c:pt>
                <c:pt idx="20">
                  <c:v>7850.4210526315792</c:v>
                </c:pt>
                <c:pt idx="21">
                  <c:v>13428.4</c:v>
                </c:pt>
                <c:pt idx="22">
                  <c:v>11618.290322580646</c:v>
                </c:pt>
                <c:pt idx="23">
                  <c:v>11717.933333333332</c:v>
                </c:pt>
                <c:pt idx="24">
                  <c:v>14586.032258064517</c:v>
                </c:pt>
                <c:pt idx="25">
                  <c:v>14995.451612903225</c:v>
                </c:pt>
              </c:numCache>
            </c:numRef>
          </c:val>
          <c:smooth val="0"/>
          <c:extLst xmlns:c16r2="http://schemas.microsoft.com/office/drawing/2015/06/chart">
            <c:ext xmlns:c16="http://schemas.microsoft.com/office/drawing/2014/chart" uri="{C3380CC4-5D6E-409C-BE32-E72D297353CC}">
              <c16:uniqueId val="{0000001E-BDAB-4A6D-8636-E3B763A9BDE5}"/>
            </c:ext>
          </c:extLst>
        </c:ser>
        <c:dLbls>
          <c:showLegendKey val="0"/>
          <c:showVal val="0"/>
          <c:showCatName val="0"/>
          <c:showSerName val="0"/>
          <c:showPercent val="0"/>
          <c:showBubbleSize val="0"/>
        </c:dLbls>
        <c:marker val="1"/>
        <c:smooth val="0"/>
        <c:axId val="445820760"/>
        <c:axId val="661203912"/>
      </c:lineChart>
      <c:catAx>
        <c:axId val="445820760"/>
        <c:scaling>
          <c:orientation val="minMax"/>
        </c:scaling>
        <c:delete val="1"/>
        <c:axPos val="b"/>
        <c:numFmt formatCode="General" sourceLinked="1"/>
        <c:majorTickMark val="out"/>
        <c:minorTickMark val="none"/>
        <c:tickLblPos val="nextTo"/>
        <c:crossAx val="661203912"/>
        <c:crosses val="autoZero"/>
        <c:auto val="1"/>
        <c:lblAlgn val="ctr"/>
        <c:lblOffset val="100"/>
        <c:tickMarkSkip val="40"/>
        <c:noMultiLvlLbl val="0"/>
      </c:catAx>
      <c:valAx>
        <c:axId val="661203912"/>
        <c:scaling>
          <c:orientation val="minMax"/>
        </c:scaling>
        <c:delete val="1"/>
        <c:axPos val="l"/>
        <c:numFmt formatCode="0" sourceLinked="1"/>
        <c:majorTickMark val="out"/>
        <c:minorTickMark val="none"/>
        <c:tickLblPos val="nextTo"/>
        <c:crossAx val="445820760"/>
        <c:crosses val="autoZero"/>
        <c:crossBetween val="between"/>
        <c:majorUnit val="4000"/>
      </c:valAx>
      <c:spPr>
        <a:noFill/>
        <a:ln w="25400">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3818971" y="9377318"/>
            <a:ext cx="2921582" cy="493633"/>
          </a:xfrm>
          <a:prstGeom prst="rect">
            <a:avLst/>
          </a:prstGeom>
        </p:spPr>
        <p:txBody>
          <a:bodyPr vert="horz" lIns="91431" tIns="45716" rIns="91431" bIns="45716" rtlCol="0" anchor="b"/>
          <a:lstStyle>
            <a:lvl1pPr algn="r">
              <a:defRPr sz="1200"/>
            </a:lvl1pPr>
          </a:lstStyle>
          <a:p>
            <a:fld id="{01FA7D32-7B11-40A1-95AD-53A6D29FAB1D}" type="slidenum">
              <a:rPr lang="nb-NO" smtClean="0"/>
              <a:t>‹#›</a:t>
            </a:fld>
            <a:endParaRPr lang="nb-NO"/>
          </a:p>
        </p:txBody>
      </p:sp>
    </p:spTree>
    <p:extLst>
      <p:ext uri="{BB962C8B-B14F-4D97-AF65-F5344CB8AC3E}">
        <p14:creationId xmlns:p14="http://schemas.microsoft.com/office/powerpoint/2010/main" val="24285746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3"/>
            <a:ext cx="2921582" cy="493633"/>
          </a:xfrm>
          <a:prstGeom prst="rect">
            <a:avLst/>
          </a:prstGeom>
        </p:spPr>
        <p:txBody>
          <a:bodyPr vert="horz" lIns="91431" tIns="45716" rIns="91431" bIns="45716" rtlCol="0"/>
          <a:lstStyle>
            <a:lvl1pPr algn="l">
              <a:defRPr sz="1200"/>
            </a:lvl1pPr>
          </a:lstStyle>
          <a:p>
            <a:endParaRPr lang="nb-NO"/>
          </a:p>
        </p:txBody>
      </p:sp>
      <p:sp>
        <p:nvSpPr>
          <p:cNvPr id="3" name="Plassholder for dato 2"/>
          <p:cNvSpPr>
            <a:spLocks noGrp="1"/>
          </p:cNvSpPr>
          <p:nvPr>
            <p:ph type="dt" idx="1"/>
          </p:nvPr>
        </p:nvSpPr>
        <p:spPr>
          <a:xfrm>
            <a:off x="3818971" y="3"/>
            <a:ext cx="2921582" cy="493633"/>
          </a:xfrm>
          <a:prstGeom prst="rect">
            <a:avLst/>
          </a:prstGeom>
        </p:spPr>
        <p:txBody>
          <a:bodyPr vert="horz" lIns="91431" tIns="45716" rIns="91431" bIns="45716" rtlCol="0"/>
          <a:lstStyle>
            <a:lvl1pPr algn="r">
              <a:defRPr sz="1200"/>
            </a:lvl1pPr>
          </a:lstStyle>
          <a:p>
            <a:fld id="{4803CA6D-E47F-4DED-BCD2-6A55311ADD8D}" type="datetimeFigureOut">
              <a:rPr lang="nb-NO" smtClean="0"/>
              <a:t>16.09.2019</a:t>
            </a:fld>
            <a:endParaRPr lang="nb-NO"/>
          </a:p>
        </p:txBody>
      </p:sp>
      <p:sp>
        <p:nvSpPr>
          <p:cNvPr id="4" name="Plassholder for lysbilde 3"/>
          <p:cNvSpPr>
            <a:spLocks noGrp="1" noRot="1" noChangeAspect="1"/>
          </p:cNvSpPr>
          <p:nvPr>
            <p:ph type="sldImg" idx="2"/>
          </p:nvPr>
        </p:nvSpPr>
        <p:spPr>
          <a:xfrm>
            <a:off x="79375" y="739775"/>
            <a:ext cx="6583363" cy="3703638"/>
          </a:xfrm>
          <a:prstGeom prst="rect">
            <a:avLst/>
          </a:prstGeom>
          <a:noFill/>
          <a:ln w="12700">
            <a:solidFill>
              <a:prstClr val="black"/>
            </a:solidFill>
          </a:ln>
        </p:spPr>
        <p:txBody>
          <a:bodyPr vert="horz" lIns="91431" tIns="45716" rIns="91431" bIns="45716" rtlCol="0" anchor="ctr"/>
          <a:lstStyle/>
          <a:p>
            <a:endParaRPr lang="nb-NO"/>
          </a:p>
        </p:txBody>
      </p:sp>
      <p:sp>
        <p:nvSpPr>
          <p:cNvPr id="5" name="Plassholder for notater 4"/>
          <p:cNvSpPr>
            <a:spLocks noGrp="1"/>
          </p:cNvSpPr>
          <p:nvPr>
            <p:ph type="body" sz="quarter" idx="3"/>
          </p:nvPr>
        </p:nvSpPr>
        <p:spPr>
          <a:xfrm>
            <a:off x="674212" y="4689515"/>
            <a:ext cx="5393690" cy="4442698"/>
          </a:xfrm>
          <a:prstGeom prst="rect">
            <a:avLst/>
          </a:prstGeom>
        </p:spPr>
        <p:txBody>
          <a:bodyPr vert="horz" lIns="91431" tIns="45716" rIns="91431" bIns="45716"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377318"/>
            <a:ext cx="2921582" cy="493633"/>
          </a:xfrm>
          <a:prstGeom prst="rect">
            <a:avLst/>
          </a:prstGeom>
        </p:spPr>
        <p:txBody>
          <a:bodyPr vert="horz" lIns="91431" tIns="45716" rIns="91431" bIns="45716"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8971" y="9377318"/>
            <a:ext cx="2921582" cy="493633"/>
          </a:xfrm>
          <a:prstGeom prst="rect">
            <a:avLst/>
          </a:prstGeom>
        </p:spPr>
        <p:txBody>
          <a:bodyPr vert="horz" lIns="91431" tIns="45716" rIns="91431" bIns="45716" rtlCol="0" anchor="b"/>
          <a:lstStyle>
            <a:lvl1pPr algn="r">
              <a:defRPr sz="1200"/>
            </a:lvl1pPr>
          </a:lstStyle>
          <a:p>
            <a:fld id="{AAF108A9-6C8F-4C28-9ADB-D29E537EB8FA}" type="slidenum">
              <a:rPr lang="nb-NO" smtClean="0"/>
              <a:t>‹#›</a:t>
            </a:fld>
            <a:endParaRPr lang="nb-NO"/>
          </a:p>
        </p:txBody>
      </p:sp>
    </p:spTree>
    <p:extLst>
      <p:ext uri="{BB962C8B-B14F-4D97-AF65-F5344CB8AC3E}">
        <p14:creationId xmlns:p14="http://schemas.microsoft.com/office/powerpoint/2010/main" val="2400818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953 </a:t>
            </a:r>
          </a:p>
          <a:p>
            <a:r>
              <a:rPr lang="en-US" dirty="0" smtClean="0"/>
              <a:t>Employees, Norges Bank Central Banking Operations 345 </a:t>
            </a:r>
          </a:p>
          <a:p>
            <a:r>
              <a:rPr lang="en-US" dirty="0" smtClean="0"/>
              <a:t>Employees, Norges Bank Investment Management 601</a:t>
            </a:r>
          </a:p>
          <a:p>
            <a:endParaRPr lang="en-US" dirty="0" smtClean="0"/>
          </a:p>
          <a:p>
            <a:r>
              <a:rPr lang="en-US" dirty="0" smtClean="0"/>
              <a:t>The  Oil funds market value: 9600 billion NOK</a:t>
            </a:r>
          </a:p>
          <a:p>
            <a:endParaRPr lang="nb-NO" dirty="0" smtClean="0"/>
          </a:p>
          <a:p>
            <a:r>
              <a:rPr lang="nb-NO" dirty="0" err="1" smtClean="0"/>
              <a:t>About</a:t>
            </a:r>
            <a:r>
              <a:rPr lang="nb-NO" baseline="0" dirty="0" smtClean="0"/>
              <a:t> data management:</a:t>
            </a:r>
          </a:p>
          <a:p>
            <a:endParaRPr lang="nb-NO"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Data Management (DM) is responsible for managing data in Norges Bank. DM must be able to handle the users' data needs in an efficient and secure manner. DM shall be able to meet requests from users within a reasonable time limit. In order to minimize operational risk, DM must possess relevant and sufficient expertise in statistics, programming and IT.</a:t>
            </a:r>
          </a:p>
          <a:p>
            <a:endParaRPr lang="nb-NO" baseline="0" dirty="0" smtClean="0"/>
          </a:p>
          <a:p>
            <a:r>
              <a:rPr lang="nb-NO" baseline="0" dirty="0" smtClean="0"/>
              <a:t>Part </a:t>
            </a:r>
            <a:r>
              <a:rPr lang="nb-NO" baseline="0" dirty="0" err="1" smtClean="0"/>
              <a:t>of</a:t>
            </a:r>
            <a:r>
              <a:rPr lang="nb-NO" baseline="0" dirty="0" smtClean="0"/>
              <a:t> IT</a:t>
            </a:r>
          </a:p>
          <a:p>
            <a:r>
              <a:rPr lang="nb-NO" baseline="0" dirty="0" smtClean="0"/>
              <a:t>Not a </a:t>
            </a:r>
            <a:r>
              <a:rPr lang="nb-NO" baseline="0" dirty="0" err="1" smtClean="0"/>
              <a:t>big</a:t>
            </a:r>
            <a:r>
              <a:rPr lang="nb-NO" baseline="0" dirty="0" smtClean="0"/>
              <a:t> </a:t>
            </a:r>
            <a:r>
              <a:rPr lang="nb-NO" baseline="0" dirty="0" err="1" smtClean="0"/>
              <a:t>organisation</a:t>
            </a:r>
            <a:r>
              <a:rPr lang="nb-NO" baseline="0" dirty="0" smtClean="0"/>
              <a:t>: </a:t>
            </a:r>
          </a:p>
          <a:p>
            <a:r>
              <a:rPr lang="en-US" sz="1200" dirty="0" smtClean="0"/>
              <a:t>Internal</a:t>
            </a:r>
          </a:p>
          <a:p>
            <a:pPr marL="171450" indent="-171450">
              <a:buFont typeface="Arial" panose="020B0604020202020204" pitchFamily="34" charset="0"/>
              <a:buChar char="•"/>
            </a:pPr>
            <a:r>
              <a:rPr lang="en-US" sz="1200" dirty="0" smtClean="0"/>
              <a:t>6 data managers</a:t>
            </a:r>
          </a:p>
          <a:p>
            <a:pPr marL="171450" indent="-171450">
              <a:buFont typeface="Arial" panose="020B0604020202020204" pitchFamily="34" charset="0"/>
              <a:buChar char="•"/>
            </a:pPr>
            <a:r>
              <a:rPr lang="en-US" sz="1200" dirty="0" smtClean="0"/>
              <a:t>1 solution architect</a:t>
            </a:r>
          </a:p>
          <a:p>
            <a:pPr marL="171450" indent="-171450">
              <a:buFont typeface="Arial" panose="020B0604020202020204" pitchFamily="34" charset="0"/>
              <a:buChar char="•"/>
            </a:pPr>
            <a:r>
              <a:rPr lang="en-US" sz="1200" dirty="0" smtClean="0"/>
              <a:t>1 system </a:t>
            </a:r>
            <a:r>
              <a:rPr lang="en-US" sz="1200" dirty="0" err="1" smtClean="0"/>
              <a:t>mgr</a:t>
            </a:r>
            <a:r>
              <a:rPr lang="en-US" sz="1200" dirty="0" smtClean="0"/>
              <a:t>/developer</a:t>
            </a:r>
          </a:p>
          <a:p>
            <a:pPr marL="171450" indent="-171450">
              <a:buFont typeface="Arial" panose="020B0604020202020204" pitchFamily="34" charset="0"/>
              <a:buChar char="•"/>
            </a:pPr>
            <a:r>
              <a:rPr lang="en-US" sz="1200" dirty="0" smtClean="0"/>
              <a:t>1 team leader</a:t>
            </a:r>
          </a:p>
          <a:p>
            <a:endParaRPr lang="en-US" sz="1200" dirty="0" smtClean="0"/>
          </a:p>
          <a:p>
            <a:r>
              <a:rPr lang="en-US" sz="1200" dirty="0" smtClean="0"/>
              <a:t>External</a:t>
            </a:r>
          </a:p>
          <a:p>
            <a:pPr marL="171450" indent="-171450">
              <a:buFont typeface="Arial" panose="020B0604020202020204" pitchFamily="34" charset="0"/>
              <a:buChar char="•"/>
            </a:pPr>
            <a:r>
              <a:rPr lang="en-US" sz="1200" dirty="0" smtClean="0"/>
              <a:t>3 developers</a:t>
            </a:r>
          </a:p>
          <a:p>
            <a:pPr marL="171450" indent="-171450">
              <a:buFont typeface="Arial" panose="020B0604020202020204" pitchFamily="34" charset="0"/>
              <a:buChar char="•"/>
            </a:pPr>
            <a:r>
              <a:rPr lang="en-US" sz="1200" dirty="0" smtClean="0"/>
              <a:t>1 release manager</a:t>
            </a:r>
          </a:p>
          <a:p>
            <a:endParaRPr lang="nb-NO" baseline="0" dirty="0" smtClean="0"/>
          </a:p>
          <a:p>
            <a:endParaRPr lang="nb-NO" baseline="0" dirty="0" smtClean="0"/>
          </a:p>
          <a:p>
            <a:endParaRPr lang="nb-NO" dirty="0"/>
          </a:p>
        </p:txBody>
      </p:sp>
      <p:sp>
        <p:nvSpPr>
          <p:cNvPr id="4" name="Slide Number Placeholder 3"/>
          <p:cNvSpPr>
            <a:spLocks noGrp="1"/>
          </p:cNvSpPr>
          <p:nvPr>
            <p:ph type="sldNum" sz="quarter" idx="10"/>
          </p:nvPr>
        </p:nvSpPr>
        <p:spPr/>
        <p:txBody>
          <a:bodyPr/>
          <a:lstStyle/>
          <a:p>
            <a:fld id="{AAF108A9-6C8F-4C28-9ADB-D29E537EB8FA}" type="slidenum">
              <a:rPr lang="nb-NO" smtClean="0"/>
              <a:t>2</a:t>
            </a:fld>
            <a:endParaRPr lang="nb-NO" dirty="0"/>
          </a:p>
        </p:txBody>
      </p:sp>
    </p:spTree>
    <p:extLst>
      <p:ext uri="{BB962C8B-B14F-4D97-AF65-F5344CB8AC3E}">
        <p14:creationId xmlns:p14="http://schemas.microsoft.com/office/powerpoint/2010/main" val="18495653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smtClean="0"/>
              <a:t>Describe</a:t>
            </a:r>
            <a:r>
              <a:rPr lang="nb-NO" baseline="0" dirty="0" smtClean="0"/>
              <a:t> </a:t>
            </a:r>
            <a:r>
              <a:rPr lang="nb-NO" baseline="0" dirty="0" err="1" smtClean="0"/>
              <a:t>the</a:t>
            </a:r>
            <a:r>
              <a:rPr lang="nb-NO" baseline="0" dirty="0" smtClean="0"/>
              <a:t> </a:t>
            </a:r>
            <a:r>
              <a:rPr lang="nb-NO" baseline="0" dirty="0" err="1" smtClean="0"/>
              <a:t>topic</a:t>
            </a:r>
            <a:r>
              <a:rPr lang="nb-NO" baseline="0" dirty="0" smtClean="0"/>
              <a:t> and </a:t>
            </a:r>
            <a:r>
              <a:rPr lang="nb-NO" baseline="0" dirty="0" err="1" smtClean="0"/>
              <a:t>how</a:t>
            </a:r>
            <a:r>
              <a:rPr lang="nb-NO" baseline="0" dirty="0" smtClean="0"/>
              <a:t> I </a:t>
            </a:r>
            <a:r>
              <a:rPr lang="nb-NO" baseline="0" dirty="0" err="1" smtClean="0"/>
              <a:t>address</a:t>
            </a:r>
            <a:r>
              <a:rPr lang="nb-NO" baseline="0" dirty="0" smtClean="0"/>
              <a:t> it</a:t>
            </a:r>
          </a:p>
          <a:p>
            <a:endParaRPr lang="nb-NO" dirty="0"/>
          </a:p>
        </p:txBody>
      </p:sp>
      <p:sp>
        <p:nvSpPr>
          <p:cNvPr id="4" name="Slide Number Placeholder 3"/>
          <p:cNvSpPr>
            <a:spLocks noGrp="1"/>
          </p:cNvSpPr>
          <p:nvPr>
            <p:ph type="sldNum" sz="quarter" idx="10"/>
          </p:nvPr>
        </p:nvSpPr>
        <p:spPr/>
        <p:txBody>
          <a:bodyPr/>
          <a:lstStyle/>
          <a:p>
            <a:fld id="{AAF108A9-6C8F-4C28-9ADB-D29E537EB8FA}" type="slidenum">
              <a:rPr lang="nb-NO" smtClean="0"/>
              <a:t>3</a:t>
            </a:fld>
            <a:endParaRPr lang="nb-NO"/>
          </a:p>
        </p:txBody>
      </p:sp>
    </p:spTree>
    <p:extLst>
      <p:ext uri="{BB962C8B-B14F-4D97-AF65-F5344CB8AC3E}">
        <p14:creationId xmlns:p14="http://schemas.microsoft.com/office/powerpoint/2010/main" val="12860816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Relates</a:t>
            </a:r>
            <a:r>
              <a:rPr lang="nb-NO" dirty="0" smtClean="0"/>
              <a:t> to</a:t>
            </a:r>
            <a:r>
              <a:rPr lang="nb-NO" baseline="0" dirty="0" smtClean="0"/>
              <a:t> </a:t>
            </a:r>
            <a:r>
              <a:rPr lang="nb-NO" baseline="0" dirty="0" err="1" smtClean="0"/>
              <a:t>how</a:t>
            </a:r>
            <a:r>
              <a:rPr lang="nb-NO" baseline="0" dirty="0" smtClean="0"/>
              <a:t> </a:t>
            </a:r>
            <a:r>
              <a:rPr lang="nb-NO" baseline="0" dirty="0" err="1" smtClean="0"/>
              <a:t>we</a:t>
            </a:r>
            <a:r>
              <a:rPr lang="nb-NO" baseline="0" dirty="0" smtClean="0"/>
              <a:t> </a:t>
            </a:r>
            <a:r>
              <a:rPr lang="nb-NO" baseline="0" dirty="0" err="1" smtClean="0"/>
              <a:t>publish</a:t>
            </a:r>
            <a:r>
              <a:rPr lang="nb-NO" baseline="0" dirty="0" smtClean="0"/>
              <a:t> </a:t>
            </a:r>
            <a:r>
              <a:rPr lang="nb-NO" baseline="0" dirty="0" err="1" smtClean="0"/>
              <a:t>statistics</a:t>
            </a:r>
            <a:r>
              <a:rPr lang="nb-NO" baseline="0" dirty="0" smtClean="0"/>
              <a:t> in som </a:t>
            </a:r>
            <a:r>
              <a:rPr lang="nb-NO" baseline="0" dirty="0" err="1" smtClean="0"/>
              <a:t>very</a:t>
            </a:r>
            <a:r>
              <a:rPr lang="nb-NO" baseline="0" dirty="0" smtClean="0"/>
              <a:t> </a:t>
            </a:r>
            <a:r>
              <a:rPr lang="nb-NO" baseline="0" dirty="0" err="1" smtClean="0"/>
              <a:t>concrete</a:t>
            </a:r>
            <a:r>
              <a:rPr lang="nb-NO" baseline="0" dirty="0" smtClean="0"/>
              <a:t> </a:t>
            </a:r>
            <a:r>
              <a:rPr lang="nb-NO" baseline="0" dirty="0" err="1" smtClean="0"/>
              <a:t>ways</a:t>
            </a:r>
            <a:r>
              <a:rPr lang="nb-NO" baseline="0" dirty="0" smtClean="0"/>
              <a:t>: </a:t>
            </a:r>
          </a:p>
          <a:p>
            <a:pPr marL="171450" indent="-171450">
              <a:buFontTx/>
              <a:buChar char="-"/>
            </a:pPr>
            <a:r>
              <a:rPr lang="nb-NO" dirty="0" smtClean="0"/>
              <a:t>How </a:t>
            </a:r>
            <a:r>
              <a:rPr lang="nb-NO" dirty="0" err="1" smtClean="0"/>
              <a:t>much</a:t>
            </a:r>
            <a:endParaRPr lang="nb-NO" dirty="0" smtClean="0"/>
          </a:p>
          <a:p>
            <a:pPr marL="171450" indent="-171450">
              <a:buFontTx/>
              <a:buChar char="-"/>
            </a:pPr>
            <a:r>
              <a:rPr lang="nb-NO" dirty="0" smtClean="0"/>
              <a:t>In </a:t>
            </a:r>
            <a:r>
              <a:rPr lang="nb-NO" dirty="0" err="1" smtClean="0"/>
              <a:t>what</a:t>
            </a:r>
            <a:r>
              <a:rPr lang="nb-NO" dirty="0" smtClean="0"/>
              <a:t> formats, </a:t>
            </a:r>
            <a:r>
              <a:rPr lang="nb-NO" dirty="0" err="1" smtClean="0"/>
              <a:t>suitable</a:t>
            </a:r>
            <a:endParaRPr lang="nb-NO" dirty="0" smtClean="0"/>
          </a:p>
          <a:p>
            <a:pPr marL="171450" indent="-171450">
              <a:buFontTx/>
              <a:buChar char="-"/>
            </a:pPr>
            <a:r>
              <a:rPr lang="nb-NO" dirty="0" smtClean="0"/>
              <a:t>How fast</a:t>
            </a:r>
          </a:p>
          <a:p>
            <a:pPr marL="171450" indent="-171450">
              <a:buFontTx/>
              <a:buChar char="-"/>
            </a:pPr>
            <a:endParaRPr lang="nb-NO" dirty="0" smtClean="0"/>
          </a:p>
          <a:p>
            <a:pPr marL="0" indent="0">
              <a:buFontTx/>
              <a:buNone/>
            </a:pPr>
            <a:r>
              <a:rPr lang="nb-NO" dirty="0" err="1" smtClean="0"/>
              <a:t>We</a:t>
            </a:r>
            <a:r>
              <a:rPr lang="nb-NO" dirty="0" smtClean="0"/>
              <a:t> </a:t>
            </a:r>
            <a:r>
              <a:rPr lang="nb-NO" dirty="0" err="1" smtClean="0"/>
              <a:t>would</a:t>
            </a:r>
            <a:r>
              <a:rPr lang="nb-NO" dirty="0" smtClean="0"/>
              <a:t> LIKE to </a:t>
            </a:r>
            <a:r>
              <a:rPr lang="nb-NO" dirty="0" err="1" smtClean="0"/>
              <a:t>say</a:t>
            </a:r>
            <a:r>
              <a:rPr lang="nb-NO" dirty="0" smtClean="0"/>
              <a:t> </a:t>
            </a:r>
            <a:r>
              <a:rPr lang="nb-NO" dirty="0" err="1" smtClean="0"/>
              <a:t>that</a:t>
            </a:r>
            <a:r>
              <a:rPr lang="nb-NO" dirty="0" smtClean="0"/>
              <a:t> it </a:t>
            </a:r>
            <a:r>
              <a:rPr lang="nb-NO" dirty="0" err="1" smtClean="0"/>
              <a:t>was</a:t>
            </a:r>
            <a:r>
              <a:rPr lang="nb-NO" dirty="0" smtClean="0"/>
              <a:t> driven by </a:t>
            </a:r>
            <a:r>
              <a:rPr lang="nb-NO" dirty="0" err="1" smtClean="0"/>
              <a:t>strategy</a:t>
            </a:r>
            <a:r>
              <a:rPr lang="nb-NO" dirty="0" smtClean="0"/>
              <a:t> </a:t>
            </a:r>
            <a:r>
              <a:rPr lang="nb-NO" dirty="0" err="1" smtClean="0"/>
              <a:t>but</a:t>
            </a:r>
            <a:r>
              <a:rPr lang="nb-NO" baseline="0" dirty="0" smtClean="0"/>
              <a:t> it </a:t>
            </a:r>
            <a:r>
              <a:rPr lang="nb-NO" baseline="0" dirty="0" err="1" smtClean="0"/>
              <a:t>was</a:t>
            </a:r>
            <a:r>
              <a:rPr lang="nb-NO" baseline="0" dirty="0" smtClean="0"/>
              <a:t> more </a:t>
            </a:r>
            <a:r>
              <a:rPr lang="nb-NO" baseline="0" dirty="0" err="1" smtClean="0"/>
              <a:t>of</a:t>
            </a:r>
            <a:r>
              <a:rPr lang="nb-NO" baseline="0" dirty="0" smtClean="0"/>
              <a:t> a </a:t>
            </a:r>
            <a:r>
              <a:rPr lang="nb-NO" baseline="0" dirty="0" err="1" smtClean="0"/>
              <a:t>technical</a:t>
            </a:r>
            <a:r>
              <a:rPr lang="nb-NO" baseline="0" dirty="0" smtClean="0"/>
              <a:t> </a:t>
            </a:r>
            <a:r>
              <a:rPr lang="nb-NO" baseline="0" dirty="0" err="1" smtClean="0"/>
              <a:t>necessity</a:t>
            </a:r>
            <a:r>
              <a:rPr lang="nb-NO" baseline="0" dirty="0" smtClean="0"/>
              <a:t> </a:t>
            </a:r>
            <a:r>
              <a:rPr lang="nb-NO" baseline="0" dirty="0" err="1" smtClean="0"/>
              <a:t>being</a:t>
            </a:r>
            <a:r>
              <a:rPr lang="nb-NO" baseline="0" dirty="0" smtClean="0"/>
              <a:t> </a:t>
            </a:r>
            <a:r>
              <a:rPr lang="nb-NO" baseline="0" dirty="0" err="1" smtClean="0"/>
              <a:t>interpreted</a:t>
            </a:r>
            <a:r>
              <a:rPr lang="nb-NO" baseline="0" dirty="0" smtClean="0"/>
              <a:t> in a </a:t>
            </a:r>
            <a:r>
              <a:rPr lang="nb-NO" baseline="0" dirty="0" err="1" smtClean="0"/>
              <a:t>strategic</a:t>
            </a:r>
            <a:r>
              <a:rPr lang="nb-NO" baseline="0" dirty="0" smtClean="0"/>
              <a:t> </a:t>
            </a:r>
            <a:r>
              <a:rPr lang="nb-NO" baseline="0" dirty="0" err="1" smtClean="0"/>
              <a:t>perspective</a:t>
            </a:r>
            <a:endParaRPr lang="nb-NO" baseline="0" dirty="0" smtClean="0"/>
          </a:p>
          <a:p>
            <a:pPr marL="0" indent="0">
              <a:buFontTx/>
              <a:buNone/>
            </a:pPr>
            <a:r>
              <a:rPr lang="nb-NO" baseline="0" dirty="0" smtClean="0"/>
              <a:t>IT driven </a:t>
            </a:r>
            <a:r>
              <a:rPr lang="nb-NO" baseline="0" dirty="0" err="1" smtClean="0"/>
              <a:t>project</a:t>
            </a:r>
            <a:endParaRPr lang="nb-NO" dirty="0"/>
          </a:p>
        </p:txBody>
      </p:sp>
      <p:sp>
        <p:nvSpPr>
          <p:cNvPr id="4" name="Slide Number Placeholder 3"/>
          <p:cNvSpPr>
            <a:spLocks noGrp="1"/>
          </p:cNvSpPr>
          <p:nvPr>
            <p:ph type="sldNum" sz="quarter" idx="10"/>
          </p:nvPr>
        </p:nvSpPr>
        <p:spPr/>
        <p:txBody>
          <a:bodyPr/>
          <a:lstStyle/>
          <a:p>
            <a:fld id="{AAF108A9-6C8F-4C28-9ADB-D29E537EB8FA}" type="slidenum">
              <a:rPr lang="nb-NO" smtClean="0"/>
              <a:t>4</a:t>
            </a:fld>
            <a:endParaRPr lang="nb-NO"/>
          </a:p>
        </p:txBody>
      </p:sp>
    </p:spTree>
    <p:extLst>
      <p:ext uri="{BB962C8B-B14F-4D97-AF65-F5344CB8AC3E}">
        <p14:creationId xmlns:p14="http://schemas.microsoft.com/office/powerpoint/2010/main" val="535000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AAF108A9-6C8F-4C28-9ADB-D29E537EB8FA}" type="slidenum">
              <a:rPr lang="nb-NO" smtClean="0"/>
              <a:t>5</a:t>
            </a:fld>
            <a:endParaRPr lang="nb-NO"/>
          </a:p>
        </p:txBody>
      </p:sp>
    </p:spTree>
    <p:extLst>
      <p:ext uri="{BB962C8B-B14F-4D97-AF65-F5344CB8AC3E}">
        <p14:creationId xmlns:p14="http://schemas.microsoft.com/office/powerpoint/2010/main" val="35939098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AF108A9-6C8F-4C28-9ADB-D29E537EB8FA}" type="slidenum">
              <a:rPr lang="nb-NO" smtClean="0"/>
              <a:t>6</a:t>
            </a:fld>
            <a:endParaRPr lang="nb-NO"/>
          </a:p>
        </p:txBody>
      </p:sp>
    </p:spTree>
    <p:extLst>
      <p:ext uri="{BB962C8B-B14F-4D97-AF65-F5344CB8AC3E}">
        <p14:creationId xmlns:p14="http://schemas.microsoft.com/office/powerpoint/2010/main" val="1259520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err="1" smtClean="0"/>
              <a:t>There</a:t>
            </a:r>
            <a:r>
              <a:rPr lang="nb-NO" baseline="0" dirty="0" smtClean="0"/>
              <a:t> </a:t>
            </a:r>
            <a:r>
              <a:rPr lang="nb-NO" baseline="0" dirty="0" err="1" smtClean="0"/>
              <a:t>are</a:t>
            </a:r>
            <a:r>
              <a:rPr lang="nb-NO" baseline="0" dirty="0" smtClean="0"/>
              <a:t> </a:t>
            </a:r>
            <a:r>
              <a:rPr lang="nb-NO" baseline="0" dirty="0" err="1" smtClean="0"/>
              <a:t>quite</a:t>
            </a:r>
            <a:r>
              <a:rPr lang="nb-NO" baseline="0" dirty="0" smtClean="0"/>
              <a:t> a </a:t>
            </a:r>
            <a:r>
              <a:rPr lang="nb-NO" baseline="0" dirty="0" err="1" smtClean="0"/>
              <a:t>few</a:t>
            </a:r>
            <a:r>
              <a:rPr lang="nb-NO" baseline="0" dirty="0" smtClean="0"/>
              <a:t> </a:t>
            </a:r>
            <a:r>
              <a:rPr lang="nb-NO" baseline="0" dirty="0" err="1" smtClean="0"/>
              <a:t>national</a:t>
            </a:r>
            <a:r>
              <a:rPr lang="nb-NO" baseline="0" dirty="0" smtClean="0"/>
              <a:t> and </a:t>
            </a:r>
            <a:r>
              <a:rPr lang="nb-NO" baseline="0" dirty="0" err="1" smtClean="0"/>
              <a:t>international</a:t>
            </a:r>
            <a:r>
              <a:rPr lang="nb-NO" baseline="0" dirty="0" smtClean="0"/>
              <a:t> standards to </a:t>
            </a:r>
            <a:r>
              <a:rPr lang="nb-NO" baseline="0" dirty="0" err="1" smtClean="0"/>
              <a:t>choose</a:t>
            </a:r>
            <a:r>
              <a:rPr lang="nb-NO" baseline="0" dirty="0" smtClean="0"/>
              <a:t> from</a:t>
            </a:r>
            <a:endParaRPr lang="nb-NO" dirty="0"/>
          </a:p>
        </p:txBody>
      </p:sp>
      <p:sp>
        <p:nvSpPr>
          <p:cNvPr id="4" name="Slide Number Placeholder 3"/>
          <p:cNvSpPr>
            <a:spLocks noGrp="1"/>
          </p:cNvSpPr>
          <p:nvPr>
            <p:ph type="sldNum" sz="quarter" idx="10"/>
          </p:nvPr>
        </p:nvSpPr>
        <p:spPr/>
        <p:txBody>
          <a:bodyPr/>
          <a:lstStyle/>
          <a:p>
            <a:fld id="{AAF108A9-6C8F-4C28-9ADB-D29E537EB8FA}" type="slidenum">
              <a:rPr lang="nb-NO" smtClean="0"/>
              <a:t>7</a:t>
            </a:fld>
            <a:endParaRPr lang="nb-NO"/>
          </a:p>
        </p:txBody>
      </p:sp>
    </p:spTree>
    <p:extLst>
      <p:ext uri="{BB962C8B-B14F-4D97-AF65-F5344CB8AC3E}">
        <p14:creationId xmlns:p14="http://schemas.microsoft.com/office/powerpoint/2010/main" val="3402798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AF108A9-6C8F-4C28-9ADB-D29E537EB8FA}" type="slidenum">
              <a:rPr lang="nb-NO" smtClean="0"/>
              <a:t>8</a:t>
            </a:fld>
            <a:endParaRPr lang="nb-NO"/>
          </a:p>
        </p:txBody>
      </p:sp>
    </p:spTree>
    <p:extLst>
      <p:ext uri="{BB962C8B-B14F-4D97-AF65-F5344CB8AC3E}">
        <p14:creationId xmlns:p14="http://schemas.microsoft.com/office/powerpoint/2010/main" val="2531703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smtClean="0"/>
              <a:t>Shamelessy</a:t>
            </a:r>
            <a:r>
              <a:rPr lang="en-GB" baseline="0" dirty="0" smtClean="0"/>
              <a:t> stolen from the ECB</a:t>
            </a:r>
            <a:endParaRPr lang="en-GB" dirty="0"/>
          </a:p>
        </p:txBody>
      </p:sp>
      <p:sp>
        <p:nvSpPr>
          <p:cNvPr id="4" name="Slide Number Placeholder 3"/>
          <p:cNvSpPr>
            <a:spLocks noGrp="1"/>
          </p:cNvSpPr>
          <p:nvPr>
            <p:ph type="sldNum" sz="quarter" idx="10"/>
          </p:nvPr>
        </p:nvSpPr>
        <p:spPr/>
        <p:txBody>
          <a:bodyPr/>
          <a:lstStyle/>
          <a:p>
            <a:fld id="{AAF108A9-6C8F-4C28-9ADB-D29E537EB8FA}" type="slidenum">
              <a:rPr lang="nb-NO" smtClean="0"/>
              <a:t>9</a:t>
            </a:fld>
            <a:endParaRPr lang="nb-NO"/>
          </a:p>
        </p:txBody>
      </p:sp>
    </p:spTree>
    <p:extLst>
      <p:ext uri="{BB962C8B-B14F-4D97-AF65-F5344CB8AC3E}">
        <p14:creationId xmlns:p14="http://schemas.microsoft.com/office/powerpoint/2010/main" val="28452374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AAF108A9-6C8F-4C28-9ADB-D29E537EB8FA}" type="slidenum">
              <a:rPr lang="nb-NO" smtClean="0"/>
              <a:t>11</a:t>
            </a:fld>
            <a:endParaRPr lang="nb-NO"/>
          </a:p>
        </p:txBody>
      </p:sp>
    </p:spTree>
    <p:extLst>
      <p:ext uri="{BB962C8B-B14F-4D97-AF65-F5344CB8AC3E}">
        <p14:creationId xmlns:p14="http://schemas.microsoft.com/office/powerpoint/2010/main" val="5595330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AF108A9-6C8F-4C28-9ADB-D29E537EB8FA}" type="slidenum">
              <a:rPr lang="nb-NO" smtClean="0"/>
              <a:t>13</a:t>
            </a:fld>
            <a:endParaRPr lang="nb-NO"/>
          </a:p>
        </p:txBody>
      </p:sp>
    </p:spTree>
    <p:extLst>
      <p:ext uri="{BB962C8B-B14F-4D97-AF65-F5344CB8AC3E}">
        <p14:creationId xmlns:p14="http://schemas.microsoft.com/office/powerpoint/2010/main" val="12576092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AF108A9-6C8F-4C28-9ADB-D29E537EB8FA}" type="slidenum">
              <a:rPr lang="nb-NO" smtClean="0"/>
              <a:t>14</a:t>
            </a:fld>
            <a:endParaRPr lang="nb-NO"/>
          </a:p>
        </p:txBody>
      </p:sp>
    </p:spTree>
    <p:extLst>
      <p:ext uri="{BB962C8B-B14F-4D97-AF65-F5344CB8AC3E}">
        <p14:creationId xmlns:p14="http://schemas.microsoft.com/office/powerpoint/2010/main" val="7870926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Norges Bank fasa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3826346" y="1858158"/>
            <a:ext cx="4701704" cy="714042"/>
          </a:xfrm>
        </p:spPr>
        <p:txBody>
          <a:bodyPr wrap="square" anchor="b">
            <a:spAutoFit/>
          </a:bodyPr>
          <a:lstStyle>
            <a:lvl1pPr algn="r">
              <a:lnSpc>
                <a:spcPct val="80000"/>
              </a:lnSpc>
              <a:defRPr sz="2900" cap="all" baseline="0">
                <a:solidFill>
                  <a:schemeClr val="bg1"/>
                </a:solidFill>
              </a:defRPr>
            </a:lvl1pPr>
          </a:lstStyle>
          <a:p>
            <a:r>
              <a:rPr lang="nb-NO" dirty="0" smtClean="0"/>
              <a:t>Klikk for å </a:t>
            </a:r>
            <a:br>
              <a:rPr lang="nb-NO" dirty="0" smtClean="0"/>
            </a:br>
            <a:r>
              <a:rPr lang="nb-NO" dirty="0" smtClean="0"/>
              <a:t>legge til tittel</a:t>
            </a:r>
            <a:endParaRPr lang="nb-NO" dirty="0"/>
          </a:p>
        </p:txBody>
      </p:sp>
      <p:sp>
        <p:nvSpPr>
          <p:cNvPr id="3" name="Undertittel 2"/>
          <p:cNvSpPr>
            <a:spLocks noGrp="1"/>
          </p:cNvSpPr>
          <p:nvPr>
            <p:ph type="subTitle" idx="1" hasCustomPrompt="1"/>
          </p:nvPr>
        </p:nvSpPr>
        <p:spPr>
          <a:xfrm>
            <a:off x="4114378" y="2571750"/>
            <a:ext cx="4413672" cy="238527"/>
          </a:xfrm>
        </p:spPr>
        <p:txBody>
          <a:bodyPr wrap="square" anchor="t">
            <a:spAutoFit/>
          </a:bodyPr>
          <a:lstStyle>
            <a:lvl1pPr marL="0" indent="0" algn="r">
              <a:buNone/>
              <a:defRPr sz="1550" b="1" cap="all"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Klikk for å legge til tittel</a:t>
            </a:r>
            <a:endParaRPr lang="nb-NO" dirty="0"/>
          </a:p>
        </p:txBody>
      </p:sp>
      <p:pic>
        <p:nvPicPr>
          <p:cNvPr id="7" name="Picture 2" descr="Z:\Norges Bank\nbimppt\2014\NorgesBank_logobank\Screen_versions\Screen_png_versions\rgb_NB_H_bokmaal_ne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82542" y="4581853"/>
            <a:ext cx="1861457" cy="561647"/>
          </a:xfrm>
          <a:prstGeom prst="rect">
            <a:avLst/>
          </a:prstGeom>
          <a:noFill/>
          <a:extLst>
            <a:ext uri="{909E8E84-426E-40DD-AFC4-6F175D3DCCD1}">
              <a14:hiddenFill xmlns:a14="http://schemas.microsoft.com/office/drawing/2010/main">
                <a:solidFill>
                  <a:srgbClr val="FFFFFF"/>
                </a:solidFill>
              </a14:hiddenFill>
            </a:ext>
          </a:extLst>
        </p:spPr>
      </p:pic>
      <p:sp>
        <p:nvSpPr>
          <p:cNvPr id="11" name="Plassholder for bilde 8"/>
          <p:cNvSpPr>
            <a:spLocks noGrp="1"/>
          </p:cNvSpPr>
          <p:nvPr>
            <p:ph type="pic" sz="quarter" idx="11" hasCustomPrompt="1"/>
          </p:nvPr>
        </p:nvSpPr>
        <p:spPr>
          <a:xfrm>
            <a:off x="0" y="-744"/>
            <a:ext cx="5487987" cy="5150033"/>
          </a:xfrm>
          <a:custGeom>
            <a:avLst/>
            <a:gdLst>
              <a:gd name="connsiteX0" fmla="*/ 0 w 5670000"/>
              <a:gd name="connsiteY0" fmla="*/ 0 h 2930400"/>
              <a:gd name="connsiteX1" fmla="*/ 5670000 w 5670000"/>
              <a:gd name="connsiteY1" fmla="*/ 0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295100 w 5670000"/>
              <a:gd name="connsiteY1" fmla="*/ 6350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301450 w 5670000"/>
              <a:gd name="connsiteY1" fmla="*/ 3175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301450 w 5670000"/>
              <a:gd name="connsiteY1" fmla="*/ 0 h 2930400"/>
              <a:gd name="connsiteX2" fmla="*/ 5670000 w 5670000"/>
              <a:gd name="connsiteY2" fmla="*/ 2930400 h 2930400"/>
              <a:gd name="connsiteX3" fmla="*/ 0 w 5670000"/>
              <a:gd name="connsiteY3" fmla="*/ 2930400 h 2930400"/>
              <a:gd name="connsiteX4" fmla="*/ 0 w 5670000"/>
              <a:gd name="connsiteY4" fmla="*/ 0 h 2930400"/>
              <a:gd name="connsiteX0" fmla="*/ 0 w 4232535"/>
              <a:gd name="connsiteY0" fmla="*/ 0 h 2930400"/>
              <a:gd name="connsiteX1" fmla="*/ 3301450 w 4232535"/>
              <a:gd name="connsiteY1" fmla="*/ 0 h 2930400"/>
              <a:gd name="connsiteX2" fmla="*/ 4232535 w 4232535"/>
              <a:gd name="connsiteY2" fmla="*/ 2930400 h 2930400"/>
              <a:gd name="connsiteX3" fmla="*/ 0 w 4232535"/>
              <a:gd name="connsiteY3" fmla="*/ 2930400 h 2930400"/>
              <a:gd name="connsiteX4" fmla="*/ 0 w 4232535"/>
              <a:gd name="connsiteY4" fmla="*/ 0 h 2930400"/>
              <a:gd name="connsiteX0" fmla="*/ 0 w 4232535"/>
              <a:gd name="connsiteY0" fmla="*/ 0 h 2930400"/>
              <a:gd name="connsiteX1" fmla="*/ 1292684 w 4232535"/>
              <a:gd name="connsiteY1" fmla="*/ 0 h 2930400"/>
              <a:gd name="connsiteX2" fmla="*/ 4232535 w 4232535"/>
              <a:gd name="connsiteY2" fmla="*/ 2930400 h 2930400"/>
              <a:gd name="connsiteX3" fmla="*/ 0 w 4232535"/>
              <a:gd name="connsiteY3" fmla="*/ 2930400 h 2930400"/>
              <a:gd name="connsiteX4" fmla="*/ 0 w 4232535"/>
              <a:gd name="connsiteY4" fmla="*/ 0 h 2930400"/>
              <a:gd name="connsiteX0" fmla="*/ 0 w 4859122"/>
              <a:gd name="connsiteY0" fmla="*/ 0 h 2933698"/>
              <a:gd name="connsiteX1" fmla="*/ 1292684 w 4859122"/>
              <a:gd name="connsiteY1" fmla="*/ 0 h 2933698"/>
              <a:gd name="connsiteX2" fmla="*/ 4859122 w 4859122"/>
              <a:gd name="connsiteY2" fmla="*/ 2933698 h 2933698"/>
              <a:gd name="connsiteX3" fmla="*/ 0 w 4859122"/>
              <a:gd name="connsiteY3" fmla="*/ 2930400 h 2933698"/>
              <a:gd name="connsiteX4" fmla="*/ 0 w 4859122"/>
              <a:gd name="connsiteY4" fmla="*/ 0 h 2933698"/>
              <a:gd name="connsiteX0" fmla="*/ 0 w 4859122"/>
              <a:gd name="connsiteY0" fmla="*/ 0 h 2933698"/>
              <a:gd name="connsiteX1" fmla="*/ 1784125 w 4859122"/>
              <a:gd name="connsiteY1" fmla="*/ 3297 h 2933698"/>
              <a:gd name="connsiteX2" fmla="*/ 4859122 w 4859122"/>
              <a:gd name="connsiteY2" fmla="*/ 2933698 h 2933698"/>
              <a:gd name="connsiteX3" fmla="*/ 0 w 4859122"/>
              <a:gd name="connsiteY3" fmla="*/ 2930400 h 2933698"/>
              <a:gd name="connsiteX4" fmla="*/ 0 w 4859122"/>
              <a:gd name="connsiteY4" fmla="*/ 0 h 2933698"/>
              <a:gd name="connsiteX0" fmla="*/ 0 w 4859122"/>
              <a:gd name="connsiteY0" fmla="*/ 424 h 2934122"/>
              <a:gd name="connsiteX1" fmla="*/ 1784125 w 4859122"/>
              <a:gd name="connsiteY1" fmla="*/ 0 h 2934122"/>
              <a:gd name="connsiteX2" fmla="*/ 4859122 w 4859122"/>
              <a:gd name="connsiteY2" fmla="*/ 2934122 h 2934122"/>
              <a:gd name="connsiteX3" fmla="*/ 0 w 4859122"/>
              <a:gd name="connsiteY3" fmla="*/ 2930824 h 2934122"/>
              <a:gd name="connsiteX4" fmla="*/ 0 w 4859122"/>
              <a:gd name="connsiteY4" fmla="*/ 424 h 2934122"/>
              <a:gd name="connsiteX0" fmla="*/ 0 w 5830609"/>
              <a:gd name="connsiteY0" fmla="*/ 424 h 2934122"/>
              <a:gd name="connsiteX1" fmla="*/ 1784125 w 5830609"/>
              <a:gd name="connsiteY1" fmla="*/ 0 h 2934122"/>
              <a:gd name="connsiteX2" fmla="*/ 5830609 w 5830609"/>
              <a:gd name="connsiteY2" fmla="*/ 2934122 h 2934122"/>
              <a:gd name="connsiteX3" fmla="*/ 0 w 5830609"/>
              <a:gd name="connsiteY3" fmla="*/ 2930824 h 2934122"/>
              <a:gd name="connsiteX4" fmla="*/ 0 w 5830609"/>
              <a:gd name="connsiteY4" fmla="*/ 424 h 2934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0609" h="2934122">
                <a:moveTo>
                  <a:pt x="0" y="424"/>
                </a:moveTo>
                <a:lnTo>
                  <a:pt x="1784125" y="0"/>
                </a:lnTo>
                <a:lnTo>
                  <a:pt x="5830609" y="2934122"/>
                </a:lnTo>
                <a:lnTo>
                  <a:pt x="0" y="2930824"/>
                </a:lnTo>
                <a:lnTo>
                  <a:pt x="0" y="424"/>
                </a:lnTo>
                <a:close/>
              </a:path>
            </a:pathLst>
          </a:custGeo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lgn="ctr">
              <a:buNone/>
              <a:defRPr>
                <a:solidFill>
                  <a:srgbClr val="DD2C2D"/>
                </a:solidFill>
              </a:defRPr>
            </a:lvl1pPr>
          </a:lstStyle>
          <a:p>
            <a:r>
              <a:rPr lang="nb-NO" noProof="0" dirty="0" smtClean="0"/>
              <a:t>Klikk på bildeikon for å endre forsidebildet</a:t>
            </a:r>
          </a:p>
          <a:p>
            <a:endParaRPr lang="nb-NO" noProof="0" dirty="0"/>
          </a:p>
        </p:txBody>
      </p:sp>
      <p:sp>
        <p:nvSpPr>
          <p:cNvPr id="12" name="Text Placeholder 9"/>
          <p:cNvSpPr>
            <a:spLocks noGrp="1"/>
          </p:cNvSpPr>
          <p:nvPr>
            <p:ph type="body" sz="quarter" idx="13" hasCustomPrompt="1"/>
          </p:nvPr>
        </p:nvSpPr>
        <p:spPr>
          <a:xfrm>
            <a:off x="4570413" y="2835372"/>
            <a:ext cx="3957637" cy="319088"/>
          </a:xfrm>
        </p:spPr>
        <p:txBody>
          <a:bodyPr/>
          <a:lstStyle>
            <a:lvl1pPr marL="125" indent="0" algn="r">
              <a:buNone/>
              <a:defRPr sz="1400" baseline="0">
                <a:solidFill>
                  <a:schemeClr val="bg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dato</a:t>
            </a:r>
            <a:endParaRPr lang="nb-NO" dirty="0"/>
          </a:p>
        </p:txBody>
      </p:sp>
    </p:spTree>
    <p:extLst>
      <p:ext uri="{BB962C8B-B14F-4D97-AF65-F5344CB8AC3E}">
        <p14:creationId xmlns:p14="http://schemas.microsoft.com/office/powerpoint/2010/main" val="198639604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to bilder">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611188" y="3262352"/>
            <a:ext cx="7927975" cy="446276"/>
          </a:xfrm>
        </p:spPr>
        <p:txBody>
          <a:bodyPr wrap="square" anchor="b">
            <a:noAutofit/>
          </a:bodyPr>
          <a:lstStyle>
            <a:lvl1pPr>
              <a:defRPr sz="2900" cap="all" baseline="0">
                <a:solidFill>
                  <a:schemeClr val="bg1"/>
                </a:solidFill>
              </a:defRPr>
            </a:lvl1pPr>
          </a:lstStyle>
          <a:p>
            <a:r>
              <a:rPr lang="nb-NO" dirty="0" smtClean="0"/>
              <a:t>Klikk for å legge til tittel</a:t>
            </a:r>
            <a:endParaRPr lang="nb-NO" dirty="0"/>
          </a:p>
        </p:txBody>
      </p:sp>
      <p:sp>
        <p:nvSpPr>
          <p:cNvPr id="3" name="Undertittel 2"/>
          <p:cNvSpPr>
            <a:spLocks noGrp="1"/>
          </p:cNvSpPr>
          <p:nvPr>
            <p:ph type="subTitle" idx="1" hasCustomPrompt="1"/>
          </p:nvPr>
        </p:nvSpPr>
        <p:spPr>
          <a:xfrm>
            <a:off x="611187" y="3723879"/>
            <a:ext cx="7927975" cy="246221"/>
          </a:xfrm>
        </p:spPr>
        <p:txBody>
          <a:bodyPr wrap="square">
            <a:noAutofit/>
          </a:bodyPr>
          <a:lstStyle>
            <a:lvl1pPr marL="0" indent="0" algn="l">
              <a:buNone/>
              <a:defRPr sz="1500" b="1" cap="all" baseline="0">
                <a:solidFill>
                  <a:schemeClr val="bg1"/>
                </a:solidFill>
              </a:defRPr>
            </a:lvl1pPr>
            <a:lvl2pPr marL="457174" indent="0" algn="ctr">
              <a:buNone/>
              <a:defRPr>
                <a:solidFill>
                  <a:schemeClr val="tx1">
                    <a:tint val="75000"/>
                  </a:schemeClr>
                </a:solidFill>
              </a:defRPr>
            </a:lvl2pPr>
            <a:lvl3pPr marL="914348" indent="0" algn="ctr">
              <a:buNone/>
              <a:defRPr>
                <a:solidFill>
                  <a:schemeClr val="tx1">
                    <a:tint val="75000"/>
                  </a:schemeClr>
                </a:solidFill>
              </a:defRPr>
            </a:lvl3pPr>
            <a:lvl4pPr marL="1371522" indent="0" algn="ctr">
              <a:buNone/>
              <a:defRPr>
                <a:solidFill>
                  <a:schemeClr val="tx1">
                    <a:tint val="75000"/>
                  </a:schemeClr>
                </a:solidFill>
              </a:defRPr>
            </a:lvl4pPr>
            <a:lvl5pPr marL="1828696" indent="0" algn="ctr">
              <a:buNone/>
              <a:defRPr>
                <a:solidFill>
                  <a:schemeClr val="tx1">
                    <a:tint val="75000"/>
                  </a:schemeClr>
                </a:solidFill>
              </a:defRPr>
            </a:lvl5pPr>
            <a:lvl6pPr marL="2285870" indent="0" algn="ctr">
              <a:buNone/>
              <a:defRPr>
                <a:solidFill>
                  <a:schemeClr val="tx1">
                    <a:tint val="75000"/>
                  </a:schemeClr>
                </a:solidFill>
              </a:defRPr>
            </a:lvl6pPr>
            <a:lvl7pPr marL="2743044" indent="0" algn="ctr">
              <a:buNone/>
              <a:defRPr>
                <a:solidFill>
                  <a:schemeClr val="tx1">
                    <a:tint val="75000"/>
                  </a:schemeClr>
                </a:solidFill>
              </a:defRPr>
            </a:lvl7pPr>
            <a:lvl8pPr marL="3200218" indent="0" algn="ctr">
              <a:buNone/>
              <a:defRPr>
                <a:solidFill>
                  <a:schemeClr val="tx1">
                    <a:tint val="75000"/>
                  </a:schemeClr>
                </a:solidFill>
              </a:defRPr>
            </a:lvl8pPr>
            <a:lvl9pPr marL="3657392" indent="0" algn="ctr">
              <a:buNone/>
              <a:defRPr>
                <a:solidFill>
                  <a:schemeClr val="tx1">
                    <a:tint val="75000"/>
                  </a:schemeClr>
                </a:solidFill>
              </a:defRPr>
            </a:lvl9pPr>
          </a:lstStyle>
          <a:p>
            <a:r>
              <a:rPr lang="nb-NO" dirty="0" smtClean="0"/>
              <a:t>Klikk for å legge til undertittel</a:t>
            </a:r>
            <a:endParaRPr lang="nb-NO" dirty="0"/>
          </a:p>
        </p:txBody>
      </p:sp>
      <p:sp>
        <p:nvSpPr>
          <p:cNvPr id="10" name="Text Placeholder 9"/>
          <p:cNvSpPr>
            <a:spLocks noGrp="1"/>
          </p:cNvSpPr>
          <p:nvPr>
            <p:ph type="body" sz="quarter" idx="13" hasCustomPrompt="1"/>
          </p:nvPr>
        </p:nvSpPr>
        <p:spPr>
          <a:xfrm>
            <a:off x="611188" y="4004497"/>
            <a:ext cx="3957637" cy="319088"/>
          </a:xfrm>
        </p:spPr>
        <p:txBody>
          <a:bodyPr/>
          <a:lstStyle>
            <a:lvl1pPr marL="125" indent="0">
              <a:buNone/>
              <a:defRPr sz="1400" baseline="0">
                <a:solidFill>
                  <a:schemeClr val="bg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dato</a:t>
            </a:r>
            <a:endParaRPr lang="nb-NO" dirty="0"/>
          </a:p>
        </p:txBody>
      </p:sp>
      <p:pic>
        <p:nvPicPr>
          <p:cNvPr id="11" name="Picture 2" descr="Z:\Norges Bank\nbimppt\2014\NorgesBank_logobank\Screen_versions\Screen_png_versions\rgb_NB_H_bokmaal_ne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82542" y="4581853"/>
            <a:ext cx="1861457" cy="561647"/>
          </a:xfrm>
          <a:prstGeom prst="rect">
            <a:avLst/>
          </a:prstGeom>
          <a:noFill/>
          <a:extLst>
            <a:ext uri="{909E8E84-426E-40DD-AFC4-6F175D3DCCD1}">
              <a14:hiddenFill xmlns:a14="http://schemas.microsoft.com/office/drawing/2010/main">
                <a:solidFill>
                  <a:srgbClr val="FFFFFF"/>
                </a:solidFill>
              </a14:hiddenFill>
            </a:ext>
          </a:extLst>
        </p:spPr>
      </p:pic>
      <p:sp>
        <p:nvSpPr>
          <p:cNvPr id="13" name="Plassholder for bilde 8"/>
          <p:cNvSpPr>
            <a:spLocks noGrp="1"/>
          </p:cNvSpPr>
          <p:nvPr>
            <p:ph type="pic" sz="quarter" idx="11" hasCustomPrompt="1"/>
          </p:nvPr>
        </p:nvSpPr>
        <p:spPr>
          <a:xfrm>
            <a:off x="0" y="0"/>
            <a:ext cx="5463251" cy="2930400"/>
          </a:xfrm>
          <a:custGeom>
            <a:avLst/>
            <a:gdLst>
              <a:gd name="connsiteX0" fmla="*/ 0 w 5670000"/>
              <a:gd name="connsiteY0" fmla="*/ 0 h 2930400"/>
              <a:gd name="connsiteX1" fmla="*/ 5670000 w 5670000"/>
              <a:gd name="connsiteY1" fmla="*/ 0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295100 w 5670000"/>
              <a:gd name="connsiteY1" fmla="*/ 6350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301450 w 5670000"/>
              <a:gd name="connsiteY1" fmla="*/ 3175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301450 w 5670000"/>
              <a:gd name="connsiteY1" fmla="*/ 0 h 2930400"/>
              <a:gd name="connsiteX2" fmla="*/ 5670000 w 5670000"/>
              <a:gd name="connsiteY2" fmla="*/ 2930400 h 2930400"/>
              <a:gd name="connsiteX3" fmla="*/ 0 w 5670000"/>
              <a:gd name="connsiteY3" fmla="*/ 2930400 h 2930400"/>
              <a:gd name="connsiteX4" fmla="*/ 0 w 5670000"/>
              <a:gd name="connsiteY4" fmla="*/ 0 h 293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0000" h="2930400">
                <a:moveTo>
                  <a:pt x="0" y="0"/>
                </a:moveTo>
                <a:lnTo>
                  <a:pt x="3301450" y="0"/>
                </a:lnTo>
                <a:lnTo>
                  <a:pt x="5670000" y="2930400"/>
                </a:lnTo>
                <a:lnTo>
                  <a:pt x="0" y="2930400"/>
                </a:lnTo>
                <a:lnTo>
                  <a:pt x="0" y="0"/>
                </a:lnTo>
                <a:close/>
              </a:path>
            </a:pathLst>
          </a:custGeo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lgn="l">
              <a:buNone/>
              <a:defRPr>
                <a:solidFill>
                  <a:srgbClr val="DD2C2D"/>
                </a:solidFill>
              </a:defRPr>
            </a:lvl1pPr>
          </a:lstStyle>
          <a:p>
            <a:r>
              <a:rPr lang="nb-NO" noProof="0" dirty="0" smtClean="0"/>
              <a:t>Klikk på ikon for å oppdatere bildet</a:t>
            </a:r>
            <a:endParaRPr lang="nb-NO" noProof="0" dirty="0"/>
          </a:p>
        </p:txBody>
      </p:sp>
      <p:sp>
        <p:nvSpPr>
          <p:cNvPr id="5" name="Picture Placeholder 4"/>
          <p:cNvSpPr>
            <a:spLocks noGrp="1"/>
          </p:cNvSpPr>
          <p:nvPr>
            <p:ph type="pic" sz="quarter" idx="14" hasCustomPrompt="1"/>
          </p:nvPr>
        </p:nvSpPr>
        <p:spPr>
          <a:xfrm>
            <a:off x="3252485" y="0"/>
            <a:ext cx="5894297" cy="2940583"/>
          </a:xfrm>
          <a:custGeom>
            <a:avLst/>
            <a:gdLst>
              <a:gd name="connsiteX0" fmla="*/ 0 w 5894297"/>
              <a:gd name="connsiteY0" fmla="*/ 0 h 2940583"/>
              <a:gd name="connsiteX1" fmla="*/ 5404190 w 5894297"/>
              <a:gd name="connsiteY1" fmla="*/ 0 h 2940583"/>
              <a:gd name="connsiteX2" fmla="*/ 5894297 w 5894297"/>
              <a:gd name="connsiteY2" fmla="*/ 490107 h 2940583"/>
              <a:gd name="connsiteX3" fmla="*/ 5894297 w 5894297"/>
              <a:gd name="connsiteY3" fmla="*/ 2940583 h 2940583"/>
              <a:gd name="connsiteX4" fmla="*/ 5894297 w 5894297"/>
              <a:gd name="connsiteY4" fmla="*/ 2940583 h 2940583"/>
              <a:gd name="connsiteX5" fmla="*/ 490107 w 5894297"/>
              <a:gd name="connsiteY5" fmla="*/ 2940583 h 2940583"/>
              <a:gd name="connsiteX6" fmla="*/ 0 w 5894297"/>
              <a:gd name="connsiteY6" fmla="*/ 2450476 h 2940583"/>
              <a:gd name="connsiteX7" fmla="*/ 0 w 5894297"/>
              <a:gd name="connsiteY7" fmla="*/ 0 h 2940583"/>
              <a:gd name="connsiteX0" fmla="*/ 0 w 5894297"/>
              <a:gd name="connsiteY0" fmla="*/ 0 h 2940583"/>
              <a:gd name="connsiteX1" fmla="*/ 5404190 w 5894297"/>
              <a:gd name="connsiteY1" fmla="*/ 0 h 2940583"/>
              <a:gd name="connsiteX2" fmla="*/ 5894297 w 5894297"/>
              <a:gd name="connsiteY2" fmla="*/ 490107 h 2940583"/>
              <a:gd name="connsiteX3" fmla="*/ 5894297 w 5894297"/>
              <a:gd name="connsiteY3" fmla="*/ 2940583 h 2940583"/>
              <a:gd name="connsiteX4" fmla="*/ 5894297 w 5894297"/>
              <a:gd name="connsiteY4" fmla="*/ 2940583 h 2940583"/>
              <a:gd name="connsiteX5" fmla="*/ 490107 w 5894297"/>
              <a:gd name="connsiteY5" fmla="*/ 2940583 h 2940583"/>
              <a:gd name="connsiteX6" fmla="*/ 23149 w 5894297"/>
              <a:gd name="connsiteY6" fmla="*/ 2431 h 2940583"/>
              <a:gd name="connsiteX7" fmla="*/ 0 w 5894297"/>
              <a:gd name="connsiteY7" fmla="*/ 0 h 2940583"/>
              <a:gd name="connsiteX0" fmla="*/ 0 w 5894297"/>
              <a:gd name="connsiteY0" fmla="*/ 0 h 2952157"/>
              <a:gd name="connsiteX1" fmla="*/ 5404190 w 5894297"/>
              <a:gd name="connsiteY1" fmla="*/ 0 h 2952157"/>
              <a:gd name="connsiteX2" fmla="*/ 5894297 w 5894297"/>
              <a:gd name="connsiteY2" fmla="*/ 490107 h 2952157"/>
              <a:gd name="connsiteX3" fmla="*/ 5894297 w 5894297"/>
              <a:gd name="connsiteY3" fmla="*/ 2940583 h 2952157"/>
              <a:gd name="connsiteX4" fmla="*/ 5894297 w 5894297"/>
              <a:gd name="connsiteY4" fmla="*/ 2940583 h 2952157"/>
              <a:gd name="connsiteX5" fmla="*/ 2064264 w 5894297"/>
              <a:gd name="connsiteY5" fmla="*/ 2952157 h 2952157"/>
              <a:gd name="connsiteX6" fmla="*/ 23149 w 5894297"/>
              <a:gd name="connsiteY6" fmla="*/ 2431 h 2952157"/>
              <a:gd name="connsiteX7" fmla="*/ 0 w 5894297"/>
              <a:gd name="connsiteY7" fmla="*/ 0 h 2952157"/>
              <a:gd name="connsiteX0" fmla="*/ 0 w 5894297"/>
              <a:gd name="connsiteY0" fmla="*/ 0 h 2952157"/>
              <a:gd name="connsiteX1" fmla="*/ 5404190 w 5894297"/>
              <a:gd name="connsiteY1" fmla="*/ 0 h 2952157"/>
              <a:gd name="connsiteX2" fmla="*/ 5894297 w 5894297"/>
              <a:gd name="connsiteY2" fmla="*/ 490107 h 2952157"/>
              <a:gd name="connsiteX3" fmla="*/ 5894297 w 5894297"/>
              <a:gd name="connsiteY3" fmla="*/ 2940583 h 2952157"/>
              <a:gd name="connsiteX4" fmla="*/ 5894297 w 5894297"/>
              <a:gd name="connsiteY4" fmla="*/ 2940583 h 2952157"/>
              <a:gd name="connsiteX5" fmla="*/ 2313120 w 5894297"/>
              <a:gd name="connsiteY5" fmla="*/ 2952157 h 2952157"/>
              <a:gd name="connsiteX6" fmla="*/ 23149 w 5894297"/>
              <a:gd name="connsiteY6" fmla="*/ 2431 h 2952157"/>
              <a:gd name="connsiteX7" fmla="*/ 0 w 5894297"/>
              <a:gd name="connsiteY7" fmla="*/ 0 h 2952157"/>
              <a:gd name="connsiteX0" fmla="*/ 0 w 5894297"/>
              <a:gd name="connsiteY0" fmla="*/ 0 h 2952157"/>
              <a:gd name="connsiteX1" fmla="*/ 5890327 w 5894297"/>
              <a:gd name="connsiteY1" fmla="*/ 0 h 2952157"/>
              <a:gd name="connsiteX2" fmla="*/ 5894297 w 5894297"/>
              <a:gd name="connsiteY2" fmla="*/ 490107 h 2952157"/>
              <a:gd name="connsiteX3" fmla="*/ 5894297 w 5894297"/>
              <a:gd name="connsiteY3" fmla="*/ 2940583 h 2952157"/>
              <a:gd name="connsiteX4" fmla="*/ 5894297 w 5894297"/>
              <a:gd name="connsiteY4" fmla="*/ 2940583 h 2952157"/>
              <a:gd name="connsiteX5" fmla="*/ 2313120 w 5894297"/>
              <a:gd name="connsiteY5" fmla="*/ 2952157 h 2952157"/>
              <a:gd name="connsiteX6" fmla="*/ 23149 w 5894297"/>
              <a:gd name="connsiteY6" fmla="*/ 2431 h 2952157"/>
              <a:gd name="connsiteX7" fmla="*/ 0 w 5894297"/>
              <a:gd name="connsiteY7" fmla="*/ 0 h 2952157"/>
              <a:gd name="connsiteX0" fmla="*/ 0 w 5894297"/>
              <a:gd name="connsiteY0" fmla="*/ 0 h 2940583"/>
              <a:gd name="connsiteX1" fmla="*/ 5890327 w 5894297"/>
              <a:gd name="connsiteY1" fmla="*/ 0 h 2940583"/>
              <a:gd name="connsiteX2" fmla="*/ 5894297 w 5894297"/>
              <a:gd name="connsiteY2" fmla="*/ 490107 h 2940583"/>
              <a:gd name="connsiteX3" fmla="*/ 5894297 w 5894297"/>
              <a:gd name="connsiteY3" fmla="*/ 2940583 h 2940583"/>
              <a:gd name="connsiteX4" fmla="*/ 5894297 w 5894297"/>
              <a:gd name="connsiteY4" fmla="*/ 2940583 h 2940583"/>
              <a:gd name="connsiteX5" fmla="*/ 2295758 w 5894297"/>
              <a:gd name="connsiteY5" fmla="*/ 2929007 h 2940583"/>
              <a:gd name="connsiteX6" fmla="*/ 23149 w 5894297"/>
              <a:gd name="connsiteY6" fmla="*/ 2431 h 2940583"/>
              <a:gd name="connsiteX7" fmla="*/ 0 w 5894297"/>
              <a:gd name="connsiteY7" fmla="*/ 0 h 29405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94297" h="2940583">
                <a:moveTo>
                  <a:pt x="0" y="0"/>
                </a:moveTo>
                <a:lnTo>
                  <a:pt x="5890327" y="0"/>
                </a:lnTo>
                <a:cubicBezTo>
                  <a:pt x="5891650" y="163369"/>
                  <a:pt x="5892974" y="326738"/>
                  <a:pt x="5894297" y="490107"/>
                </a:cubicBezTo>
                <a:lnTo>
                  <a:pt x="5894297" y="2940583"/>
                </a:lnTo>
                <a:lnTo>
                  <a:pt x="5894297" y="2940583"/>
                </a:lnTo>
                <a:lnTo>
                  <a:pt x="2295758" y="2929007"/>
                </a:lnTo>
                <a:lnTo>
                  <a:pt x="23149" y="2431"/>
                </a:ln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txBody>
          <a:bodyPr/>
          <a:lstStyle>
            <a:lvl1pPr algn="ctr">
              <a:defRPr>
                <a:solidFill>
                  <a:srgbClr val="FF0000"/>
                </a:solidFill>
              </a:defRPr>
            </a:lvl1pPr>
          </a:lstStyle>
          <a:p>
            <a:r>
              <a:rPr lang="nb-NO" dirty="0" smtClean="0"/>
              <a:t>Klikk på ikon for å oppdatere bildet</a:t>
            </a:r>
            <a:endParaRPr lang="nb-NO" dirty="0"/>
          </a:p>
        </p:txBody>
      </p:sp>
    </p:spTree>
    <p:extLst>
      <p:ext uri="{BB962C8B-B14F-4D97-AF65-F5344CB8AC3E}">
        <p14:creationId xmlns:p14="http://schemas.microsoft.com/office/powerpoint/2010/main" val="384110575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uten bilder">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609600" y="2323160"/>
            <a:ext cx="7918450" cy="446276"/>
          </a:xfrm>
        </p:spPr>
        <p:txBody>
          <a:bodyPr wrap="square" anchor="b">
            <a:noAutofit/>
          </a:bodyPr>
          <a:lstStyle>
            <a:lvl1pPr>
              <a:defRPr sz="2900" cap="all" baseline="0">
                <a:solidFill>
                  <a:schemeClr val="bg1"/>
                </a:solidFill>
              </a:defRPr>
            </a:lvl1pPr>
          </a:lstStyle>
          <a:p>
            <a:r>
              <a:rPr lang="nb-NO" dirty="0" smtClean="0"/>
              <a:t>Klikk for å legge til tittel</a:t>
            </a:r>
            <a:endParaRPr lang="nb-NO" dirty="0"/>
          </a:p>
        </p:txBody>
      </p:sp>
      <p:sp>
        <p:nvSpPr>
          <p:cNvPr id="3" name="Undertittel 2"/>
          <p:cNvSpPr>
            <a:spLocks noGrp="1"/>
          </p:cNvSpPr>
          <p:nvPr>
            <p:ph type="subTitle" idx="1" hasCustomPrompt="1"/>
          </p:nvPr>
        </p:nvSpPr>
        <p:spPr>
          <a:xfrm>
            <a:off x="609600" y="2738014"/>
            <a:ext cx="7918450" cy="246221"/>
          </a:xfrm>
        </p:spPr>
        <p:txBody>
          <a:bodyPr wrap="square">
            <a:noAutofit/>
          </a:bodyPr>
          <a:lstStyle>
            <a:lvl1pPr marL="0" indent="0" algn="l">
              <a:buNone/>
              <a:defRPr sz="1550" b="1" cap="all"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Klikk for å legge til tittel</a:t>
            </a:r>
            <a:endParaRPr lang="nb-NO" dirty="0"/>
          </a:p>
        </p:txBody>
      </p:sp>
      <p:pic>
        <p:nvPicPr>
          <p:cNvPr id="7" name="Picture 2" descr="Z:\Norges Bank\nbimppt\2014\NorgesBank_logobank\Screen_versions\Screen_png_versions\rgb_NB_H_bokmaal_neg.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282542" y="4581853"/>
            <a:ext cx="1861457" cy="561647"/>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p:nvPr>
        </p:nvSpPr>
        <p:spPr>
          <a:xfrm>
            <a:off x="609600" y="3055938"/>
            <a:ext cx="3868738" cy="392112"/>
          </a:xfrm>
        </p:spPr>
        <p:txBody>
          <a:bodyPr/>
          <a:lstStyle>
            <a:lvl1pPr marL="125" indent="0">
              <a:buNone/>
              <a:defRPr sz="1200">
                <a:solidFill>
                  <a:schemeClr val="bg1"/>
                </a:solidFill>
              </a:defRPr>
            </a:lvl1pPr>
            <a:lvl2pPr marL="486000" indent="0">
              <a:buNone/>
              <a:defRPr>
                <a:solidFill>
                  <a:schemeClr val="bg1"/>
                </a:solidFill>
              </a:defRPr>
            </a:lvl2pPr>
            <a:lvl3pPr marL="882000" indent="0">
              <a:buNone/>
              <a:defRPr>
                <a:solidFill>
                  <a:schemeClr val="bg1"/>
                </a:solidFill>
              </a:defRPr>
            </a:lvl3pPr>
            <a:lvl4pPr marL="1278000" indent="0">
              <a:buNone/>
              <a:defRPr>
                <a:solidFill>
                  <a:schemeClr val="bg1"/>
                </a:solidFill>
              </a:defRPr>
            </a:lvl4pPr>
            <a:lvl5pPr marL="1674000" indent="0">
              <a:buNone/>
              <a:defRPr>
                <a:solidFill>
                  <a:schemeClr val="bg1"/>
                </a:solidFill>
              </a:defRPr>
            </a:lvl5pPr>
          </a:lstStyle>
          <a:p>
            <a:pPr lvl="0"/>
            <a:r>
              <a:rPr lang="en-US" smtClean="0"/>
              <a:t>Click to edit Master text styles</a:t>
            </a:r>
          </a:p>
        </p:txBody>
      </p:sp>
    </p:spTree>
    <p:extLst>
      <p:ext uri="{BB962C8B-B14F-4D97-AF65-F5344CB8AC3E}">
        <p14:creationId xmlns:p14="http://schemas.microsoft.com/office/powerpoint/2010/main" val="252255390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Stort temabilde">
    <p:spTree>
      <p:nvGrpSpPr>
        <p:cNvPr id="1" name=""/>
        <p:cNvGrpSpPr/>
        <p:nvPr/>
      </p:nvGrpSpPr>
      <p:grpSpPr>
        <a:xfrm>
          <a:off x="0" y="0"/>
          <a:ext cx="0" cy="0"/>
          <a:chOff x="0" y="0"/>
          <a:chExt cx="0" cy="0"/>
        </a:xfrm>
      </p:grpSpPr>
      <p:sp>
        <p:nvSpPr>
          <p:cNvPr id="11" name="Plassholder for bilde 8"/>
          <p:cNvSpPr>
            <a:spLocks noGrp="1"/>
          </p:cNvSpPr>
          <p:nvPr>
            <p:ph type="pic" sz="quarter" idx="11" hasCustomPrompt="1"/>
          </p:nvPr>
        </p:nvSpPr>
        <p:spPr>
          <a:xfrm>
            <a:off x="0" y="-18107"/>
            <a:ext cx="9152501" cy="5167396"/>
          </a:xfrm>
          <a:custGeom>
            <a:avLst/>
            <a:gdLst>
              <a:gd name="connsiteX0" fmla="*/ 0 w 5670000"/>
              <a:gd name="connsiteY0" fmla="*/ 0 h 2930400"/>
              <a:gd name="connsiteX1" fmla="*/ 5670000 w 5670000"/>
              <a:gd name="connsiteY1" fmla="*/ 0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295100 w 5670000"/>
              <a:gd name="connsiteY1" fmla="*/ 6350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301450 w 5670000"/>
              <a:gd name="connsiteY1" fmla="*/ 3175 h 2930400"/>
              <a:gd name="connsiteX2" fmla="*/ 5670000 w 5670000"/>
              <a:gd name="connsiteY2" fmla="*/ 2930400 h 2930400"/>
              <a:gd name="connsiteX3" fmla="*/ 0 w 5670000"/>
              <a:gd name="connsiteY3" fmla="*/ 2930400 h 2930400"/>
              <a:gd name="connsiteX4" fmla="*/ 0 w 5670000"/>
              <a:gd name="connsiteY4" fmla="*/ 0 h 2930400"/>
              <a:gd name="connsiteX0" fmla="*/ 0 w 5670000"/>
              <a:gd name="connsiteY0" fmla="*/ 0 h 2930400"/>
              <a:gd name="connsiteX1" fmla="*/ 3301450 w 5670000"/>
              <a:gd name="connsiteY1" fmla="*/ 0 h 2930400"/>
              <a:gd name="connsiteX2" fmla="*/ 5670000 w 5670000"/>
              <a:gd name="connsiteY2" fmla="*/ 2930400 h 2930400"/>
              <a:gd name="connsiteX3" fmla="*/ 0 w 5670000"/>
              <a:gd name="connsiteY3" fmla="*/ 2930400 h 2930400"/>
              <a:gd name="connsiteX4" fmla="*/ 0 w 5670000"/>
              <a:gd name="connsiteY4" fmla="*/ 0 h 2930400"/>
              <a:gd name="connsiteX0" fmla="*/ 0 w 4232535"/>
              <a:gd name="connsiteY0" fmla="*/ 0 h 2930400"/>
              <a:gd name="connsiteX1" fmla="*/ 3301450 w 4232535"/>
              <a:gd name="connsiteY1" fmla="*/ 0 h 2930400"/>
              <a:gd name="connsiteX2" fmla="*/ 4232535 w 4232535"/>
              <a:gd name="connsiteY2" fmla="*/ 2930400 h 2930400"/>
              <a:gd name="connsiteX3" fmla="*/ 0 w 4232535"/>
              <a:gd name="connsiteY3" fmla="*/ 2930400 h 2930400"/>
              <a:gd name="connsiteX4" fmla="*/ 0 w 4232535"/>
              <a:gd name="connsiteY4" fmla="*/ 0 h 2930400"/>
              <a:gd name="connsiteX0" fmla="*/ 0 w 4232535"/>
              <a:gd name="connsiteY0" fmla="*/ 0 h 2930400"/>
              <a:gd name="connsiteX1" fmla="*/ 1292684 w 4232535"/>
              <a:gd name="connsiteY1" fmla="*/ 0 h 2930400"/>
              <a:gd name="connsiteX2" fmla="*/ 4232535 w 4232535"/>
              <a:gd name="connsiteY2" fmla="*/ 2930400 h 2930400"/>
              <a:gd name="connsiteX3" fmla="*/ 0 w 4232535"/>
              <a:gd name="connsiteY3" fmla="*/ 2930400 h 2930400"/>
              <a:gd name="connsiteX4" fmla="*/ 0 w 4232535"/>
              <a:gd name="connsiteY4" fmla="*/ 0 h 2930400"/>
              <a:gd name="connsiteX0" fmla="*/ 0 w 4859122"/>
              <a:gd name="connsiteY0" fmla="*/ 0 h 2933698"/>
              <a:gd name="connsiteX1" fmla="*/ 1292684 w 4859122"/>
              <a:gd name="connsiteY1" fmla="*/ 0 h 2933698"/>
              <a:gd name="connsiteX2" fmla="*/ 4859122 w 4859122"/>
              <a:gd name="connsiteY2" fmla="*/ 2933698 h 2933698"/>
              <a:gd name="connsiteX3" fmla="*/ 0 w 4859122"/>
              <a:gd name="connsiteY3" fmla="*/ 2930400 h 2933698"/>
              <a:gd name="connsiteX4" fmla="*/ 0 w 4859122"/>
              <a:gd name="connsiteY4" fmla="*/ 0 h 2933698"/>
              <a:gd name="connsiteX0" fmla="*/ 0 w 4859122"/>
              <a:gd name="connsiteY0" fmla="*/ 0 h 2933698"/>
              <a:gd name="connsiteX1" fmla="*/ 1784125 w 4859122"/>
              <a:gd name="connsiteY1" fmla="*/ 3297 h 2933698"/>
              <a:gd name="connsiteX2" fmla="*/ 4859122 w 4859122"/>
              <a:gd name="connsiteY2" fmla="*/ 2933698 h 2933698"/>
              <a:gd name="connsiteX3" fmla="*/ 0 w 4859122"/>
              <a:gd name="connsiteY3" fmla="*/ 2930400 h 2933698"/>
              <a:gd name="connsiteX4" fmla="*/ 0 w 4859122"/>
              <a:gd name="connsiteY4" fmla="*/ 0 h 2933698"/>
              <a:gd name="connsiteX0" fmla="*/ 0 w 4859122"/>
              <a:gd name="connsiteY0" fmla="*/ 424 h 2934122"/>
              <a:gd name="connsiteX1" fmla="*/ 1784125 w 4859122"/>
              <a:gd name="connsiteY1" fmla="*/ 0 h 2934122"/>
              <a:gd name="connsiteX2" fmla="*/ 4859122 w 4859122"/>
              <a:gd name="connsiteY2" fmla="*/ 2934122 h 2934122"/>
              <a:gd name="connsiteX3" fmla="*/ 0 w 4859122"/>
              <a:gd name="connsiteY3" fmla="*/ 2930824 h 2934122"/>
              <a:gd name="connsiteX4" fmla="*/ 0 w 4859122"/>
              <a:gd name="connsiteY4" fmla="*/ 424 h 2934122"/>
              <a:gd name="connsiteX0" fmla="*/ 0 w 5830609"/>
              <a:gd name="connsiteY0" fmla="*/ 424 h 2934122"/>
              <a:gd name="connsiteX1" fmla="*/ 1784125 w 5830609"/>
              <a:gd name="connsiteY1" fmla="*/ 0 h 2934122"/>
              <a:gd name="connsiteX2" fmla="*/ 5830609 w 5830609"/>
              <a:gd name="connsiteY2" fmla="*/ 2934122 h 2934122"/>
              <a:gd name="connsiteX3" fmla="*/ 0 w 5830609"/>
              <a:gd name="connsiteY3" fmla="*/ 2930824 h 2934122"/>
              <a:gd name="connsiteX4" fmla="*/ 0 w 5830609"/>
              <a:gd name="connsiteY4" fmla="*/ 424 h 2934122"/>
              <a:gd name="connsiteX0" fmla="*/ 0 w 5836030"/>
              <a:gd name="connsiteY0" fmla="*/ 10316 h 2944014"/>
              <a:gd name="connsiteX1" fmla="*/ 5836030 w 5836030"/>
              <a:gd name="connsiteY1" fmla="*/ 0 h 2944014"/>
              <a:gd name="connsiteX2" fmla="*/ 5830609 w 5836030"/>
              <a:gd name="connsiteY2" fmla="*/ 2944014 h 2944014"/>
              <a:gd name="connsiteX3" fmla="*/ 0 w 5836030"/>
              <a:gd name="connsiteY3" fmla="*/ 2940716 h 2944014"/>
              <a:gd name="connsiteX4" fmla="*/ 0 w 5836030"/>
              <a:gd name="connsiteY4" fmla="*/ 10316 h 29440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36030" h="2944014">
                <a:moveTo>
                  <a:pt x="0" y="10316"/>
                </a:moveTo>
                <a:lnTo>
                  <a:pt x="5836030" y="0"/>
                </a:lnTo>
                <a:lnTo>
                  <a:pt x="5830609" y="2944014"/>
                </a:lnTo>
                <a:lnTo>
                  <a:pt x="0" y="2940716"/>
                </a:lnTo>
                <a:lnTo>
                  <a:pt x="0" y="10316"/>
                </a:lnTo>
                <a:close/>
              </a:path>
            </a:pathLst>
          </a:custGeom>
          <a:blipFill dpi="0" rotWithShape="1">
            <a:blip r:embed="rId2">
              <a:extLst>
                <a:ext uri="{28A0092B-C50C-407E-A947-70E740481C1C}">
                  <a14:useLocalDpi xmlns:a14="http://schemas.microsoft.com/office/drawing/2010/main" val="0"/>
                </a:ext>
              </a:extLst>
            </a:blip>
            <a:srcRect/>
            <a:stretch>
              <a:fillRect/>
            </a:stretch>
          </a:blipFill>
          <a:ln>
            <a:noFill/>
          </a:ln>
        </p:spPr>
        <p:txBody>
          <a:bodyPr/>
          <a:lstStyle>
            <a:lvl1pPr marL="0" indent="0" algn="ctr">
              <a:buNone/>
              <a:defRPr>
                <a:solidFill>
                  <a:srgbClr val="DD2C2D"/>
                </a:solidFill>
              </a:defRPr>
            </a:lvl1pPr>
          </a:lstStyle>
          <a:p>
            <a:r>
              <a:rPr lang="nb-NO" noProof="0" dirty="0" smtClean="0"/>
              <a:t>Klikk på bildeikon for å endre forsidebildet</a:t>
            </a:r>
            <a:endParaRPr lang="nb-NO" noProof="0" dirty="0"/>
          </a:p>
        </p:txBody>
      </p:sp>
      <p:pic>
        <p:nvPicPr>
          <p:cNvPr id="7" name="Picture 2" descr="Z:\Norges Bank\nbimppt\2014\NorgesBank_logobank\Screen_versions\Screen_png_versions\rgb_NB_H_bokmaal_neg.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82542" y="4581853"/>
            <a:ext cx="1861457" cy="561647"/>
          </a:xfrm>
          <a:prstGeom prst="rect">
            <a:avLst/>
          </a:prstGeom>
          <a:noFill/>
          <a:extLst>
            <a:ext uri="{909E8E84-426E-40DD-AFC4-6F175D3DCCD1}">
              <a14:hiddenFill xmlns:a14="http://schemas.microsoft.com/office/drawing/2010/main">
                <a:solidFill>
                  <a:srgbClr val="FFFFFF"/>
                </a:solidFill>
              </a14:hiddenFill>
            </a:ext>
          </a:extLst>
        </p:spPr>
      </p:pic>
      <p:sp>
        <p:nvSpPr>
          <p:cNvPr id="13" name="Tittel 1"/>
          <p:cNvSpPr>
            <a:spLocks noGrp="1"/>
          </p:cNvSpPr>
          <p:nvPr>
            <p:ph type="ctrTitle" hasCustomPrompt="1"/>
          </p:nvPr>
        </p:nvSpPr>
        <p:spPr>
          <a:xfrm>
            <a:off x="611188" y="3262352"/>
            <a:ext cx="7927975" cy="446276"/>
          </a:xfrm>
        </p:spPr>
        <p:txBody>
          <a:bodyPr wrap="square" anchor="b">
            <a:noAutofit/>
          </a:bodyPr>
          <a:lstStyle>
            <a:lvl1pPr>
              <a:defRPr sz="2900" cap="all" baseline="0">
                <a:solidFill>
                  <a:schemeClr val="bg1"/>
                </a:solidFill>
              </a:defRPr>
            </a:lvl1pPr>
          </a:lstStyle>
          <a:p>
            <a:r>
              <a:rPr lang="nb-NO" dirty="0" smtClean="0"/>
              <a:t>Klikk for å legge til tittel</a:t>
            </a:r>
            <a:endParaRPr lang="nb-NO" dirty="0"/>
          </a:p>
        </p:txBody>
      </p:sp>
      <p:sp>
        <p:nvSpPr>
          <p:cNvPr id="14" name="Undertittel 2"/>
          <p:cNvSpPr>
            <a:spLocks noGrp="1"/>
          </p:cNvSpPr>
          <p:nvPr>
            <p:ph type="subTitle" idx="1" hasCustomPrompt="1"/>
          </p:nvPr>
        </p:nvSpPr>
        <p:spPr>
          <a:xfrm>
            <a:off x="611187" y="3723879"/>
            <a:ext cx="7927975" cy="246221"/>
          </a:xfrm>
        </p:spPr>
        <p:txBody>
          <a:bodyPr wrap="square">
            <a:noAutofit/>
          </a:bodyPr>
          <a:lstStyle>
            <a:lvl1pPr marL="0" indent="0" algn="l">
              <a:buNone/>
              <a:defRPr sz="1500" b="1" cap="all" baseline="0">
                <a:solidFill>
                  <a:schemeClr val="bg1"/>
                </a:solidFill>
              </a:defRPr>
            </a:lvl1pPr>
            <a:lvl2pPr marL="457174" indent="0" algn="ctr">
              <a:buNone/>
              <a:defRPr>
                <a:solidFill>
                  <a:schemeClr val="tx1">
                    <a:tint val="75000"/>
                  </a:schemeClr>
                </a:solidFill>
              </a:defRPr>
            </a:lvl2pPr>
            <a:lvl3pPr marL="914348" indent="0" algn="ctr">
              <a:buNone/>
              <a:defRPr>
                <a:solidFill>
                  <a:schemeClr val="tx1">
                    <a:tint val="75000"/>
                  </a:schemeClr>
                </a:solidFill>
              </a:defRPr>
            </a:lvl3pPr>
            <a:lvl4pPr marL="1371522" indent="0" algn="ctr">
              <a:buNone/>
              <a:defRPr>
                <a:solidFill>
                  <a:schemeClr val="tx1">
                    <a:tint val="75000"/>
                  </a:schemeClr>
                </a:solidFill>
              </a:defRPr>
            </a:lvl4pPr>
            <a:lvl5pPr marL="1828696" indent="0" algn="ctr">
              <a:buNone/>
              <a:defRPr>
                <a:solidFill>
                  <a:schemeClr val="tx1">
                    <a:tint val="75000"/>
                  </a:schemeClr>
                </a:solidFill>
              </a:defRPr>
            </a:lvl5pPr>
            <a:lvl6pPr marL="2285870" indent="0" algn="ctr">
              <a:buNone/>
              <a:defRPr>
                <a:solidFill>
                  <a:schemeClr val="tx1">
                    <a:tint val="75000"/>
                  </a:schemeClr>
                </a:solidFill>
              </a:defRPr>
            </a:lvl6pPr>
            <a:lvl7pPr marL="2743044" indent="0" algn="ctr">
              <a:buNone/>
              <a:defRPr>
                <a:solidFill>
                  <a:schemeClr val="tx1">
                    <a:tint val="75000"/>
                  </a:schemeClr>
                </a:solidFill>
              </a:defRPr>
            </a:lvl7pPr>
            <a:lvl8pPr marL="3200218" indent="0" algn="ctr">
              <a:buNone/>
              <a:defRPr>
                <a:solidFill>
                  <a:schemeClr val="tx1">
                    <a:tint val="75000"/>
                  </a:schemeClr>
                </a:solidFill>
              </a:defRPr>
            </a:lvl8pPr>
            <a:lvl9pPr marL="3657392" indent="0" algn="ctr">
              <a:buNone/>
              <a:defRPr>
                <a:solidFill>
                  <a:schemeClr val="tx1">
                    <a:tint val="75000"/>
                  </a:schemeClr>
                </a:solidFill>
              </a:defRPr>
            </a:lvl9pPr>
          </a:lstStyle>
          <a:p>
            <a:r>
              <a:rPr lang="nb-NO" dirty="0" smtClean="0"/>
              <a:t>Klikk for å legge til undertittel</a:t>
            </a:r>
            <a:endParaRPr lang="nb-NO" dirty="0"/>
          </a:p>
        </p:txBody>
      </p:sp>
      <p:sp>
        <p:nvSpPr>
          <p:cNvPr id="15" name="Text Placeholder 9"/>
          <p:cNvSpPr>
            <a:spLocks noGrp="1"/>
          </p:cNvSpPr>
          <p:nvPr>
            <p:ph type="body" sz="quarter" idx="13" hasCustomPrompt="1"/>
          </p:nvPr>
        </p:nvSpPr>
        <p:spPr>
          <a:xfrm>
            <a:off x="611188" y="4004497"/>
            <a:ext cx="3957637" cy="319088"/>
          </a:xfrm>
        </p:spPr>
        <p:txBody>
          <a:bodyPr/>
          <a:lstStyle>
            <a:lvl1pPr marL="125" indent="0">
              <a:buNone/>
              <a:defRPr sz="1400" baseline="0">
                <a:solidFill>
                  <a:schemeClr val="bg1"/>
                </a:solidFill>
              </a:defRPr>
            </a:lvl1pPr>
          </a:lstStyle>
          <a:p>
            <a:pPr lvl="0"/>
            <a:r>
              <a:rPr lang="en-US" dirty="0" err="1" smtClean="0"/>
              <a:t>Klikk</a:t>
            </a:r>
            <a:r>
              <a:rPr lang="en-US" dirty="0" smtClean="0"/>
              <a:t> for å </a:t>
            </a:r>
            <a:r>
              <a:rPr lang="en-US" dirty="0" err="1" smtClean="0"/>
              <a:t>legge</a:t>
            </a:r>
            <a:r>
              <a:rPr lang="en-US" dirty="0" smtClean="0"/>
              <a:t> inn </a:t>
            </a:r>
            <a:r>
              <a:rPr lang="en-US" dirty="0" err="1" smtClean="0"/>
              <a:t>dato</a:t>
            </a:r>
            <a:endParaRPr lang="nb-NO" dirty="0"/>
          </a:p>
        </p:txBody>
      </p:sp>
    </p:spTree>
    <p:extLst>
      <p:ext uri="{BB962C8B-B14F-4D97-AF65-F5344CB8AC3E}">
        <p14:creationId xmlns:p14="http://schemas.microsoft.com/office/powerpoint/2010/main" val="197195961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 innholdsdel, uten under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295200"/>
            <a:ext cx="7920000" cy="477054"/>
          </a:xfrm>
        </p:spPr>
        <p:txBody>
          <a:bodyPr/>
          <a:lstStyle>
            <a:lvl1pPr>
              <a:defRPr sz="2800" b="0"/>
            </a:lvl1pPr>
          </a:lstStyle>
          <a:p>
            <a:r>
              <a:rPr lang="en-US" dirty="0" smtClean="0"/>
              <a:t>Click to edit Master title style</a:t>
            </a:r>
            <a:endParaRPr lang="nb-NO" dirty="0"/>
          </a:p>
        </p:txBody>
      </p:sp>
      <p:sp>
        <p:nvSpPr>
          <p:cNvPr id="6" name="Content Placeholder 5"/>
          <p:cNvSpPr>
            <a:spLocks noGrp="1"/>
          </p:cNvSpPr>
          <p:nvPr>
            <p:ph sz="quarter" idx="14"/>
          </p:nvPr>
        </p:nvSpPr>
        <p:spPr>
          <a:xfrm>
            <a:off x="609600" y="952500"/>
            <a:ext cx="7920446" cy="3603626"/>
          </a:xfrm>
        </p:spPr>
        <p:txBody>
          <a:bodyPr/>
          <a:lstStyle>
            <a:lvl1pPr>
              <a:defRPr sz="2000"/>
            </a:lvl1pPr>
            <a:lvl2pPr>
              <a:defRPr sz="1800"/>
            </a:lvl2pPr>
            <a:lvl3pPr>
              <a:defRPr sz="1600"/>
            </a:lvl3pPr>
            <a:lvl4pPr>
              <a:defRPr sz="14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3" name="Slide Number Placeholder 2"/>
          <p:cNvSpPr>
            <a:spLocks noGrp="1"/>
          </p:cNvSpPr>
          <p:nvPr>
            <p:ph type="sldNum" sz="quarter" idx="16"/>
          </p:nvPr>
        </p:nvSpPr>
        <p:spPr/>
        <p:txBody>
          <a:bodyPr/>
          <a:lstStyle/>
          <a:p>
            <a:fld id="{DBD524F6-13F3-452B-9447-D61487D42689}" type="slidenum">
              <a:rPr lang="nb-NO" smtClean="0"/>
              <a:t>‹#›</a:t>
            </a:fld>
            <a:endParaRPr lang="nb-NO"/>
          </a:p>
        </p:txBody>
      </p:sp>
      <p:sp>
        <p:nvSpPr>
          <p:cNvPr id="5" name="Footer Placeholder 4"/>
          <p:cNvSpPr>
            <a:spLocks noGrp="1"/>
          </p:cNvSpPr>
          <p:nvPr>
            <p:ph type="ftr" sz="quarter" idx="17"/>
          </p:nvPr>
        </p:nvSpPr>
        <p:spPr/>
        <p:txBody>
          <a:bodyPr/>
          <a:lstStyle/>
          <a:p>
            <a:endParaRPr lang="nb-NO" dirty="0"/>
          </a:p>
        </p:txBody>
      </p:sp>
    </p:spTree>
    <p:extLst>
      <p:ext uri="{BB962C8B-B14F-4D97-AF65-F5344CB8AC3E}">
        <p14:creationId xmlns:p14="http://schemas.microsoft.com/office/powerpoint/2010/main" val="122006597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 innholdsdeler, uten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smtClean="0"/>
              <a:t>Click to edit Master title style</a:t>
            </a:r>
            <a:endParaRPr lang="nb-NO" dirty="0"/>
          </a:p>
        </p:txBody>
      </p:sp>
      <p:sp>
        <p:nvSpPr>
          <p:cNvPr id="8" name="Content Placeholder 7"/>
          <p:cNvSpPr>
            <a:spLocks noGrp="1"/>
          </p:cNvSpPr>
          <p:nvPr>
            <p:ph sz="quarter" idx="11"/>
          </p:nvPr>
        </p:nvSpPr>
        <p:spPr>
          <a:xfrm>
            <a:off x="609600" y="952500"/>
            <a:ext cx="3868738" cy="36036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1" name="Content Placeholder 10"/>
          <p:cNvSpPr>
            <a:spLocks noGrp="1"/>
          </p:cNvSpPr>
          <p:nvPr>
            <p:ph sz="quarter" idx="12"/>
          </p:nvPr>
        </p:nvSpPr>
        <p:spPr>
          <a:xfrm>
            <a:off x="4662488" y="952500"/>
            <a:ext cx="3865562"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3" name="Slide Number Placeholder 2"/>
          <p:cNvSpPr>
            <a:spLocks noGrp="1"/>
          </p:cNvSpPr>
          <p:nvPr>
            <p:ph type="sldNum" sz="quarter" idx="16"/>
          </p:nvPr>
        </p:nvSpPr>
        <p:spPr/>
        <p:txBody>
          <a:bodyPr/>
          <a:lstStyle/>
          <a:p>
            <a:fld id="{DBD524F6-13F3-452B-9447-D61487D42689}" type="slidenum">
              <a:rPr lang="nb-NO" smtClean="0"/>
              <a:t>‹#›</a:t>
            </a:fld>
            <a:endParaRPr lang="nb-NO"/>
          </a:p>
        </p:txBody>
      </p:sp>
      <p:sp>
        <p:nvSpPr>
          <p:cNvPr id="4" name="Footer Placeholder 3"/>
          <p:cNvSpPr>
            <a:spLocks noGrp="1"/>
          </p:cNvSpPr>
          <p:nvPr>
            <p:ph type="ftr" sz="quarter" idx="17"/>
          </p:nvPr>
        </p:nvSpPr>
        <p:spPr/>
        <p:txBody>
          <a:bodyPr/>
          <a:lstStyle/>
          <a:p>
            <a:endParaRPr lang="nb-NO" dirty="0"/>
          </a:p>
        </p:txBody>
      </p:sp>
    </p:spTree>
    <p:extLst>
      <p:ext uri="{BB962C8B-B14F-4D97-AF65-F5344CB8AC3E}">
        <p14:creationId xmlns:p14="http://schemas.microsoft.com/office/powerpoint/2010/main" val="95451928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innholdsdeler med titler, uten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dirty="0" smtClean="0"/>
              <a:t>Click to edit Master title style</a:t>
            </a:r>
            <a:endParaRPr lang="nb-NO" dirty="0"/>
          </a:p>
        </p:txBody>
      </p:sp>
      <p:sp>
        <p:nvSpPr>
          <p:cNvPr id="18" name="Plassholder for tekst 4"/>
          <p:cNvSpPr>
            <a:spLocks noGrp="1"/>
          </p:cNvSpPr>
          <p:nvPr>
            <p:ph type="body" sz="quarter" idx="23"/>
          </p:nvPr>
        </p:nvSpPr>
        <p:spPr>
          <a:xfrm>
            <a:off x="4662488" y="853125"/>
            <a:ext cx="3865562" cy="354983"/>
          </a:xfrm>
        </p:spPr>
        <p:txBody>
          <a:bodyPr anchor="b"/>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2" name="Plassholder for tekst 4"/>
          <p:cNvSpPr>
            <a:spLocks noGrp="1"/>
          </p:cNvSpPr>
          <p:nvPr>
            <p:ph type="body" sz="quarter" idx="24"/>
          </p:nvPr>
        </p:nvSpPr>
        <p:spPr>
          <a:xfrm>
            <a:off x="609600" y="853125"/>
            <a:ext cx="3869949" cy="354983"/>
          </a:xfrm>
        </p:spPr>
        <p:txBody>
          <a:bodyPr anchor="b"/>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Content Placeholder 4"/>
          <p:cNvSpPr>
            <a:spLocks noGrp="1"/>
          </p:cNvSpPr>
          <p:nvPr>
            <p:ph sz="quarter" idx="26"/>
          </p:nvPr>
        </p:nvSpPr>
        <p:spPr>
          <a:xfrm>
            <a:off x="609600" y="1293223"/>
            <a:ext cx="3868738" cy="326290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14" name="Content Placeholder 4"/>
          <p:cNvSpPr>
            <a:spLocks noGrp="1"/>
          </p:cNvSpPr>
          <p:nvPr>
            <p:ph sz="quarter" idx="27"/>
          </p:nvPr>
        </p:nvSpPr>
        <p:spPr>
          <a:xfrm>
            <a:off x="4662488" y="1293223"/>
            <a:ext cx="3868738" cy="326290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3" name="Slide Number Placeholder 2"/>
          <p:cNvSpPr>
            <a:spLocks noGrp="1"/>
          </p:cNvSpPr>
          <p:nvPr>
            <p:ph type="sldNum" sz="quarter" idx="28"/>
          </p:nvPr>
        </p:nvSpPr>
        <p:spPr/>
        <p:txBody>
          <a:bodyPr/>
          <a:lstStyle/>
          <a:p>
            <a:fld id="{DBD524F6-13F3-452B-9447-D61487D42689}" type="slidenum">
              <a:rPr lang="nb-NO" smtClean="0"/>
              <a:t>‹#›</a:t>
            </a:fld>
            <a:endParaRPr lang="nb-NO"/>
          </a:p>
        </p:txBody>
      </p:sp>
      <p:sp>
        <p:nvSpPr>
          <p:cNvPr id="4" name="Footer Placeholder 3"/>
          <p:cNvSpPr>
            <a:spLocks noGrp="1"/>
          </p:cNvSpPr>
          <p:nvPr>
            <p:ph type="ftr" sz="quarter" idx="29"/>
          </p:nvPr>
        </p:nvSpPr>
        <p:spPr/>
        <p:txBody>
          <a:bodyPr/>
          <a:lstStyle/>
          <a:p>
            <a:endParaRPr lang="nb-NO" dirty="0"/>
          </a:p>
        </p:txBody>
      </p:sp>
    </p:spTree>
    <p:extLst>
      <p:ext uri="{BB962C8B-B14F-4D97-AF65-F5344CB8AC3E}">
        <p14:creationId xmlns:p14="http://schemas.microsoft.com/office/powerpoint/2010/main" val="2134286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re innholdsdeler, uten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dirty="0" smtClean="0"/>
              <a:t>Click to edit Master title style</a:t>
            </a:r>
            <a:endParaRPr lang="nb-NO" dirty="0"/>
          </a:p>
        </p:txBody>
      </p:sp>
      <p:sp>
        <p:nvSpPr>
          <p:cNvPr id="5" name="Content Placeholder 4"/>
          <p:cNvSpPr>
            <a:spLocks noGrp="1"/>
          </p:cNvSpPr>
          <p:nvPr>
            <p:ph sz="quarter" idx="28"/>
          </p:nvPr>
        </p:nvSpPr>
        <p:spPr>
          <a:xfrm>
            <a:off x="609600" y="952500"/>
            <a:ext cx="2522538" cy="3603625"/>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2" name="Content Placeholder 4"/>
          <p:cNvSpPr>
            <a:spLocks noGrp="1"/>
          </p:cNvSpPr>
          <p:nvPr>
            <p:ph sz="quarter" idx="29"/>
          </p:nvPr>
        </p:nvSpPr>
        <p:spPr>
          <a:xfrm>
            <a:off x="3309144" y="952500"/>
            <a:ext cx="2522538"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13" name="Content Placeholder 4"/>
          <p:cNvSpPr>
            <a:spLocks noGrp="1"/>
          </p:cNvSpPr>
          <p:nvPr>
            <p:ph sz="quarter" idx="30"/>
          </p:nvPr>
        </p:nvSpPr>
        <p:spPr>
          <a:xfrm>
            <a:off x="6005512" y="952500"/>
            <a:ext cx="2522538" cy="36036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3" name="Slide Number Placeholder 2"/>
          <p:cNvSpPr>
            <a:spLocks noGrp="1"/>
          </p:cNvSpPr>
          <p:nvPr>
            <p:ph type="sldNum" sz="quarter" idx="31"/>
          </p:nvPr>
        </p:nvSpPr>
        <p:spPr/>
        <p:txBody>
          <a:bodyPr/>
          <a:lstStyle/>
          <a:p>
            <a:fld id="{DBD524F6-13F3-452B-9447-D61487D42689}" type="slidenum">
              <a:rPr lang="nb-NO" smtClean="0"/>
              <a:t>‹#›</a:t>
            </a:fld>
            <a:endParaRPr lang="nb-NO"/>
          </a:p>
        </p:txBody>
      </p:sp>
      <p:sp>
        <p:nvSpPr>
          <p:cNvPr id="4" name="Footer Placeholder 3"/>
          <p:cNvSpPr>
            <a:spLocks noGrp="1"/>
          </p:cNvSpPr>
          <p:nvPr>
            <p:ph type="ftr" sz="quarter" idx="32"/>
          </p:nvPr>
        </p:nvSpPr>
        <p:spPr/>
        <p:txBody>
          <a:bodyPr/>
          <a:lstStyle/>
          <a:p>
            <a:endParaRPr lang="nb-NO" dirty="0"/>
          </a:p>
        </p:txBody>
      </p:sp>
    </p:spTree>
    <p:extLst>
      <p:ext uri="{BB962C8B-B14F-4D97-AF65-F5344CB8AC3E}">
        <p14:creationId xmlns:p14="http://schemas.microsoft.com/office/powerpoint/2010/main" val="2783360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e innholdsdeler med titler, uten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dirty="0" smtClean="0"/>
              <a:t>Click to edit Master title style</a:t>
            </a:r>
            <a:endParaRPr lang="nb-NO" dirty="0"/>
          </a:p>
        </p:txBody>
      </p:sp>
      <p:sp>
        <p:nvSpPr>
          <p:cNvPr id="17" name="Plassholder for tekst 4"/>
          <p:cNvSpPr>
            <a:spLocks noGrp="1"/>
          </p:cNvSpPr>
          <p:nvPr>
            <p:ph type="body" sz="quarter" idx="23"/>
          </p:nvPr>
        </p:nvSpPr>
        <p:spPr>
          <a:xfrm>
            <a:off x="3312481" y="846250"/>
            <a:ext cx="2519994" cy="3564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9" name="Plassholder for tekst 4"/>
          <p:cNvSpPr>
            <a:spLocks noGrp="1"/>
          </p:cNvSpPr>
          <p:nvPr>
            <p:ph type="body" sz="quarter" idx="25"/>
          </p:nvPr>
        </p:nvSpPr>
        <p:spPr>
          <a:xfrm>
            <a:off x="609600" y="846250"/>
            <a:ext cx="2522538" cy="3564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3" name="Plassholder for tekst 4"/>
          <p:cNvSpPr>
            <a:spLocks noGrp="1"/>
          </p:cNvSpPr>
          <p:nvPr>
            <p:ph type="body" sz="quarter" idx="27"/>
          </p:nvPr>
        </p:nvSpPr>
        <p:spPr>
          <a:xfrm>
            <a:off x="6015038" y="846250"/>
            <a:ext cx="2513012" cy="3564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Content Placeholder 4"/>
          <p:cNvSpPr>
            <a:spLocks noGrp="1"/>
          </p:cNvSpPr>
          <p:nvPr>
            <p:ph sz="quarter" idx="29"/>
          </p:nvPr>
        </p:nvSpPr>
        <p:spPr>
          <a:xfrm>
            <a:off x="609600" y="1338263"/>
            <a:ext cx="2522538" cy="32178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5" name="Content Placeholder 4"/>
          <p:cNvSpPr>
            <a:spLocks noGrp="1"/>
          </p:cNvSpPr>
          <p:nvPr>
            <p:ph sz="quarter" idx="30"/>
          </p:nvPr>
        </p:nvSpPr>
        <p:spPr>
          <a:xfrm>
            <a:off x="3314700" y="1338263"/>
            <a:ext cx="2522538" cy="3217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16" name="Content Placeholder 4"/>
          <p:cNvSpPr>
            <a:spLocks noGrp="1"/>
          </p:cNvSpPr>
          <p:nvPr>
            <p:ph sz="quarter" idx="31"/>
          </p:nvPr>
        </p:nvSpPr>
        <p:spPr>
          <a:xfrm>
            <a:off x="6005512" y="1338263"/>
            <a:ext cx="2522538" cy="3217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3" name="Slide Number Placeholder 2"/>
          <p:cNvSpPr>
            <a:spLocks noGrp="1"/>
          </p:cNvSpPr>
          <p:nvPr>
            <p:ph type="sldNum" sz="quarter" idx="32"/>
          </p:nvPr>
        </p:nvSpPr>
        <p:spPr/>
        <p:txBody>
          <a:bodyPr/>
          <a:lstStyle/>
          <a:p>
            <a:fld id="{DBD524F6-13F3-452B-9447-D61487D42689}" type="slidenum">
              <a:rPr lang="nb-NO" smtClean="0"/>
              <a:t>‹#›</a:t>
            </a:fld>
            <a:endParaRPr lang="nb-NO"/>
          </a:p>
        </p:txBody>
      </p:sp>
      <p:sp>
        <p:nvSpPr>
          <p:cNvPr id="4" name="Footer Placeholder 3"/>
          <p:cNvSpPr>
            <a:spLocks noGrp="1"/>
          </p:cNvSpPr>
          <p:nvPr>
            <p:ph type="ftr" sz="quarter" idx="33"/>
          </p:nvPr>
        </p:nvSpPr>
        <p:spPr/>
        <p:txBody>
          <a:bodyPr/>
          <a:lstStyle/>
          <a:p>
            <a:endParaRPr lang="nb-NO" dirty="0"/>
          </a:p>
        </p:txBody>
      </p:sp>
    </p:spTree>
    <p:extLst>
      <p:ext uri="{BB962C8B-B14F-4D97-AF65-F5344CB8AC3E}">
        <p14:creationId xmlns:p14="http://schemas.microsoft.com/office/powerpoint/2010/main" val="2176949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ire innholdsdeler, uten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b="0"/>
            </a:lvl1pPr>
          </a:lstStyle>
          <a:p>
            <a:r>
              <a:rPr lang="en-US" dirty="0" smtClean="0"/>
              <a:t>Click to edit Master title style</a:t>
            </a:r>
            <a:endParaRPr lang="nb-NO" dirty="0"/>
          </a:p>
        </p:txBody>
      </p:sp>
      <p:sp>
        <p:nvSpPr>
          <p:cNvPr id="6" name="Content Placeholder 5"/>
          <p:cNvSpPr>
            <a:spLocks noGrp="1"/>
          </p:cNvSpPr>
          <p:nvPr>
            <p:ph sz="quarter" idx="26"/>
          </p:nvPr>
        </p:nvSpPr>
        <p:spPr>
          <a:xfrm>
            <a:off x="609600" y="952500"/>
            <a:ext cx="3868738" cy="1782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15" name="Content Placeholder 14"/>
          <p:cNvSpPr>
            <a:spLocks noGrp="1"/>
          </p:cNvSpPr>
          <p:nvPr>
            <p:ph sz="quarter" idx="27"/>
          </p:nvPr>
        </p:nvSpPr>
        <p:spPr>
          <a:xfrm>
            <a:off x="609600" y="2787650"/>
            <a:ext cx="3868738" cy="176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17" name="Content Placeholder 16"/>
          <p:cNvSpPr>
            <a:spLocks noGrp="1"/>
          </p:cNvSpPr>
          <p:nvPr>
            <p:ph sz="quarter" idx="28"/>
          </p:nvPr>
        </p:nvSpPr>
        <p:spPr>
          <a:xfrm>
            <a:off x="4662488" y="952500"/>
            <a:ext cx="3865562" cy="17827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19" name="Content Placeholder 18"/>
          <p:cNvSpPr>
            <a:spLocks noGrp="1"/>
          </p:cNvSpPr>
          <p:nvPr>
            <p:ph sz="quarter" idx="29"/>
          </p:nvPr>
        </p:nvSpPr>
        <p:spPr>
          <a:xfrm>
            <a:off x="4662488" y="2787650"/>
            <a:ext cx="3865562" cy="176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3" name="Slide Number Placeholder 2"/>
          <p:cNvSpPr>
            <a:spLocks noGrp="1"/>
          </p:cNvSpPr>
          <p:nvPr>
            <p:ph type="sldNum" sz="quarter" idx="30"/>
          </p:nvPr>
        </p:nvSpPr>
        <p:spPr/>
        <p:txBody>
          <a:bodyPr/>
          <a:lstStyle/>
          <a:p>
            <a:fld id="{DBD524F6-13F3-452B-9447-D61487D42689}" type="slidenum">
              <a:rPr lang="nb-NO" smtClean="0"/>
              <a:t>‹#›</a:t>
            </a:fld>
            <a:endParaRPr lang="nb-NO"/>
          </a:p>
        </p:txBody>
      </p:sp>
      <p:sp>
        <p:nvSpPr>
          <p:cNvPr id="4" name="Footer Placeholder 3"/>
          <p:cNvSpPr>
            <a:spLocks noGrp="1"/>
          </p:cNvSpPr>
          <p:nvPr>
            <p:ph type="ftr" sz="quarter" idx="31"/>
          </p:nvPr>
        </p:nvSpPr>
        <p:spPr/>
        <p:txBody>
          <a:bodyPr/>
          <a:lstStyle/>
          <a:p>
            <a:endParaRPr lang="nb-NO" dirty="0"/>
          </a:p>
        </p:txBody>
      </p:sp>
    </p:spTree>
    <p:extLst>
      <p:ext uri="{BB962C8B-B14F-4D97-AF65-F5344CB8AC3E}">
        <p14:creationId xmlns:p14="http://schemas.microsoft.com/office/powerpoint/2010/main" val="41176352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e innholdsdeler med titler, uten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smtClean="0"/>
              <a:t>Click to edit Master title style</a:t>
            </a:r>
            <a:endParaRPr lang="nb-NO" dirty="0"/>
          </a:p>
        </p:txBody>
      </p:sp>
      <p:sp>
        <p:nvSpPr>
          <p:cNvPr id="27" name="Plassholder for tekst 4"/>
          <p:cNvSpPr>
            <a:spLocks noGrp="1"/>
          </p:cNvSpPr>
          <p:nvPr>
            <p:ph type="body" sz="quarter" idx="25"/>
          </p:nvPr>
        </p:nvSpPr>
        <p:spPr>
          <a:xfrm>
            <a:off x="4662488" y="955036"/>
            <a:ext cx="3865562" cy="216000"/>
          </a:xfrm>
        </p:spPr>
        <p:txBody>
          <a:bodyPr anchor="b"/>
          <a:lstStyle>
            <a:lvl1pPr marL="0" indent="0" algn="ctr">
              <a:buNone/>
              <a:defRPr sz="14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8" name="Plassholder for tekst 4"/>
          <p:cNvSpPr>
            <a:spLocks noGrp="1"/>
          </p:cNvSpPr>
          <p:nvPr>
            <p:ph type="body" sz="quarter" idx="26"/>
          </p:nvPr>
        </p:nvSpPr>
        <p:spPr>
          <a:xfrm>
            <a:off x="609600" y="955527"/>
            <a:ext cx="3868738" cy="2160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9" name="Plassholder for tekst 4"/>
          <p:cNvSpPr>
            <a:spLocks noGrp="1"/>
          </p:cNvSpPr>
          <p:nvPr>
            <p:ph type="body" sz="quarter" idx="27"/>
          </p:nvPr>
        </p:nvSpPr>
        <p:spPr>
          <a:xfrm>
            <a:off x="609600" y="2811664"/>
            <a:ext cx="3868738" cy="2160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30" name="Plassholder for tekst 4"/>
          <p:cNvSpPr>
            <a:spLocks noGrp="1"/>
          </p:cNvSpPr>
          <p:nvPr>
            <p:ph type="body" sz="quarter" idx="28"/>
          </p:nvPr>
        </p:nvSpPr>
        <p:spPr>
          <a:xfrm>
            <a:off x="4662488" y="2805138"/>
            <a:ext cx="3865562" cy="2160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Content Placeholder 7"/>
          <p:cNvSpPr>
            <a:spLocks noGrp="1"/>
          </p:cNvSpPr>
          <p:nvPr>
            <p:ph sz="quarter" idx="32"/>
          </p:nvPr>
        </p:nvSpPr>
        <p:spPr>
          <a:xfrm>
            <a:off x="609600" y="3063875"/>
            <a:ext cx="3868738" cy="1492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18" name="Content Placeholder 7"/>
          <p:cNvSpPr>
            <a:spLocks noGrp="1"/>
          </p:cNvSpPr>
          <p:nvPr>
            <p:ph sz="quarter" idx="33"/>
          </p:nvPr>
        </p:nvSpPr>
        <p:spPr>
          <a:xfrm>
            <a:off x="609600" y="1191532"/>
            <a:ext cx="3868738" cy="149225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20" name="Content Placeholder 7"/>
          <p:cNvSpPr>
            <a:spLocks noGrp="1"/>
          </p:cNvSpPr>
          <p:nvPr>
            <p:ph sz="quarter" idx="34"/>
          </p:nvPr>
        </p:nvSpPr>
        <p:spPr>
          <a:xfrm>
            <a:off x="4659312" y="1191532"/>
            <a:ext cx="3868738" cy="1492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21" name="Content Placeholder 7"/>
          <p:cNvSpPr>
            <a:spLocks noGrp="1"/>
          </p:cNvSpPr>
          <p:nvPr>
            <p:ph sz="quarter" idx="35"/>
          </p:nvPr>
        </p:nvSpPr>
        <p:spPr>
          <a:xfrm>
            <a:off x="4662488" y="3063875"/>
            <a:ext cx="3868738" cy="149225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3" name="Slide Number Placeholder 2"/>
          <p:cNvSpPr>
            <a:spLocks noGrp="1"/>
          </p:cNvSpPr>
          <p:nvPr>
            <p:ph type="sldNum" sz="quarter" idx="36"/>
          </p:nvPr>
        </p:nvSpPr>
        <p:spPr/>
        <p:txBody>
          <a:bodyPr/>
          <a:lstStyle/>
          <a:p>
            <a:fld id="{DBD524F6-13F3-452B-9447-D61487D42689}" type="slidenum">
              <a:rPr lang="nb-NO" smtClean="0"/>
              <a:t>‹#›</a:t>
            </a:fld>
            <a:endParaRPr lang="nb-NO"/>
          </a:p>
        </p:txBody>
      </p:sp>
      <p:sp>
        <p:nvSpPr>
          <p:cNvPr id="4" name="Footer Placeholder 3"/>
          <p:cNvSpPr>
            <a:spLocks noGrp="1"/>
          </p:cNvSpPr>
          <p:nvPr>
            <p:ph type="ftr" sz="quarter" idx="37"/>
          </p:nvPr>
        </p:nvSpPr>
        <p:spPr/>
        <p:txBody>
          <a:bodyPr/>
          <a:lstStyle>
            <a:lvl1pPr algn="l">
              <a:defRPr/>
            </a:lvl1pPr>
          </a:lstStyle>
          <a:p>
            <a:endParaRPr lang="nb-NO" dirty="0"/>
          </a:p>
        </p:txBody>
      </p:sp>
    </p:spTree>
    <p:extLst>
      <p:ext uri="{BB962C8B-B14F-4D97-AF65-F5344CB8AC3E}">
        <p14:creationId xmlns:p14="http://schemas.microsoft.com/office/powerpoint/2010/main" val="36838282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 innholdsdel, med under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295200"/>
            <a:ext cx="7918450" cy="477054"/>
          </a:xfrm>
        </p:spPr>
        <p:txBody>
          <a:bodyPr/>
          <a:lstStyle>
            <a:lvl1pPr>
              <a:defRPr sz="2800"/>
            </a:lvl1pPr>
          </a:lstStyle>
          <a:p>
            <a:r>
              <a:rPr lang="en-US" dirty="0" smtClean="0"/>
              <a:t>Click to edit Master title style</a:t>
            </a:r>
            <a:endParaRPr lang="nb-NO" dirty="0"/>
          </a:p>
        </p:txBody>
      </p:sp>
      <p:sp>
        <p:nvSpPr>
          <p:cNvPr id="6" name="Content Placeholder 5"/>
          <p:cNvSpPr>
            <a:spLocks noGrp="1"/>
          </p:cNvSpPr>
          <p:nvPr>
            <p:ph sz="quarter" idx="14"/>
          </p:nvPr>
        </p:nvSpPr>
        <p:spPr>
          <a:xfrm>
            <a:off x="609600" y="1129936"/>
            <a:ext cx="7920446" cy="3426189"/>
          </a:xfrm>
          <a:noFill/>
          <a:ln>
            <a:noFill/>
          </a:ln>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4" name="Text Placeholder 3"/>
          <p:cNvSpPr>
            <a:spLocks noGrp="1"/>
          </p:cNvSpPr>
          <p:nvPr>
            <p:ph type="body" sz="quarter" idx="15"/>
          </p:nvPr>
        </p:nvSpPr>
        <p:spPr>
          <a:xfrm>
            <a:off x="609600" y="769937"/>
            <a:ext cx="7918450" cy="298800"/>
          </a:xfrm>
        </p:spPr>
        <p:txBody>
          <a:bodyPr/>
          <a:lstStyle>
            <a:lvl1pPr marL="125" indent="0">
              <a:buNone/>
              <a:defRPr sz="1800" b="0"/>
            </a:lvl1pPr>
            <a:lvl2pPr marL="486000" indent="0">
              <a:buNone/>
              <a:defRPr/>
            </a:lvl2pPr>
            <a:lvl3pPr marL="882000" indent="0">
              <a:buNone/>
              <a:defRPr/>
            </a:lvl3pPr>
            <a:lvl4pPr marL="1278000" indent="0">
              <a:buNone/>
              <a:defRPr/>
            </a:lvl4pPr>
            <a:lvl5pPr marL="1674000" indent="0">
              <a:buNone/>
              <a:defRPr/>
            </a:lvl5pPr>
          </a:lstStyle>
          <a:p>
            <a:pPr lvl="0"/>
            <a:r>
              <a:rPr lang="en-US" dirty="0" smtClean="0"/>
              <a:t>Click to edit Master text styles</a:t>
            </a:r>
            <a:endParaRPr lang="nb-NO" dirty="0"/>
          </a:p>
        </p:txBody>
      </p:sp>
      <p:sp>
        <p:nvSpPr>
          <p:cNvPr id="3" name="Slide Number Placeholder 2"/>
          <p:cNvSpPr>
            <a:spLocks noGrp="1"/>
          </p:cNvSpPr>
          <p:nvPr>
            <p:ph type="sldNum" sz="quarter" idx="17"/>
          </p:nvPr>
        </p:nvSpPr>
        <p:spPr/>
        <p:txBody>
          <a:bodyPr/>
          <a:lstStyle/>
          <a:p>
            <a:fld id="{9A70F7EF-0C11-4C5C-B2D6-C3823CEA017A}" type="slidenum">
              <a:rPr lang="nb-NO" smtClean="0"/>
              <a:t>‹#›</a:t>
            </a:fld>
            <a:endParaRPr lang="nb-NO"/>
          </a:p>
        </p:txBody>
      </p:sp>
      <p:sp>
        <p:nvSpPr>
          <p:cNvPr id="5" name="Footer Placeholder 4"/>
          <p:cNvSpPr>
            <a:spLocks noGrp="1"/>
          </p:cNvSpPr>
          <p:nvPr>
            <p:ph type="ftr" sz="quarter" idx="18"/>
          </p:nvPr>
        </p:nvSpPr>
        <p:spPr/>
        <p:txBody>
          <a:bodyPr/>
          <a:lstStyle/>
          <a:p>
            <a:endParaRPr lang="nb-NO" dirty="0"/>
          </a:p>
        </p:txBody>
      </p:sp>
    </p:spTree>
    <p:extLst>
      <p:ext uri="{BB962C8B-B14F-4D97-AF65-F5344CB8AC3E}">
        <p14:creationId xmlns:p14="http://schemas.microsoft.com/office/powerpoint/2010/main" val="206188231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 innholdsdeler, med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smtClean="0"/>
              <a:t>Click to edit Master title style</a:t>
            </a:r>
            <a:endParaRPr lang="nb-NO" dirty="0"/>
          </a:p>
        </p:txBody>
      </p:sp>
      <p:sp>
        <p:nvSpPr>
          <p:cNvPr id="8" name="Content Placeholder 7"/>
          <p:cNvSpPr>
            <a:spLocks noGrp="1"/>
          </p:cNvSpPr>
          <p:nvPr>
            <p:ph sz="quarter" idx="11"/>
          </p:nvPr>
        </p:nvSpPr>
        <p:spPr>
          <a:xfrm>
            <a:off x="609600" y="1116873"/>
            <a:ext cx="3868738" cy="3439251"/>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1" name="Content Placeholder 10"/>
          <p:cNvSpPr>
            <a:spLocks noGrp="1"/>
          </p:cNvSpPr>
          <p:nvPr>
            <p:ph sz="quarter" idx="12"/>
          </p:nvPr>
        </p:nvSpPr>
        <p:spPr>
          <a:xfrm>
            <a:off x="4662488" y="1116873"/>
            <a:ext cx="3865562" cy="3439251"/>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5" name="Text Placeholder 3"/>
          <p:cNvSpPr>
            <a:spLocks noGrp="1"/>
          </p:cNvSpPr>
          <p:nvPr>
            <p:ph type="body" sz="quarter" idx="15"/>
          </p:nvPr>
        </p:nvSpPr>
        <p:spPr>
          <a:xfrm>
            <a:off x="609600" y="769938"/>
            <a:ext cx="7918450" cy="300037"/>
          </a:xfrm>
        </p:spPr>
        <p:txBody>
          <a:bodyPr/>
          <a:lstStyle>
            <a:lvl1pPr marL="125" indent="0">
              <a:buNone/>
              <a:defRPr sz="1800" b="0"/>
            </a:lvl1pPr>
            <a:lvl2pPr marL="486000" indent="0">
              <a:buNone/>
              <a:defRPr/>
            </a:lvl2pPr>
            <a:lvl3pPr marL="882000" indent="0">
              <a:buNone/>
              <a:defRPr/>
            </a:lvl3pPr>
            <a:lvl4pPr marL="1278000" indent="0">
              <a:buNone/>
              <a:defRPr/>
            </a:lvl4pPr>
            <a:lvl5pPr marL="1674000" indent="0">
              <a:buNone/>
              <a:defRPr/>
            </a:lvl5pPr>
          </a:lstStyle>
          <a:p>
            <a:pPr lvl="0"/>
            <a:r>
              <a:rPr lang="en-US" dirty="0" smtClean="0"/>
              <a:t>Click to edit Master text styles</a:t>
            </a:r>
            <a:endParaRPr lang="nb-NO" dirty="0"/>
          </a:p>
        </p:txBody>
      </p:sp>
      <p:sp>
        <p:nvSpPr>
          <p:cNvPr id="3" name="Slide Number Placeholder 2"/>
          <p:cNvSpPr>
            <a:spLocks noGrp="1"/>
          </p:cNvSpPr>
          <p:nvPr>
            <p:ph type="sldNum" sz="quarter" idx="17"/>
          </p:nvPr>
        </p:nvSpPr>
        <p:spPr/>
        <p:txBody>
          <a:bodyPr/>
          <a:lstStyle/>
          <a:p>
            <a:fld id="{9A70F7EF-0C11-4C5C-B2D6-C3823CEA017A}" type="slidenum">
              <a:rPr lang="nb-NO" smtClean="0"/>
              <a:t>‹#›</a:t>
            </a:fld>
            <a:endParaRPr lang="nb-NO"/>
          </a:p>
        </p:txBody>
      </p:sp>
      <p:sp>
        <p:nvSpPr>
          <p:cNvPr id="4" name="Footer Placeholder 3"/>
          <p:cNvSpPr>
            <a:spLocks noGrp="1"/>
          </p:cNvSpPr>
          <p:nvPr>
            <p:ph type="ftr" sz="quarter" idx="18"/>
          </p:nvPr>
        </p:nvSpPr>
        <p:spPr/>
        <p:txBody>
          <a:bodyPr/>
          <a:lstStyle/>
          <a:p>
            <a:endParaRPr lang="nb-NO" dirty="0"/>
          </a:p>
        </p:txBody>
      </p:sp>
    </p:spTree>
    <p:extLst>
      <p:ext uri="{BB962C8B-B14F-4D97-AF65-F5344CB8AC3E}">
        <p14:creationId xmlns:p14="http://schemas.microsoft.com/office/powerpoint/2010/main" val="6395199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o innholdsdeler med titler, med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dirty="0" smtClean="0"/>
              <a:t>Click to edit Master title style</a:t>
            </a:r>
            <a:endParaRPr lang="nb-NO" dirty="0"/>
          </a:p>
        </p:txBody>
      </p:sp>
      <p:sp>
        <p:nvSpPr>
          <p:cNvPr id="18" name="Plassholder for tekst 4"/>
          <p:cNvSpPr>
            <a:spLocks noGrp="1"/>
          </p:cNvSpPr>
          <p:nvPr>
            <p:ph type="body" sz="quarter" idx="23"/>
          </p:nvPr>
        </p:nvSpPr>
        <p:spPr>
          <a:xfrm>
            <a:off x="4662488" y="1114365"/>
            <a:ext cx="3865562" cy="354983"/>
          </a:xfrm>
        </p:spPr>
        <p:txBody>
          <a:bodyPr anchor="b"/>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2" name="Plassholder for tekst 4"/>
          <p:cNvSpPr>
            <a:spLocks noGrp="1"/>
          </p:cNvSpPr>
          <p:nvPr>
            <p:ph type="body" sz="quarter" idx="24"/>
          </p:nvPr>
        </p:nvSpPr>
        <p:spPr>
          <a:xfrm>
            <a:off x="609600" y="1114365"/>
            <a:ext cx="3869949" cy="354983"/>
          </a:xfrm>
        </p:spPr>
        <p:txBody>
          <a:bodyPr anchor="b"/>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Content Placeholder 4"/>
          <p:cNvSpPr>
            <a:spLocks noGrp="1"/>
          </p:cNvSpPr>
          <p:nvPr>
            <p:ph sz="quarter" idx="26"/>
          </p:nvPr>
        </p:nvSpPr>
        <p:spPr>
          <a:xfrm>
            <a:off x="609600" y="1495684"/>
            <a:ext cx="3868738" cy="3060441"/>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4" name="Content Placeholder 4"/>
          <p:cNvSpPr>
            <a:spLocks noGrp="1"/>
          </p:cNvSpPr>
          <p:nvPr>
            <p:ph sz="quarter" idx="27"/>
          </p:nvPr>
        </p:nvSpPr>
        <p:spPr>
          <a:xfrm>
            <a:off x="4662488" y="1495684"/>
            <a:ext cx="3868738" cy="3060441"/>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7" name="Text Placeholder 3"/>
          <p:cNvSpPr>
            <a:spLocks noGrp="1"/>
          </p:cNvSpPr>
          <p:nvPr>
            <p:ph type="body" sz="quarter" idx="15"/>
          </p:nvPr>
        </p:nvSpPr>
        <p:spPr>
          <a:xfrm>
            <a:off x="609600" y="769938"/>
            <a:ext cx="7918450" cy="300037"/>
          </a:xfrm>
        </p:spPr>
        <p:txBody>
          <a:bodyPr/>
          <a:lstStyle>
            <a:lvl1pPr marL="125" indent="0">
              <a:buNone/>
              <a:defRPr sz="1800" b="0"/>
            </a:lvl1pPr>
            <a:lvl2pPr marL="486000" indent="0">
              <a:buNone/>
              <a:defRPr/>
            </a:lvl2pPr>
            <a:lvl3pPr marL="882000" indent="0">
              <a:buNone/>
              <a:defRPr/>
            </a:lvl3pPr>
            <a:lvl4pPr marL="1278000" indent="0">
              <a:buNone/>
              <a:defRPr/>
            </a:lvl4pPr>
            <a:lvl5pPr marL="1674000" indent="0">
              <a:buNone/>
              <a:defRPr/>
            </a:lvl5pPr>
          </a:lstStyle>
          <a:p>
            <a:pPr lvl="0"/>
            <a:r>
              <a:rPr lang="en-US" dirty="0" smtClean="0"/>
              <a:t>Click to edit Master text styles</a:t>
            </a:r>
            <a:endParaRPr lang="nb-NO" dirty="0"/>
          </a:p>
        </p:txBody>
      </p:sp>
      <p:sp>
        <p:nvSpPr>
          <p:cNvPr id="3" name="Slide Number Placeholder 2"/>
          <p:cNvSpPr>
            <a:spLocks noGrp="1"/>
          </p:cNvSpPr>
          <p:nvPr>
            <p:ph type="sldNum" sz="quarter" idx="28"/>
          </p:nvPr>
        </p:nvSpPr>
        <p:spPr/>
        <p:txBody>
          <a:bodyPr/>
          <a:lstStyle/>
          <a:p>
            <a:fld id="{9A70F7EF-0C11-4C5C-B2D6-C3823CEA017A}" type="slidenum">
              <a:rPr lang="nb-NO" smtClean="0"/>
              <a:t>‹#›</a:t>
            </a:fld>
            <a:endParaRPr lang="nb-NO"/>
          </a:p>
        </p:txBody>
      </p:sp>
      <p:sp>
        <p:nvSpPr>
          <p:cNvPr id="4" name="Footer Placeholder 3"/>
          <p:cNvSpPr>
            <a:spLocks noGrp="1"/>
          </p:cNvSpPr>
          <p:nvPr>
            <p:ph type="ftr" sz="quarter" idx="29"/>
          </p:nvPr>
        </p:nvSpPr>
        <p:spPr/>
        <p:txBody>
          <a:bodyPr/>
          <a:lstStyle/>
          <a:p>
            <a:endParaRPr lang="nb-NO" dirty="0"/>
          </a:p>
        </p:txBody>
      </p:sp>
    </p:spTree>
    <p:extLst>
      <p:ext uri="{BB962C8B-B14F-4D97-AF65-F5344CB8AC3E}">
        <p14:creationId xmlns:p14="http://schemas.microsoft.com/office/powerpoint/2010/main" val="24357929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re innholdsdeler, med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dirty="0" smtClean="0"/>
              <a:t>Click to edit Master title style</a:t>
            </a:r>
            <a:endParaRPr lang="nb-NO" dirty="0"/>
          </a:p>
        </p:txBody>
      </p:sp>
      <p:sp>
        <p:nvSpPr>
          <p:cNvPr id="5" name="Content Placeholder 4"/>
          <p:cNvSpPr>
            <a:spLocks noGrp="1"/>
          </p:cNvSpPr>
          <p:nvPr>
            <p:ph sz="quarter" idx="28"/>
          </p:nvPr>
        </p:nvSpPr>
        <p:spPr>
          <a:xfrm>
            <a:off x="609600" y="1136469"/>
            <a:ext cx="2522538" cy="3419656"/>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2" name="Content Placeholder 4"/>
          <p:cNvSpPr>
            <a:spLocks noGrp="1"/>
          </p:cNvSpPr>
          <p:nvPr>
            <p:ph sz="quarter" idx="29"/>
          </p:nvPr>
        </p:nvSpPr>
        <p:spPr>
          <a:xfrm>
            <a:off x="3309144" y="1136469"/>
            <a:ext cx="2522538" cy="3419656"/>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3" name="Content Placeholder 4"/>
          <p:cNvSpPr>
            <a:spLocks noGrp="1"/>
          </p:cNvSpPr>
          <p:nvPr>
            <p:ph sz="quarter" idx="30"/>
          </p:nvPr>
        </p:nvSpPr>
        <p:spPr>
          <a:xfrm>
            <a:off x="6005512" y="1136469"/>
            <a:ext cx="2522538" cy="3419656"/>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6" name="Text Placeholder 3"/>
          <p:cNvSpPr>
            <a:spLocks noGrp="1"/>
          </p:cNvSpPr>
          <p:nvPr>
            <p:ph type="body" sz="quarter" idx="15"/>
          </p:nvPr>
        </p:nvSpPr>
        <p:spPr>
          <a:xfrm>
            <a:off x="609600" y="769938"/>
            <a:ext cx="7918450" cy="300037"/>
          </a:xfrm>
        </p:spPr>
        <p:txBody>
          <a:bodyPr/>
          <a:lstStyle>
            <a:lvl1pPr marL="125" indent="0">
              <a:buNone/>
              <a:defRPr sz="1800" b="0"/>
            </a:lvl1pPr>
            <a:lvl2pPr marL="486000" indent="0">
              <a:buNone/>
              <a:defRPr/>
            </a:lvl2pPr>
            <a:lvl3pPr marL="882000" indent="0">
              <a:buNone/>
              <a:defRPr/>
            </a:lvl3pPr>
            <a:lvl4pPr marL="1278000" indent="0">
              <a:buNone/>
              <a:defRPr/>
            </a:lvl4pPr>
            <a:lvl5pPr marL="1674000" indent="0">
              <a:buNone/>
              <a:defRPr/>
            </a:lvl5pPr>
          </a:lstStyle>
          <a:p>
            <a:pPr lvl="0"/>
            <a:r>
              <a:rPr lang="en-US" dirty="0" smtClean="0"/>
              <a:t>Click to edit Master text styles</a:t>
            </a:r>
            <a:endParaRPr lang="nb-NO" dirty="0"/>
          </a:p>
        </p:txBody>
      </p:sp>
      <p:sp>
        <p:nvSpPr>
          <p:cNvPr id="3" name="Slide Number Placeholder 2"/>
          <p:cNvSpPr>
            <a:spLocks noGrp="1"/>
          </p:cNvSpPr>
          <p:nvPr>
            <p:ph type="sldNum" sz="quarter" idx="31"/>
          </p:nvPr>
        </p:nvSpPr>
        <p:spPr/>
        <p:txBody>
          <a:bodyPr/>
          <a:lstStyle/>
          <a:p>
            <a:fld id="{9A70F7EF-0C11-4C5C-B2D6-C3823CEA017A}" type="slidenum">
              <a:rPr lang="nb-NO" smtClean="0"/>
              <a:t>‹#›</a:t>
            </a:fld>
            <a:endParaRPr lang="nb-NO"/>
          </a:p>
        </p:txBody>
      </p:sp>
      <p:sp>
        <p:nvSpPr>
          <p:cNvPr id="4" name="Footer Placeholder 3"/>
          <p:cNvSpPr>
            <a:spLocks noGrp="1"/>
          </p:cNvSpPr>
          <p:nvPr>
            <p:ph type="ftr" sz="quarter" idx="32"/>
          </p:nvPr>
        </p:nvSpPr>
        <p:spPr/>
        <p:txBody>
          <a:bodyPr/>
          <a:lstStyle/>
          <a:p>
            <a:endParaRPr lang="nb-NO" dirty="0"/>
          </a:p>
        </p:txBody>
      </p:sp>
    </p:spTree>
    <p:extLst>
      <p:ext uri="{BB962C8B-B14F-4D97-AF65-F5344CB8AC3E}">
        <p14:creationId xmlns:p14="http://schemas.microsoft.com/office/powerpoint/2010/main" val="706294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re innholdsdeler med titler, med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en-US" dirty="0" smtClean="0"/>
              <a:t>Click to edit Master title style</a:t>
            </a:r>
            <a:endParaRPr lang="nb-NO" dirty="0"/>
          </a:p>
        </p:txBody>
      </p:sp>
      <p:sp>
        <p:nvSpPr>
          <p:cNvPr id="17" name="Plassholder for tekst 4"/>
          <p:cNvSpPr>
            <a:spLocks noGrp="1"/>
          </p:cNvSpPr>
          <p:nvPr>
            <p:ph type="body" sz="quarter" idx="23"/>
          </p:nvPr>
        </p:nvSpPr>
        <p:spPr>
          <a:xfrm>
            <a:off x="3312481" y="1100959"/>
            <a:ext cx="2519994" cy="414208"/>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9" name="Plassholder for tekst 4"/>
          <p:cNvSpPr>
            <a:spLocks noGrp="1"/>
          </p:cNvSpPr>
          <p:nvPr>
            <p:ph type="body" sz="quarter" idx="25"/>
          </p:nvPr>
        </p:nvSpPr>
        <p:spPr>
          <a:xfrm>
            <a:off x="609600" y="1100959"/>
            <a:ext cx="2522538" cy="414208"/>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3" name="Plassholder for tekst 4"/>
          <p:cNvSpPr>
            <a:spLocks noGrp="1"/>
          </p:cNvSpPr>
          <p:nvPr>
            <p:ph type="body" sz="quarter" idx="27"/>
          </p:nvPr>
        </p:nvSpPr>
        <p:spPr>
          <a:xfrm>
            <a:off x="6015038" y="1100959"/>
            <a:ext cx="2513012" cy="414208"/>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Content Placeholder 4"/>
          <p:cNvSpPr>
            <a:spLocks noGrp="1"/>
          </p:cNvSpPr>
          <p:nvPr>
            <p:ph sz="quarter" idx="29"/>
          </p:nvPr>
        </p:nvSpPr>
        <p:spPr>
          <a:xfrm>
            <a:off x="609600" y="1515291"/>
            <a:ext cx="2522538" cy="3040833"/>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5" name="Content Placeholder 4"/>
          <p:cNvSpPr>
            <a:spLocks noGrp="1"/>
          </p:cNvSpPr>
          <p:nvPr>
            <p:ph sz="quarter" idx="30"/>
          </p:nvPr>
        </p:nvSpPr>
        <p:spPr>
          <a:xfrm>
            <a:off x="3314700" y="1515291"/>
            <a:ext cx="2522538" cy="3040833"/>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6" name="Content Placeholder 4"/>
          <p:cNvSpPr>
            <a:spLocks noGrp="1"/>
          </p:cNvSpPr>
          <p:nvPr>
            <p:ph sz="quarter" idx="31"/>
          </p:nvPr>
        </p:nvSpPr>
        <p:spPr>
          <a:xfrm>
            <a:off x="6005512" y="1515291"/>
            <a:ext cx="2522538" cy="3040833"/>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9" name="Text Placeholder 3"/>
          <p:cNvSpPr>
            <a:spLocks noGrp="1"/>
          </p:cNvSpPr>
          <p:nvPr>
            <p:ph type="body" sz="quarter" idx="15"/>
          </p:nvPr>
        </p:nvSpPr>
        <p:spPr>
          <a:xfrm>
            <a:off x="609600" y="769938"/>
            <a:ext cx="7918450" cy="300037"/>
          </a:xfrm>
        </p:spPr>
        <p:txBody>
          <a:bodyPr/>
          <a:lstStyle>
            <a:lvl1pPr marL="125" indent="0">
              <a:buNone/>
              <a:defRPr sz="1800" b="0"/>
            </a:lvl1pPr>
            <a:lvl2pPr marL="486000" indent="0">
              <a:buNone/>
              <a:defRPr/>
            </a:lvl2pPr>
            <a:lvl3pPr marL="882000" indent="0">
              <a:buNone/>
              <a:defRPr/>
            </a:lvl3pPr>
            <a:lvl4pPr marL="1278000" indent="0">
              <a:buNone/>
              <a:defRPr/>
            </a:lvl4pPr>
            <a:lvl5pPr marL="1674000" indent="0">
              <a:buNone/>
              <a:defRPr/>
            </a:lvl5pPr>
          </a:lstStyle>
          <a:p>
            <a:pPr lvl="0"/>
            <a:r>
              <a:rPr lang="en-US" dirty="0" smtClean="0"/>
              <a:t>Click to edit Master text styles</a:t>
            </a:r>
            <a:endParaRPr lang="nb-NO" dirty="0"/>
          </a:p>
        </p:txBody>
      </p:sp>
      <p:sp>
        <p:nvSpPr>
          <p:cNvPr id="3" name="Slide Number Placeholder 2"/>
          <p:cNvSpPr>
            <a:spLocks noGrp="1"/>
          </p:cNvSpPr>
          <p:nvPr>
            <p:ph type="sldNum" sz="quarter" idx="32"/>
          </p:nvPr>
        </p:nvSpPr>
        <p:spPr/>
        <p:txBody>
          <a:bodyPr/>
          <a:lstStyle/>
          <a:p>
            <a:fld id="{9A70F7EF-0C11-4C5C-B2D6-C3823CEA017A}" type="slidenum">
              <a:rPr lang="nb-NO" smtClean="0"/>
              <a:t>‹#›</a:t>
            </a:fld>
            <a:endParaRPr lang="nb-NO"/>
          </a:p>
        </p:txBody>
      </p:sp>
      <p:sp>
        <p:nvSpPr>
          <p:cNvPr id="4" name="Footer Placeholder 3"/>
          <p:cNvSpPr>
            <a:spLocks noGrp="1"/>
          </p:cNvSpPr>
          <p:nvPr>
            <p:ph type="ftr" sz="quarter" idx="33"/>
          </p:nvPr>
        </p:nvSpPr>
        <p:spPr/>
        <p:txBody>
          <a:bodyPr/>
          <a:lstStyle/>
          <a:p>
            <a:endParaRPr lang="nb-NO" dirty="0"/>
          </a:p>
        </p:txBody>
      </p:sp>
    </p:spTree>
    <p:extLst>
      <p:ext uri="{BB962C8B-B14F-4D97-AF65-F5344CB8AC3E}">
        <p14:creationId xmlns:p14="http://schemas.microsoft.com/office/powerpoint/2010/main" val="2230738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ire innholdsdeler, med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smtClean="0"/>
              <a:t>Click to edit Master title style</a:t>
            </a:r>
            <a:endParaRPr lang="nb-NO" dirty="0"/>
          </a:p>
        </p:txBody>
      </p:sp>
      <p:sp>
        <p:nvSpPr>
          <p:cNvPr id="6" name="Content Placeholder 5"/>
          <p:cNvSpPr>
            <a:spLocks noGrp="1"/>
          </p:cNvSpPr>
          <p:nvPr>
            <p:ph sz="quarter" idx="26"/>
          </p:nvPr>
        </p:nvSpPr>
        <p:spPr>
          <a:xfrm>
            <a:off x="609600" y="1110475"/>
            <a:ext cx="3868738" cy="1722892"/>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5" name="Content Placeholder 14"/>
          <p:cNvSpPr>
            <a:spLocks noGrp="1"/>
          </p:cNvSpPr>
          <p:nvPr>
            <p:ph sz="quarter" idx="27"/>
          </p:nvPr>
        </p:nvSpPr>
        <p:spPr>
          <a:xfrm>
            <a:off x="609600" y="2892897"/>
            <a:ext cx="3868738" cy="1709084"/>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7" name="Content Placeholder 16"/>
          <p:cNvSpPr>
            <a:spLocks noGrp="1"/>
          </p:cNvSpPr>
          <p:nvPr>
            <p:ph sz="quarter" idx="28"/>
          </p:nvPr>
        </p:nvSpPr>
        <p:spPr>
          <a:xfrm>
            <a:off x="4662488" y="1110475"/>
            <a:ext cx="3865562" cy="1722892"/>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9" name="Content Placeholder 18"/>
          <p:cNvSpPr>
            <a:spLocks noGrp="1"/>
          </p:cNvSpPr>
          <p:nvPr>
            <p:ph sz="quarter" idx="29"/>
          </p:nvPr>
        </p:nvSpPr>
        <p:spPr>
          <a:xfrm>
            <a:off x="4662488" y="2892897"/>
            <a:ext cx="3865562" cy="1709084"/>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7" name="Text Placeholder 3"/>
          <p:cNvSpPr>
            <a:spLocks noGrp="1"/>
          </p:cNvSpPr>
          <p:nvPr>
            <p:ph type="body" sz="quarter" idx="15"/>
          </p:nvPr>
        </p:nvSpPr>
        <p:spPr>
          <a:xfrm>
            <a:off x="609600" y="769938"/>
            <a:ext cx="7918450" cy="300037"/>
          </a:xfrm>
        </p:spPr>
        <p:txBody>
          <a:bodyPr/>
          <a:lstStyle>
            <a:lvl1pPr marL="125" indent="0">
              <a:buNone/>
              <a:defRPr sz="1800" b="0"/>
            </a:lvl1pPr>
            <a:lvl2pPr marL="486000" indent="0">
              <a:buNone/>
              <a:defRPr/>
            </a:lvl2pPr>
            <a:lvl3pPr marL="882000" indent="0">
              <a:buNone/>
              <a:defRPr/>
            </a:lvl3pPr>
            <a:lvl4pPr marL="1278000" indent="0">
              <a:buNone/>
              <a:defRPr/>
            </a:lvl4pPr>
            <a:lvl5pPr marL="1674000" indent="0">
              <a:buNone/>
              <a:defRPr/>
            </a:lvl5pPr>
          </a:lstStyle>
          <a:p>
            <a:pPr lvl="0"/>
            <a:r>
              <a:rPr lang="en-US" dirty="0" smtClean="0"/>
              <a:t>Click to edit Master text styles</a:t>
            </a:r>
            <a:endParaRPr lang="nb-NO" dirty="0"/>
          </a:p>
        </p:txBody>
      </p:sp>
      <p:sp>
        <p:nvSpPr>
          <p:cNvPr id="3" name="Slide Number Placeholder 2"/>
          <p:cNvSpPr>
            <a:spLocks noGrp="1"/>
          </p:cNvSpPr>
          <p:nvPr>
            <p:ph type="sldNum" sz="quarter" idx="30"/>
          </p:nvPr>
        </p:nvSpPr>
        <p:spPr/>
        <p:txBody>
          <a:bodyPr/>
          <a:lstStyle/>
          <a:p>
            <a:fld id="{9A70F7EF-0C11-4C5C-B2D6-C3823CEA017A}" type="slidenum">
              <a:rPr lang="nb-NO" smtClean="0"/>
              <a:t>‹#›</a:t>
            </a:fld>
            <a:endParaRPr lang="nb-NO"/>
          </a:p>
        </p:txBody>
      </p:sp>
      <p:sp>
        <p:nvSpPr>
          <p:cNvPr id="4" name="Footer Placeholder 3"/>
          <p:cNvSpPr>
            <a:spLocks noGrp="1"/>
          </p:cNvSpPr>
          <p:nvPr>
            <p:ph type="ftr" sz="quarter" idx="31"/>
          </p:nvPr>
        </p:nvSpPr>
        <p:spPr/>
        <p:txBody>
          <a:bodyPr/>
          <a:lstStyle/>
          <a:p>
            <a:endParaRPr lang="nb-NO" dirty="0"/>
          </a:p>
        </p:txBody>
      </p:sp>
    </p:spTree>
    <p:extLst>
      <p:ext uri="{BB962C8B-B14F-4D97-AF65-F5344CB8AC3E}">
        <p14:creationId xmlns:p14="http://schemas.microsoft.com/office/powerpoint/2010/main" val="1786499339"/>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ire innholdsdeler med titler, med under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smtClean="0"/>
              <a:t>Click to edit Master title style</a:t>
            </a:r>
            <a:endParaRPr lang="nb-NO" dirty="0"/>
          </a:p>
        </p:txBody>
      </p:sp>
      <p:sp>
        <p:nvSpPr>
          <p:cNvPr id="27" name="Plassholder for tekst 4"/>
          <p:cNvSpPr>
            <a:spLocks noGrp="1"/>
          </p:cNvSpPr>
          <p:nvPr>
            <p:ph type="body" sz="quarter" idx="25"/>
          </p:nvPr>
        </p:nvSpPr>
        <p:spPr>
          <a:xfrm>
            <a:off x="4662488" y="1131373"/>
            <a:ext cx="3865562" cy="2160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8" name="Plassholder for tekst 4"/>
          <p:cNvSpPr>
            <a:spLocks noGrp="1"/>
          </p:cNvSpPr>
          <p:nvPr>
            <p:ph type="body" sz="quarter" idx="26"/>
          </p:nvPr>
        </p:nvSpPr>
        <p:spPr>
          <a:xfrm>
            <a:off x="609600" y="1131864"/>
            <a:ext cx="3868738" cy="2160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9" name="Plassholder for tekst 4"/>
          <p:cNvSpPr>
            <a:spLocks noGrp="1"/>
          </p:cNvSpPr>
          <p:nvPr>
            <p:ph type="body" sz="quarter" idx="27"/>
          </p:nvPr>
        </p:nvSpPr>
        <p:spPr>
          <a:xfrm>
            <a:off x="609600" y="2863912"/>
            <a:ext cx="3868738" cy="2160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30" name="Plassholder for tekst 4"/>
          <p:cNvSpPr>
            <a:spLocks noGrp="1"/>
          </p:cNvSpPr>
          <p:nvPr>
            <p:ph type="body" sz="quarter" idx="28"/>
          </p:nvPr>
        </p:nvSpPr>
        <p:spPr>
          <a:xfrm>
            <a:off x="4662488" y="2857386"/>
            <a:ext cx="3865562" cy="216000"/>
          </a:xfrm>
        </p:spPr>
        <p:txBody>
          <a:bodyPr anchor="b"/>
          <a:lstStyle>
            <a:lvl1pPr marL="0" indent="0" algn="ctr">
              <a:buNone/>
              <a:defRPr sz="1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8" name="Content Placeholder 7"/>
          <p:cNvSpPr>
            <a:spLocks noGrp="1"/>
          </p:cNvSpPr>
          <p:nvPr>
            <p:ph sz="quarter" idx="32"/>
          </p:nvPr>
        </p:nvSpPr>
        <p:spPr>
          <a:xfrm>
            <a:off x="609600" y="3122654"/>
            <a:ext cx="3868738" cy="1492250"/>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8" name="Content Placeholder 7"/>
          <p:cNvSpPr>
            <a:spLocks noGrp="1"/>
          </p:cNvSpPr>
          <p:nvPr>
            <p:ph sz="quarter" idx="33"/>
          </p:nvPr>
        </p:nvSpPr>
        <p:spPr>
          <a:xfrm>
            <a:off x="609600" y="1367869"/>
            <a:ext cx="3868738" cy="1432704"/>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20" name="Content Placeholder 7"/>
          <p:cNvSpPr>
            <a:spLocks noGrp="1"/>
          </p:cNvSpPr>
          <p:nvPr>
            <p:ph sz="quarter" idx="34"/>
          </p:nvPr>
        </p:nvSpPr>
        <p:spPr>
          <a:xfrm>
            <a:off x="4659312" y="1367869"/>
            <a:ext cx="3868738" cy="1432704"/>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21" name="Content Placeholder 7"/>
          <p:cNvSpPr>
            <a:spLocks noGrp="1"/>
          </p:cNvSpPr>
          <p:nvPr>
            <p:ph sz="quarter" idx="35"/>
          </p:nvPr>
        </p:nvSpPr>
        <p:spPr>
          <a:xfrm>
            <a:off x="4662488" y="3122654"/>
            <a:ext cx="3868738" cy="1492250"/>
          </a:xfrm>
        </p:spPr>
        <p:txBody>
          <a:bodyPr/>
          <a:lstStyle>
            <a:lvl1pPr>
              <a:defRPr sz="1600"/>
            </a:lvl1pPr>
            <a:lvl2pPr>
              <a:defRPr sz="1400"/>
            </a:lvl2pPr>
            <a:lvl3pPr>
              <a:defRPr sz="1200"/>
            </a:lvl3pPr>
            <a:lvl4pPr>
              <a:defRPr sz="1100"/>
            </a:lvl4pPr>
            <a:lvl5pPr>
              <a:defRPr sz="1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1" name="Text Placeholder 3"/>
          <p:cNvSpPr>
            <a:spLocks noGrp="1"/>
          </p:cNvSpPr>
          <p:nvPr>
            <p:ph type="body" sz="quarter" idx="15"/>
          </p:nvPr>
        </p:nvSpPr>
        <p:spPr>
          <a:xfrm>
            <a:off x="609600" y="769938"/>
            <a:ext cx="7918450" cy="300037"/>
          </a:xfrm>
        </p:spPr>
        <p:txBody>
          <a:bodyPr/>
          <a:lstStyle>
            <a:lvl1pPr marL="125" indent="0">
              <a:buNone/>
              <a:defRPr sz="1800" b="0"/>
            </a:lvl1pPr>
            <a:lvl2pPr marL="486000" indent="0">
              <a:buNone/>
              <a:defRPr/>
            </a:lvl2pPr>
            <a:lvl3pPr marL="882000" indent="0">
              <a:buNone/>
              <a:defRPr/>
            </a:lvl3pPr>
            <a:lvl4pPr marL="1278000" indent="0">
              <a:buNone/>
              <a:defRPr/>
            </a:lvl4pPr>
            <a:lvl5pPr marL="1674000" indent="0">
              <a:buNone/>
              <a:defRPr/>
            </a:lvl5pPr>
          </a:lstStyle>
          <a:p>
            <a:pPr lvl="0"/>
            <a:r>
              <a:rPr lang="en-US" dirty="0" smtClean="0"/>
              <a:t>Click to edit Master text styles</a:t>
            </a:r>
            <a:endParaRPr lang="nb-NO" dirty="0"/>
          </a:p>
        </p:txBody>
      </p:sp>
      <p:sp>
        <p:nvSpPr>
          <p:cNvPr id="3" name="Slide Number Placeholder 2"/>
          <p:cNvSpPr>
            <a:spLocks noGrp="1"/>
          </p:cNvSpPr>
          <p:nvPr>
            <p:ph type="sldNum" sz="quarter" idx="36"/>
          </p:nvPr>
        </p:nvSpPr>
        <p:spPr/>
        <p:txBody>
          <a:bodyPr/>
          <a:lstStyle/>
          <a:p>
            <a:fld id="{9A70F7EF-0C11-4C5C-B2D6-C3823CEA017A}" type="slidenum">
              <a:rPr lang="nb-NO" smtClean="0"/>
              <a:t>‹#›</a:t>
            </a:fld>
            <a:endParaRPr lang="nb-NO"/>
          </a:p>
        </p:txBody>
      </p:sp>
      <p:sp>
        <p:nvSpPr>
          <p:cNvPr id="4" name="Footer Placeholder 3"/>
          <p:cNvSpPr>
            <a:spLocks noGrp="1"/>
          </p:cNvSpPr>
          <p:nvPr>
            <p:ph type="ftr" sz="quarter" idx="37"/>
          </p:nvPr>
        </p:nvSpPr>
        <p:spPr/>
        <p:txBody>
          <a:bodyPr/>
          <a:lstStyle/>
          <a:p>
            <a:endParaRPr lang="nb-NO" dirty="0"/>
          </a:p>
        </p:txBody>
      </p:sp>
    </p:spTree>
    <p:extLst>
      <p:ext uri="{BB962C8B-B14F-4D97-AF65-F5344CB8AC3E}">
        <p14:creationId xmlns:p14="http://schemas.microsoft.com/office/powerpoint/2010/main" val="2479507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ellomtittel ">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547C637C-EBE7-4D62-B2BE-974710C5870F}" type="slidenum">
              <a:rPr lang="nb-NO" smtClean="0"/>
              <a:pPr/>
              <a:t>‹#›</a:t>
            </a:fld>
            <a:endParaRPr lang="nb-NO" dirty="0"/>
          </a:p>
        </p:txBody>
      </p:sp>
      <p:sp>
        <p:nvSpPr>
          <p:cNvPr id="4" name="Footer Placeholder 3"/>
          <p:cNvSpPr>
            <a:spLocks noGrp="1"/>
          </p:cNvSpPr>
          <p:nvPr>
            <p:ph type="ftr" sz="quarter" idx="11"/>
          </p:nvPr>
        </p:nvSpPr>
        <p:spPr/>
        <p:txBody>
          <a:bodyPr/>
          <a:lstStyle/>
          <a:p>
            <a:endParaRPr lang="nb-NO" dirty="0"/>
          </a:p>
        </p:txBody>
      </p:sp>
      <p:sp>
        <p:nvSpPr>
          <p:cNvPr id="5" name="Tittel 1"/>
          <p:cNvSpPr>
            <a:spLocks noGrp="1"/>
          </p:cNvSpPr>
          <p:nvPr>
            <p:ph type="ctrTitle" hasCustomPrompt="1"/>
          </p:nvPr>
        </p:nvSpPr>
        <p:spPr>
          <a:xfrm>
            <a:off x="609600" y="2323160"/>
            <a:ext cx="7918450" cy="446276"/>
          </a:xfrm>
          <a:prstGeom prst="rect">
            <a:avLst/>
          </a:prstGeom>
        </p:spPr>
        <p:txBody>
          <a:bodyPr wrap="square" anchor="b">
            <a:noAutofit/>
          </a:bodyPr>
          <a:lstStyle>
            <a:lvl1pPr>
              <a:defRPr sz="2900" cap="all" baseline="0">
                <a:solidFill>
                  <a:schemeClr val="bg1"/>
                </a:solidFill>
              </a:defRPr>
            </a:lvl1pPr>
          </a:lstStyle>
          <a:p>
            <a:r>
              <a:rPr lang="nb-NO" dirty="0" smtClean="0"/>
              <a:t>Klikk for å legge til tittel</a:t>
            </a:r>
            <a:endParaRPr lang="nb-NO" dirty="0"/>
          </a:p>
        </p:txBody>
      </p:sp>
      <p:sp>
        <p:nvSpPr>
          <p:cNvPr id="6" name="Undertittel 2"/>
          <p:cNvSpPr>
            <a:spLocks noGrp="1"/>
          </p:cNvSpPr>
          <p:nvPr>
            <p:ph type="subTitle" idx="1" hasCustomPrompt="1"/>
          </p:nvPr>
        </p:nvSpPr>
        <p:spPr>
          <a:xfrm>
            <a:off x="609600" y="2738014"/>
            <a:ext cx="7918450" cy="246221"/>
          </a:xfrm>
        </p:spPr>
        <p:txBody>
          <a:bodyPr wrap="square">
            <a:noAutofit/>
          </a:bodyPr>
          <a:lstStyle>
            <a:lvl1pPr marL="0" indent="0" algn="l">
              <a:buNone/>
              <a:defRPr sz="1550" b="1" cap="all" baseline="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Klikk for å legge til tittel</a:t>
            </a:r>
            <a:endParaRPr lang="nb-NO" dirty="0"/>
          </a:p>
        </p:txBody>
      </p:sp>
    </p:spTree>
    <p:extLst>
      <p:ext uri="{BB962C8B-B14F-4D97-AF65-F5344CB8AC3E}">
        <p14:creationId xmlns:p14="http://schemas.microsoft.com/office/powerpoint/2010/main" val="56641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Mellomside med skråeffek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28050" y="4732338"/>
            <a:ext cx="294860" cy="273451"/>
          </a:xfrm>
          <a:prstGeom prst="rect">
            <a:avLst/>
          </a:prstGeom>
        </p:spPr>
      </p:pic>
      <p:sp>
        <p:nvSpPr>
          <p:cNvPr id="2" name="Slide Number Placeholder 1"/>
          <p:cNvSpPr>
            <a:spLocks noGrp="1"/>
          </p:cNvSpPr>
          <p:nvPr>
            <p:ph type="sldNum" sz="quarter" idx="10"/>
          </p:nvPr>
        </p:nvSpPr>
        <p:spPr/>
        <p:txBody>
          <a:bodyPr/>
          <a:lstStyle/>
          <a:p>
            <a:fld id="{547C637C-EBE7-4D62-B2BE-974710C5870F}" type="slidenum">
              <a:rPr lang="nb-NO" smtClean="0"/>
              <a:t>‹#›</a:t>
            </a:fld>
            <a:endParaRPr lang="nb-NO" dirty="0"/>
          </a:p>
        </p:txBody>
      </p:sp>
      <p:sp>
        <p:nvSpPr>
          <p:cNvPr id="3" name="Footer Placeholder 2"/>
          <p:cNvSpPr>
            <a:spLocks noGrp="1"/>
          </p:cNvSpPr>
          <p:nvPr>
            <p:ph type="ftr" sz="quarter" idx="11"/>
          </p:nvPr>
        </p:nvSpPr>
        <p:spPr/>
        <p:txBody>
          <a:bodyPr/>
          <a:lstStyle/>
          <a:p>
            <a:endParaRPr lang="nb-NO" dirty="0"/>
          </a:p>
        </p:txBody>
      </p:sp>
    </p:spTree>
    <p:extLst>
      <p:ext uri="{BB962C8B-B14F-4D97-AF65-F5344CB8AC3E}">
        <p14:creationId xmlns:p14="http://schemas.microsoft.com/office/powerpoint/2010/main" val="279553386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 innholdsdel, uten tittel">
    <p:spTree>
      <p:nvGrpSpPr>
        <p:cNvPr id="1" name=""/>
        <p:cNvGrpSpPr/>
        <p:nvPr/>
      </p:nvGrpSpPr>
      <p:grpSpPr>
        <a:xfrm>
          <a:off x="0" y="0"/>
          <a:ext cx="0" cy="0"/>
          <a:chOff x="0" y="0"/>
          <a:chExt cx="0" cy="0"/>
        </a:xfrm>
      </p:grpSpPr>
      <p:sp>
        <p:nvSpPr>
          <p:cNvPr id="4" name="Content Placeholder 3"/>
          <p:cNvSpPr>
            <a:spLocks noGrp="1"/>
          </p:cNvSpPr>
          <p:nvPr>
            <p:ph sz="quarter" idx="10"/>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a:p>
        </p:txBody>
      </p:sp>
      <p:sp>
        <p:nvSpPr>
          <p:cNvPr id="2" name="Slide Number Placeholder 1"/>
          <p:cNvSpPr>
            <a:spLocks noGrp="1"/>
          </p:cNvSpPr>
          <p:nvPr>
            <p:ph type="sldNum" sz="quarter" idx="11"/>
          </p:nvPr>
        </p:nvSpPr>
        <p:spPr/>
        <p:txBody>
          <a:bodyPr/>
          <a:lstStyle/>
          <a:p>
            <a:fld id="{547C637C-EBE7-4D62-B2BE-974710C5870F}" type="slidenum">
              <a:rPr lang="nb-NO" smtClean="0"/>
              <a:t>‹#›</a:t>
            </a:fld>
            <a:endParaRPr lang="nb-NO" dirty="0"/>
          </a:p>
        </p:txBody>
      </p:sp>
      <p:sp>
        <p:nvSpPr>
          <p:cNvPr id="3" name="Footer Placeholder 2"/>
          <p:cNvSpPr>
            <a:spLocks noGrp="1"/>
          </p:cNvSpPr>
          <p:nvPr>
            <p:ph type="ftr" sz="quarter" idx="12"/>
          </p:nvPr>
        </p:nvSpPr>
        <p:spPr/>
        <p:txBody>
          <a:bodyPr/>
          <a:lstStyle/>
          <a:p>
            <a:endParaRPr lang="nb-NO" dirty="0"/>
          </a:p>
        </p:txBody>
      </p:sp>
    </p:spTree>
    <p:extLst>
      <p:ext uri="{BB962C8B-B14F-4D97-AF65-F5344CB8AC3E}">
        <p14:creationId xmlns:p14="http://schemas.microsoft.com/office/powerpoint/2010/main" val="2540379673"/>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 skråstilte, uten tittel">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609600" y="409576"/>
            <a:ext cx="5221548" cy="4146550"/>
          </a:xfrm>
          <a:custGeom>
            <a:avLst/>
            <a:gdLst>
              <a:gd name="connsiteX0" fmla="*/ 0 w 7918450"/>
              <a:gd name="connsiteY0" fmla="*/ 0 h 4146550"/>
              <a:gd name="connsiteX1" fmla="*/ 7918450 w 7918450"/>
              <a:gd name="connsiteY1" fmla="*/ 0 h 4146550"/>
              <a:gd name="connsiteX2" fmla="*/ 7918450 w 7918450"/>
              <a:gd name="connsiteY2" fmla="*/ 4146550 h 4146550"/>
              <a:gd name="connsiteX3" fmla="*/ 0 w 7918450"/>
              <a:gd name="connsiteY3" fmla="*/ 4146550 h 4146550"/>
              <a:gd name="connsiteX4" fmla="*/ 0 w 7918450"/>
              <a:gd name="connsiteY4" fmla="*/ 0 h 4146550"/>
              <a:gd name="connsiteX0" fmla="*/ 0 w 7918450"/>
              <a:gd name="connsiteY0" fmla="*/ 26 h 4146576"/>
              <a:gd name="connsiteX1" fmla="*/ 2509777 w 7918450"/>
              <a:gd name="connsiteY1" fmla="*/ 59225 h 4146576"/>
              <a:gd name="connsiteX2" fmla="*/ 7918450 w 7918450"/>
              <a:gd name="connsiteY2" fmla="*/ 26 h 4146576"/>
              <a:gd name="connsiteX3" fmla="*/ 7918450 w 7918450"/>
              <a:gd name="connsiteY3" fmla="*/ 4146576 h 4146576"/>
              <a:gd name="connsiteX4" fmla="*/ 0 w 7918450"/>
              <a:gd name="connsiteY4" fmla="*/ 4146576 h 4146576"/>
              <a:gd name="connsiteX5" fmla="*/ 0 w 7918450"/>
              <a:gd name="connsiteY5" fmla="*/ 26 h 4146576"/>
              <a:gd name="connsiteX0" fmla="*/ 0 w 7918450"/>
              <a:gd name="connsiteY0" fmla="*/ 0 h 4146550"/>
              <a:gd name="connsiteX1" fmla="*/ 2515565 w 7918450"/>
              <a:gd name="connsiteY1" fmla="*/ 7113 h 4146550"/>
              <a:gd name="connsiteX2" fmla="*/ 7918450 w 7918450"/>
              <a:gd name="connsiteY2" fmla="*/ 0 h 4146550"/>
              <a:gd name="connsiteX3" fmla="*/ 7918450 w 7918450"/>
              <a:gd name="connsiteY3" fmla="*/ 4146550 h 4146550"/>
              <a:gd name="connsiteX4" fmla="*/ 0 w 7918450"/>
              <a:gd name="connsiteY4" fmla="*/ 4146550 h 4146550"/>
              <a:gd name="connsiteX5" fmla="*/ 0 w 7918450"/>
              <a:gd name="connsiteY5" fmla="*/ 0 h 4146550"/>
              <a:gd name="connsiteX0" fmla="*/ 0 w 7918450"/>
              <a:gd name="connsiteY0" fmla="*/ 0 h 4146550"/>
              <a:gd name="connsiteX1" fmla="*/ 2515565 w 7918450"/>
              <a:gd name="connsiteY1" fmla="*/ 7113 h 4146550"/>
              <a:gd name="connsiteX2" fmla="*/ 4770137 w 7918450"/>
              <a:gd name="connsiteY2" fmla="*/ 1782501 h 4146550"/>
              <a:gd name="connsiteX3" fmla="*/ 7918450 w 7918450"/>
              <a:gd name="connsiteY3" fmla="*/ 4146550 h 4146550"/>
              <a:gd name="connsiteX4" fmla="*/ 0 w 7918450"/>
              <a:gd name="connsiteY4" fmla="*/ 4146550 h 4146550"/>
              <a:gd name="connsiteX5" fmla="*/ 0 w 7918450"/>
              <a:gd name="connsiteY5" fmla="*/ 0 h 4146550"/>
              <a:gd name="connsiteX0" fmla="*/ 0 w 4770137"/>
              <a:gd name="connsiteY0" fmla="*/ 0 h 4146550"/>
              <a:gd name="connsiteX1" fmla="*/ 2515565 w 4770137"/>
              <a:gd name="connsiteY1" fmla="*/ 7113 h 4146550"/>
              <a:gd name="connsiteX2" fmla="*/ 4770137 w 4770137"/>
              <a:gd name="connsiteY2" fmla="*/ 1782501 h 4146550"/>
              <a:gd name="connsiteX3" fmla="*/ 3861523 w 4770137"/>
              <a:gd name="connsiteY3" fmla="*/ 4146550 h 4146550"/>
              <a:gd name="connsiteX4" fmla="*/ 0 w 4770137"/>
              <a:gd name="connsiteY4" fmla="*/ 4146550 h 4146550"/>
              <a:gd name="connsiteX5" fmla="*/ 0 w 4770137"/>
              <a:gd name="connsiteY5" fmla="*/ 0 h 4146550"/>
              <a:gd name="connsiteX0" fmla="*/ 0 w 3861523"/>
              <a:gd name="connsiteY0" fmla="*/ 0 h 4146550"/>
              <a:gd name="connsiteX1" fmla="*/ 2515565 w 3861523"/>
              <a:gd name="connsiteY1" fmla="*/ 7113 h 4146550"/>
              <a:gd name="connsiteX2" fmla="*/ 3213342 w 3861523"/>
              <a:gd name="connsiteY2" fmla="*/ 2251276 h 4146550"/>
              <a:gd name="connsiteX3" fmla="*/ 3861523 w 3861523"/>
              <a:gd name="connsiteY3" fmla="*/ 4146550 h 4146550"/>
              <a:gd name="connsiteX4" fmla="*/ 0 w 3861523"/>
              <a:gd name="connsiteY4" fmla="*/ 4146550 h 4146550"/>
              <a:gd name="connsiteX5" fmla="*/ 0 w 3861523"/>
              <a:gd name="connsiteY5" fmla="*/ 0 h 4146550"/>
              <a:gd name="connsiteX0" fmla="*/ 0 w 5221548"/>
              <a:gd name="connsiteY0" fmla="*/ 0 h 4146550"/>
              <a:gd name="connsiteX1" fmla="*/ 2515565 w 5221548"/>
              <a:gd name="connsiteY1" fmla="*/ 7113 h 4146550"/>
              <a:gd name="connsiteX2" fmla="*/ 3213342 w 5221548"/>
              <a:gd name="connsiteY2" fmla="*/ 2251276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3792076 w 5221548"/>
              <a:gd name="connsiteY2" fmla="*/ 1961908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3780502 w 5221548"/>
              <a:gd name="connsiteY2" fmla="*/ 1967695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3780502 w 5221548"/>
              <a:gd name="connsiteY2" fmla="*/ 1967695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3780502 w 5221548"/>
              <a:gd name="connsiteY2" fmla="*/ 1967695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3780502 w 5221548"/>
              <a:gd name="connsiteY2" fmla="*/ 1967695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3780502 w 5221548"/>
              <a:gd name="connsiteY2" fmla="*/ 1967695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3780502 w 5221548"/>
              <a:gd name="connsiteY2" fmla="*/ 1967695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4833798 w 5221548"/>
              <a:gd name="connsiteY2" fmla="*/ 3553426 h 4146550"/>
              <a:gd name="connsiteX3" fmla="*/ 5221548 w 5221548"/>
              <a:gd name="connsiteY3" fmla="*/ 4140763 h 4146550"/>
              <a:gd name="connsiteX4" fmla="*/ 0 w 5221548"/>
              <a:gd name="connsiteY4" fmla="*/ 4146550 h 4146550"/>
              <a:gd name="connsiteX5" fmla="*/ 0 w 5221548"/>
              <a:gd name="connsiteY5" fmla="*/ 0 h 4146550"/>
              <a:gd name="connsiteX0" fmla="*/ 0 w 5221548"/>
              <a:gd name="connsiteY0" fmla="*/ 0 h 4146550"/>
              <a:gd name="connsiteX1" fmla="*/ 2515565 w 5221548"/>
              <a:gd name="connsiteY1" fmla="*/ 7113 h 4146550"/>
              <a:gd name="connsiteX2" fmla="*/ 5215762 w 5221548"/>
              <a:gd name="connsiteY2" fmla="*/ 4126373 h 4146550"/>
              <a:gd name="connsiteX3" fmla="*/ 5221548 w 5221548"/>
              <a:gd name="connsiteY3" fmla="*/ 4140763 h 4146550"/>
              <a:gd name="connsiteX4" fmla="*/ 0 w 5221548"/>
              <a:gd name="connsiteY4" fmla="*/ 4146550 h 4146550"/>
              <a:gd name="connsiteX5" fmla="*/ 0 w 5221548"/>
              <a:gd name="connsiteY5" fmla="*/ 0 h 414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1548" h="4146550">
                <a:moveTo>
                  <a:pt x="0" y="0"/>
                </a:moveTo>
                <a:lnTo>
                  <a:pt x="2515565" y="7113"/>
                </a:lnTo>
                <a:cubicBezTo>
                  <a:pt x="2937211" y="660640"/>
                  <a:pt x="3978101" y="2222780"/>
                  <a:pt x="5215762" y="4126373"/>
                </a:cubicBezTo>
                <a:lnTo>
                  <a:pt x="5221548" y="4140763"/>
                </a:lnTo>
                <a:lnTo>
                  <a:pt x="0" y="4146550"/>
                </a:lnTo>
                <a:lnTo>
                  <a:pt x="0" y="0"/>
                </a:lnTo>
                <a:close/>
              </a:path>
            </a:pathLst>
          </a:cu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3" name="Content Placeholder 2"/>
          <p:cNvSpPr>
            <a:spLocks noGrp="1"/>
          </p:cNvSpPr>
          <p:nvPr>
            <p:ph sz="quarter" idx="11"/>
          </p:nvPr>
        </p:nvSpPr>
        <p:spPr>
          <a:xfrm>
            <a:off x="3302462" y="409575"/>
            <a:ext cx="5225587" cy="4146550"/>
          </a:xfrm>
          <a:custGeom>
            <a:avLst/>
            <a:gdLst>
              <a:gd name="connsiteX0" fmla="*/ 0 w 3865562"/>
              <a:gd name="connsiteY0" fmla="*/ 0 h 4146550"/>
              <a:gd name="connsiteX1" fmla="*/ 3865562 w 3865562"/>
              <a:gd name="connsiteY1" fmla="*/ 0 h 4146550"/>
              <a:gd name="connsiteX2" fmla="*/ 3865562 w 3865562"/>
              <a:gd name="connsiteY2" fmla="*/ 4146550 h 4146550"/>
              <a:gd name="connsiteX3" fmla="*/ 0 w 3865562"/>
              <a:gd name="connsiteY3" fmla="*/ 4146550 h 4146550"/>
              <a:gd name="connsiteX4" fmla="*/ 0 w 3865562"/>
              <a:gd name="connsiteY4" fmla="*/ 0 h 4146550"/>
              <a:gd name="connsiteX0" fmla="*/ 0 w 3865562"/>
              <a:gd name="connsiteY0" fmla="*/ 0 h 4146550"/>
              <a:gd name="connsiteX1" fmla="*/ 3865562 w 3865562"/>
              <a:gd name="connsiteY1" fmla="*/ 0 h 4146550"/>
              <a:gd name="connsiteX2" fmla="*/ 3865562 w 3865562"/>
              <a:gd name="connsiteY2" fmla="*/ 4146550 h 4146550"/>
              <a:gd name="connsiteX3" fmla="*/ 1344773 w 3865562"/>
              <a:gd name="connsiteY3" fmla="*/ 4145063 h 4146550"/>
              <a:gd name="connsiteX4" fmla="*/ 0 w 3865562"/>
              <a:gd name="connsiteY4" fmla="*/ 4146550 h 4146550"/>
              <a:gd name="connsiteX5" fmla="*/ 0 w 3865562"/>
              <a:gd name="connsiteY5" fmla="*/ 0 h 4146550"/>
              <a:gd name="connsiteX0" fmla="*/ 0 w 3865562"/>
              <a:gd name="connsiteY0" fmla="*/ 0 h 4146550"/>
              <a:gd name="connsiteX1" fmla="*/ 3865562 w 3865562"/>
              <a:gd name="connsiteY1" fmla="*/ 0 h 4146550"/>
              <a:gd name="connsiteX2" fmla="*/ 3865562 w 3865562"/>
              <a:gd name="connsiteY2" fmla="*/ 4146550 h 4146550"/>
              <a:gd name="connsiteX3" fmla="*/ 1344773 w 3865562"/>
              <a:gd name="connsiteY3" fmla="*/ 4145063 h 4146550"/>
              <a:gd name="connsiteX4" fmla="*/ 983848 w 3865562"/>
              <a:gd name="connsiteY4" fmla="*/ 3145340 h 4146550"/>
              <a:gd name="connsiteX5" fmla="*/ 0 w 3865562"/>
              <a:gd name="connsiteY5" fmla="*/ 0 h 4146550"/>
              <a:gd name="connsiteX0" fmla="*/ 0 w 5225587"/>
              <a:gd name="connsiteY0" fmla="*/ 11574 h 4146550"/>
              <a:gd name="connsiteX1" fmla="*/ 5225587 w 5225587"/>
              <a:gd name="connsiteY1" fmla="*/ 0 h 4146550"/>
              <a:gd name="connsiteX2" fmla="*/ 5225587 w 5225587"/>
              <a:gd name="connsiteY2" fmla="*/ 4146550 h 4146550"/>
              <a:gd name="connsiteX3" fmla="*/ 2704798 w 5225587"/>
              <a:gd name="connsiteY3" fmla="*/ 4145063 h 4146550"/>
              <a:gd name="connsiteX4" fmla="*/ 2343873 w 5225587"/>
              <a:gd name="connsiteY4" fmla="*/ 3145340 h 4146550"/>
              <a:gd name="connsiteX5" fmla="*/ 0 w 5225587"/>
              <a:gd name="connsiteY5" fmla="*/ 11574 h 4146550"/>
              <a:gd name="connsiteX0" fmla="*/ 0 w 5225587"/>
              <a:gd name="connsiteY0" fmla="*/ 11574 h 4146550"/>
              <a:gd name="connsiteX1" fmla="*/ 5225587 w 5225587"/>
              <a:gd name="connsiteY1" fmla="*/ 0 h 4146550"/>
              <a:gd name="connsiteX2" fmla="*/ 5225587 w 5225587"/>
              <a:gd name="connsiteY2" fmla="*/ 4146550 h 4146550"/>
              <a:gd name="connsiteX3" fmla="*/ 2704798 w 5225587"/>
              <a:gd name="connsiteY3" fmla="*/ 4145063 h 4146550"/>
              <a:gd name="connsiteX4" fmla="*/ 2141316 w 5225587"/>
              <a:gd name="connsiteY4" fmla="*/ 3272661 h 4146550"/>
              <a:gd name="connsiteX5" fmla="*/ 0 w 5225587"/>
              <a:gd name="connsiteY5" fmla="*/ 11574 h 4146550"/>
              <a:gd name="connsiteX0" fmla="*/ 0 w 5225587"/>
              <a:gd name="connsiteY0" fmla="*/ 11574 h 4146550"/>
              <a:gd name="connsiteX1" fmla="*/ 5225587 w 5225587"/>
              <a:gd name="connsiteY1" fmla="*/ 0 h 4146550"/>
              <a:gd name="connsiteX2" fmla="*/ 5225587 w 5225587"/>
              <a:gd name="connsiteY2" fmla="*/ 4146550 h 4146550"/>
              <a:gd name="connsiteX3" fmla="*/ 2704798 w 5225587"/>
              <a:gd name="connsiteY3" fmla="*/ 4145063 h 4146550"/>
              <a:gd name="connsiteX4" fmla="*/ 2702688 w 5225587"/>
              <a:gd name="connsiteY4" fmla="*/ 4140762 h 4146550"/>
              <a:gd name="connsiteX5" fmla="*/ 0 w 5225587"/>
              <a:gd name="connsiteY5" fmla="*/ 11574 h 414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25587" h="4146550">
                <a:moveTo>
                  <a:pt x="0" y="11574"/>
                </a:moveTo>
                <a:lnTo>
                  <a:pt x="5225587" y="0"/>
                </a:lnTo>
                <a:lnTo>
                  <a:pt x="5225587" y="4146550"/>
                </a:lnTo>
                <a:lnTo>
                  <a:pt x="2704798" y="4145063"/>
                </a:lnTo>
                <a:lnTo>
                  <a:pt x="2702688" y="4140762"/>
                </a:lnTo>
                <a:lnTo>
                  <a:pt x="0" y="11574"/>
                </a:lnTo>
                <a:close/>
              </a:path>
            </a:pathLst>
          </a:custGeo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2" name="Slide Number Placeholder 1"/>
          <p:cNvSpPr>
            <a:spLocks noGrp="1"/>
          </p:cNvSpPr>
          <p:nvPr>
            <p:ph type="sldNum" sz="quarter" idx="12"/>
          </p:nvPr>
        </p:nvSpPr>
        <p:spPr/>
        <p:txBody>
          <a:bodyPr/>
          <a:lstStyle/>
          <a:p>
            <a:fld id="{547C637C-EBE7-4D62-B2BE-974710C5870F}" type="slidenum">
              <a:rPr lang="nb-NO" smtClean="0"/>
              <a:t>‹#›</a:t>
            </a:fld>
            <a:endParaRPr lang="nb-NO" dirty="0"/>
          </a:p>
        </p:txBody>
      </p:sp>
      <p:sp>
        <p:nvSpPr>
          <p:cNvPr id="5" name="Footer Placeholder 4"/>
          <p:cNvSpPr>
            <a:spLocks noGrp="1"/>
          </p:cNvSpPr>
          <p:nvPr>
            <p:ph type="ftr" sz="quarter" idx="13"/>
          </p:nvPr>
        </p:nvSpPr>
        <p:spPr/>
        <p:txBody>
          <a:bodyPr/>
          <a:lstStyle/>
          <a:p>
            <a:endParaRPr lang="nb-NO" dirty="0"/>
          </a:p>
        </p:txBody>
      </p:sp>
    </p:spTree>
    <p:extLst>
      <p:ext uri="{BB962C8B-B14F-4D97-AF65-F5344CB8AC3E}">
        <p14:creationId xmlns:p14="http://schemas.microsoft.com/office/powerpoint/2010/main" val="2014742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innholdsdeler med titler, uten hovedtittel">
    <p:spTree>
      <p:nvGrpSpPr>
        <p:cNvPr id="1" name=""/>
        <p:cNvGrpSpPr/>
        <p:nvPr/>
      </p:nvGrpSpPr>
      <p:grpSpPr>
        <a:xfrm>
          <a:off x="0" y="0"/>
          <a:ext cx="0" cy="0"/>
          <a:chOff x="0" y="0"/>
          <a:chExt cx="0" cy="0"/>
        </a:xfrm>
      </p:grpSpPr>
      <p:sp>
        <p:nvSpPr>
          <p:cNvPr id="18" name="Plassholder for tekst 4"/>
          <p:cNvSpPr>
            <a:spLocks noGrp="1"/>
          </p:cNvSpPr>
          <p:nvPr>
            <p:ph type="body" sz="quarter" idx="23"/>
          </p:nvPr>
        </p:nvSpPr>
        <p:spPr>
          <a:xfrm>
            <a:off x="4662488" y="414955"/>
            <a:ext cx="3865562" cy="354983"/>
          </a:xfrm>
        </p:spPr>
        <p:txBody>
          <a:bodyPr anchor="ctr" anchorCtr="0">
            <a:normAutofit/>
          </a:bodyPr>
          <a:lstStyle>
            <a:lvl1pPr marL="0" indent="0" algn="ctr">
              <a:buNone/>
              <a:defRPr sz="16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2" name="Plassholder for tekst 4"/>
          <p:cNvSpPr>
            <a:spLocks noGrp="1"/>
          </p:cNvSpPr>
          <p:nvPr>
            <p:ph type="body" sz="quarter" idx="24" hasCustomPrompt="1"/>
          </p:nvPr>
        </p:nvSpPr>
        <p:spPr>
          <a:xfrm>
            <a:off x="609600" y="409575"/>
            <a:ext cx="3868738" cy="354983"/>
          </a:xfrm>
        </p:spPr>
        <p:txBody>
          <a:bodyPr anchor="ctr" anchorCtr="0">
            <a:normAutofit/>
          </a:bodyPr>
          <a:lstStyle>
            <a:lvl1pPr marL="0" indent="0" algn="ctr">
              <a:buNone/>
              <a:defRPr sz="1600" b="0">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quarter" idx="26"/>
          </p:nvPr>
        </p:nvSpPr>
        <p:spPr>
          <a:xfrm>
            <a:off x="609600" y="952500"/>
            <a:ext cx="3868738" cy="3603625"/>
          </a:xfrm>
        </p:spPr>
        <p:txBody>
          <a:bodyPr/>
          <a:lstStyle>
            <a:lvl1pPr>
              <a:defRPr sz="2000"/>
            </a:lvl1pPr>
            <a:lvl2pPr>
              <a:defRPr sz="1800"/>
            </a:lvl2pPr>
            <a:lvl3pPr>
              <a:defRPr sz="1600"/>
            </a:lvl3pPr>
            <a:lvl4pPr>
              <a:defRPr sz="14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6" name="Content Placeholder 5"/>
          <p:cNvSpPr>
            <a:spLocks noGrp="1"/>
          </p:cNvSpPr>
          <p:nvPr>
            <p:ph sz="quarter" idx="27"/>
          </p:nvPr>
        </p:nvSpPr>
        <p:spPr>
          <a:xfrm>
            <a:off x="4662488" y="952500"/>
            <a:ext cx="3865562" cy="3603625"/>
          </a:xfrm>
        </p:spPr>
        <p:txBody>
          <a:bodyPr/>
          <a:lstStyle>
            <a:lvl1pPr>
              <a:defRPr sz="2000"/>
            </a:lvl1pPr>
            <a:lvl2pPr>
              <a:defRPr sz="1800"/>
            </a:lvl2pPr>
            <a:lvl3pPr>
              <a:defRPr sz="1600"/>
            </a:lvl3pPr>
            <a:lvl4pPr>
              <a:defRPr sz="14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2" name="Slide Number Placeholder 1"/>
          <p:cNvSpPr>
            <a:spLocks noGrp="1"/>
          </p:cNvSpPr>
          <p:nvPr>
            <p:ph type="sldNum" sz="quarter" idx="29"/>
          </p:nvPr>
        </p:nvSpPr>
        <p:spPr/>
        <p:txBody>
          <a:bodyPr/>
          <a:lstStyle/>
          <a:p>
            <a:fld id="{547C637C-EBE7-4D62-B2BE-974710C5870F}" type="slidenum">
              <a:rPr lang="nb-NO" smtClean="0"/>
              <a:t>‹#›</a:t>
            </a:fld>
            <a:endParaRPr lang="nb-NO" dirty="0"/>
          </a:p>
        </p:txBody>
      </p:sp>
      <p:sp>
        <p:nvSpPr>
          <p:cNvPr id="5" name="Footer Placeholder 4"/>
          <p:cNvSpPr>
            <a:spLocks noGrp="1"/>
          </p:cNvSpPr>
          <p:nvPr>
            <p:ph type="ftr" sz="quarter" idx="30"/>
          </p:nvPr>
        </p:nvSpPr>
        <p:spPr/>
        <p:txBody>
          <a:bodyPr/>
          <a:lstStyle/>
          <a:p>
            <a:endParaRPr lang="nb-NO" dirty="0"/>
          </a:p>
        </p:txBody>
      </p:sp>
    </p:spTree>
    <p:extLst>
      <p:ext uri="{BB962C8B-B14F-4D97-AF65-F5344CB8AC3E}">
        <p14:creationId xmlns:p14="http://schemas.microsoft.com/office/powerpoint/2010/main" val="23765964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innholdsdeler med titler, uten hovedtittel">
    <p:spTree>
      <p:nvGrpSpPr>
        <p:cNvPr id="1" name=""/>
        <p:cNvGrpSpPr/>
        <p:nvPr/>
      </p:nvGrpSpPr>
      <p:grpSpPr>
        <a:xfrm>
          <a:off x="0" y="0"/>
          <a:ext cx="0" cy="0"/>
          <a:chOff x="0" y="0"/>
          <a:chExt cx="0" cy="0"/>
        </a:xfrm>
      </p:grpSpPr>
      <p:sp>
        <p:nvSpPr>
          <p:cNvPr id="17" name="Plassholder for tekst 4"/>
          <p:cNvSpPr>
            <a:spLocks noGrp="1"/>
          </p:cNvSpPr>
          <p:nvPr>
            <p:ph type="body" sz="quarter" idx="23"/>
          </p:nvPr>
        </p:nvSpPr>
        <p:spPr>
          <a:xfrm>
            <a:off x="3312481" y="409574"/>
            <a:ext cx="2519994" cy="356400"/>
          </a:xfrm>
        </p:spPr>
        <p:txBody>
          <a:bodyPr anchor="b"/>
          <a:lstStyle>
            <a:lvl1pPr marL="0" indent="0" algn="ctr">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9" name="Plassholder for tekst 4"/>
          <p:cNvSpPr>
            <a:spLocks noGrp="1"/>
          </p:cNvSpPr>
          <p:nvPr>
            <p:ph type="body" sz="quarter" idx="25"/>
          </p:nvPr>
        </p:nvSpPr>
        <p:spPr>
          <a:xfrm>
            <a:off x="609600" y="409574"/>
            <a:ext cx="2522538" cy="356400"/>
          </a:xfrm>
        </p:spPr>
        <p:txBody>
          <a:bodyPr anchor="b"/>
          <a:lstStyle>
            <a:lvl1pPr marL="0" indent="0" algn="ctr">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3" name="Plassholder for tekst 4"/>
          <p:cNvSpPr>
            <a:spLocks noGrp="1"/>
          </p:cNvSpPr>
          <p:nvPr>
            <p:ph type="body" sz="quarter" idx="27"/>
          </p:nvPr>
        </p:nvSpPr>
        <p:spPr>
          <a:xfrm>
            <a:off x="6015038" y="409574"/>
            <a:ext cx="2513012" cy="356400"/>
          </a:xfrm>
        </p:spPr>
        <p:txBody>
          <a:bodyPr anchor="b"/>
          <a:lstStyle>
            <a:lvl1pPr marL="0" indent="0" algn="ctr">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quarter" idx="29"/>
          </p:nvPr>
        </p:nvSpPr>
        <p:spPr>
          <a:xfrm>
            <a:off x="609600" y="952500"/>
            <a:ext cx="2522538" cy="3603625"/>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6" name="Content Placeholder 5"/>
          <p:cNvSpPr>
            <a:spLocks noGrp="1"/>
          </p:cNvSpPr>
          <p:nvPr>
            <p:ph sz="quarter" idx="30"/>
          </p:nvPr>
        </p:nvSpPr>
        <p:spPr>
          <a:xfrm>
            <a:off x="3314700" y="952500"/>
            <a:ext cx="2517775" cy="3603625"/>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9" name="Content Placeholder 8"/>
          <p:cNvSpPr>
            <a:spLocks noGrp="1"/>
          </p:cNvSpPr>
          <p:nvPr>
            <p:ph sz="quarter" idx="31"/>
          </p:nvPr>
        </p:nvSpPr>
        <p:spPr>
          <a:xfrm>
            <a:off x="6015038" y="952500"/>
            <a:ext cx="2513012" cy="3603625"/>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2" name="Slide Number Placeholder 1"/>
          <p:cNvSpPr>
            <a:spLocks noGrp="1"/>
          </p:cNvSpPr>
          <p:nvPr>
            <p:ph type="sldNum" sz="quarter" idx="32"/>
          </p:nvPr>
        </p:nvSpPr>
        <p:spPr/>
        <p:txBody>
          <a:bodyPr/>
          <a:lstStyle/>
          <a:p>
            <a:fld id="{547C637C-EBE7-4D62-B2BE-974710C5870F}" type="slidenum">
              <a:rPr lang="nb-NO" smtClean="0"/>
              <a:t>‹#›</a:t>
            </a:fld>
            <a:endParaRPr lang="nb-NO" dirty="0"/>
          </a:p>
        </p:txBody>
      </p:sp>
      <p:sp>
        <p:nvSpPr>
          <p:cNvPr id="3" name="Footer Placeholder 2"/>
          <p:cNvSpPr>
            <a:spLocks noGrp="1"/>
          </p:cNvSpPr>
          <p:nvPr>
            <p:ph type="ftr" sz="quarter" idx="33"/>
          </p:nvPr>
        </p:nvSpPr>
        <p:spPr/>
        <p:txBody>
          <a:bodyPr/>
          <a:lstStyle/>
          <a:p>
            <a:endParaRPr lang="nb-NO" dirty="0"/>
          </a:p>
        </p:txBody>
      </p:sp>
    </p:spTree>
    <p:extLst>
      <p:ext uri="{BB962C8B-B14F-4D97-AF65-F5344CB8AC3E}">
        <p14:creationId xmlns:p14="http://schemas.microsoft.com/office/powerpoint/2010/main" val="1905892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ire innholdsdeler med titler, uten hovedtittel">
    <p:spTree>
      <p:nvGrpSpPr>
        <p:cNvPr id="1" name=""/>
        <p:cNvGrpSpPr/>
        <p:nvPr/>
      </p:nvGrpSpPr>
      <p:grpSpPr>
        <a:xfrm>
          <a:off x="0" y="0"/>
          <a:ext cx="0" cy="0"/>
          <a:chOff x="0" y="0"/>
          <a:chExt cx="0" cy="0"/>
        </a:xfrm>
      </p:grpSpPr>
      <p:sp>
        <p:nvSpPr>
          <p:cNvPr id="27" name="Plassholder for tekst 4"/>
          <p:cNvSpPr>
            <a:spLocks noGrp="1"/>
          </p:cNvSpPr>
          <p:nvPr>
            <p:ph type="body" sz="quarter" idx="25"/>
          </p:nvPr>
        </p:nvSpPr>
        <p:spPr>
          <a:xfrm>
            <a:off x="4662488" y="409575"/>
            <a:ext cx="3865562" cy="216000"/>
          </a:xfrm>
        </p:spPr>
        <p:txBody>
          <a:bodyPr anchor="b"/>
          <a:lstStyle>
            <a:lvl1pPr marL="0" indent="0" algn="ctr">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8" name="Plassholder for tekst 4"/>
          <p:cNvSpPr>
            <a:spLocks noGrp="1"/>
          </p:cNvSpPr>
          <p:nvPr>
            <p:ph type="body" sz="quarter" idx="26"/>
          </p:nvPr>
        </p:nvSpPr>
        <p:spPr>
          <a:xfrm>
            <a:off x="609600" y="409575"/>
            <a:ext cx="3868738" cy="216000"/>
          </a:xfrm>
        </p:spPr>
        <p:txBody>
          <a:bodyPr anchor="b"/>
          <a:lstStyle>
            <a:lvl1pPr marL="0" indent="0" algn="ctr">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29" name="Plassholder for tekst 4"/>
          <p:cNvSpPr>
            <a:spLocks noGrp="1"/>
          </p:cNvSpPr>
          <p:nvPr>
            <p:ph type="body" sz="quarter" idx="27"/>
          </p:nvPr>
        </p:nvSpPr>
        <p:spPr>
          <a:xfrm>
            <a:off x="609600" y="2571750"/>
            <a:ext cx="3868738" cy="216000"/>
          </a:xfrm>
        </p:spPr>
        <p:txBody>
          <a:bodyPr anchor="b"/>
          <a:lstStyle>
            <a:lvl1pPr marL="0" indent="0" algn="ctr">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30" name="Plassholder for tekst 4"/>
          <p:cNvSpPr>
            <a:spLocks noGrp="1"/>
          </p:cNvSpPr>
          <p:nvPr>
            <p:ph type="body" sz="quarter" idx="28"/>
          </p:nvPr>
        </p:nvSpPr>
        <p:spPr>
          <a:xfrm>
            <a:off x="4662488" y="2571750"/>
            <a:ext cx="3865562" cy="216000"/>
          </a:xfrm>
        </p:spPr>
        <p:txBody>
          <a:bodyPr anchor="b"/>
          <a:lstStyle>
            <a:lvl1pPr marL="0" indent="0" algn="ctr">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Content Placeholder 4"/>
          <p:cNvSpPr>
            <a:spLocks noGrp="1"/>
          </p:cNvSpPr>
          <p:nvPr>
            <p:ph sz="quarter" idx="30"/>
          </p:nvPr>
        </p:nvSpPr>
        <p:spPr>
          <a:xfrm>
            <a:off x="609600" y="678907"/>
            <a:ext cx="3868738" cy="1738313"/>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6" name="Content Placeholder 4"/>
          <p:cNvSpPr>
            <a:spLocks noGrp="1"/>
          </p:cNvSpPr>
          <p:nvPr>
            <p:ph sz="quarter" idx="31"/>
          </p:nvPr>
        </p:nvSpPr>
        <p:spPr>
          <a:xfrm>
            <a:off x="4662488" y="687616"/>
            <a:ext cx="3868738" cy="1738313"/>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18" name="Content Placeholder 4"/>
          <p:cNvSpPr>
            <a:spLocks noGrp="1"/>
          </p:cNvSpPr>
          <p:nvPr>
            <p:ph sz="quarter" idx="32"/>
          </p:nvPr>
        </p:nvSpPr>
        <p:spPr>
          <a:xfrm>
            <a:off x="609600" y="2817812"/>
            <a:ext cx="3868738" cy="1738313"/>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20" name="Content Placeholder 4"/>
          <p:cNvSpPr>
            <a:spLocks noGrp="1"/>
          </p:cNvSpPr>
          <p:nvPr>
            <p:ph sz="quarter" idx="33"/>
          </p:nvPr>
        </p:nvSpPr>
        <p:spPr>
          <a:xfrm>
            <a:off x="4659312" y="2817812"/>
            <a:ext cx="3868738" cy="1738313"/>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2" name="Slide Number Placeholder 1"/>
          <p:cNvSpPr>
            <a:spLocks noGrp="1"/>
          </p:cNvSpPr>
          <p:nvPr>
            <p:ph type="sldNum" sz="quarter" idx="35"/>
          </p:nvPr>
        </p:nvSpPr>
        <p:spPr/>
        <p:txBody>
          <a:bodyPr/>
          <a:lstStyle/>
          <a:p>
            <a:fld id="{547C637C-EBE7-4D62-B2BE-974710C5870F}" type="slidenum">
              <a:rPr lang="nb-NO" smtClean="0"/>
              <a:t>‹#›</a:t>
            </a:fld>
            <a:endParaRPr lang="nb-NO" dirty="0"/>
          </a:p>
        </p:txBody>
      </p:sp>
      <p:sp>
        <p:nvSpPr>
          <p:cNvPr id="3" name="Footer Placeholder 2"/>
          <p:cNvSpPr>
            <a:spLocks noGrp="1"/>
          </p:cNvSpPr>
          <p:nvPr>
            <p:ph type="ftr" sz="quarter" idx="36"/>
          </p:nvPr>
        </p:nvSpPr>
        <p:spPr/>
        <p:txBody>
          <a:bodyPr/>
          <a:lstStyle/>
          <a:p>
            <a:endParaRPr lang="nb-NO" dirty="0"/>
          </a:p>
        </p:txBody>
      </p:sp>
    </p:spTree>
    <p:extLst>
      <p:ext uri="{BB962C8B-B14F-4D97-AF65-F5344CB8AC3E}">
        <p14:creationId xmlns:p14="http://schemas.microsoft.com/office/powerpoint/2010/main" val="1809613544"/>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Mellomsi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609600" y="2323160"/>
            <a:ext cx="7918450" cy="446276"/>
          </a:xfrm>
        </p:spPr>
        <p:txBody>
          <a:bodyPr wrap="square">
            <a:noAutofit/>
          </a:bodyPr>
          <a:lstStyle>
            <a:lvl1pPr>
              <a:defRPr sz="2900" cap="all" baseline="0"/>
            </a:lvl1pPr>
          </a:lstStyle>
          <a:p>
            <a:r>
              <a:rPr lang="nb-NO" dirty="0" smtClean="0"/>
              <a:t>Klikk for å legge til tittel</a:t>
            </a:r>
            <a:endParaRPr lang="nb-NO" dirty="0"/>
          </a:p>
        </p:txBody>
      </p:sp>
      <p:sp>
        <p:nvSpPr>
          <p:cNvPr id="3" name="Undertittel 2"/>
          <p:cNvSpPr>
            <a:spLocks noGrp="1"/>
          </p:cNvSpPr>
          <p:nvPr>
            <p:ph type="subTitle" idx="1" hasCustomPrompt="1"/>
          </p:nvPr>
        </p:nvSpPr>
        <p:spPr>
          <a:xfrm>
            <a:off x="609600" y="2791806"/>
            <a:ext cx="7918450" cy="246221"/>
          </a:xfrm>
        </p:spPr>
        <p:txBody>
          <a:bodyPr wrap="square">
            <a:noAutofit/>
          </a:bodyPr>
          <a:lstStyle>
            <a:lvl1pPr marL="0" indent="0" algn="l">
              <a:buNone/>
              <a:defRPr sz="1550" b="1" cap="all" baseline="0">
                <a:solidFill>
                  <a:srgbClr val="7AB4C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dirty="0" smtClean="0"/>
              <a:t>Klikk for å legge til tittel</a:t>
            </a:r>
            <a:endParaRPr lang="nb-NO" dirty="0"/>
          </a:p>
        </p:txBody>
      </p:sp>
      <p:sp>
        <p:nvSpPr>
          <p:cNvPr id="4" name="Slide Number Placeholder 3"/>
          <p:cNvSpPr>
            <a:spLocks noGrp="1"/>
          </p:cNvSpPr>
          <p:nvPr>
            <p:ph type="sldNum" sz="quarter" idx="10"/>
          </p:nvPr>
        </p:nvSpPr>
        <p:spPr/>
        <p:txBody>
          <a:bodyPr/>
          <a:lstStyle/>
          <a:p>
            <a:fld id="{7651BF39-E739-4A83-9CC2-F44703A652B4}" type="slidenum">
              <a:rPr lang="nb-NO" smtClean="0"/>
              <a:pPr/>
              <a:t>‹#›</a:t>
            </a:fld>
            <a:endParaRPr lang="nb-NO" dirty="0"/>
          </a:p>
        </p:txBody>
      </p:sp>
    </p:spTree>
    <p:extLst>
      <p:ext uri="{BB962C8B-B14F-4D97-AF65-F5344CB8AC3E}">
        <p14:creationId xmlns:p14="http://schemas.microsoft.com/office/powerpoint/2010/main" val="1793292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sz="2800"/>
            </a:lvl1pPr>
          </a:lstStyle>
          <a:p>
            <a:r>
              <a:rPr lang="en-US" smtClean="0"/>
              <a:t>Click to edit Master title style</a:t>
            </a:r>
            <a:endParaRPr lang="nb-NO" dirty="0"/>
          </a:p>
        </p:txBody>
      </p:sp>
      <p:sp>
        <p:nvSpPr>
          <p:cNvPr id="4" name="Undertittel 2"/>
          <p:cNvSpPr>
            <a:spLocks noGrp="1"/>
          </p:cNvSpPr>
          <p:nvPr>
            <p:ph type="subTitle" idx="13" hasCustomPrompt="1"/>
          </p:nvPr>
        </p:nvSpPr>
        <p:spPr>
          <a:xfrm>
            <a:off x="609600" y="770400"/>
            <a:ext cx="7920446" cy="298800"/>
          </a:xfrm>
        </p:spPr>
        <p:txBody>
          <a:bodyPr>
            <a:noAutofit/>
          </a:bodyPr>
          <a:lstStyle>
            <a:lvl1pPr marL="0" indent="0" algn="l">
              <a:buNone/>
              <a:defRPr sz="1800" b="0" baseline="0">
                <a:solidFill>
                  <a:srgbClr val="7AB4CD"/>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Secondary title style</a:t>
            </a:r>
            <a:endParaRPr lang="en-US" noProof="0" dirty="0"/>
          </a:p>
        </p:txBody>
      </p:sp>
      <p:sp>
        <p:nvSpPr>
          <p:cNvPr id="3" name="Slide Number Placeholder 2"/>
          <p:cNvSpPr>
            <a:spLocks noGrp="1"/>
          </p:cNvSpPr>
          <p:nvPr>
            <p:ph type="sldNum" sz="quarter" idx="14"/>
          </p:nvPr>
        </p:nvSpPr>
        <p:spPr/>
        <p:txBody>
          <a:bodyPr/>
          <a:lstStyle/>
          <a:p>
            <a:fld id="{7651BF39-E739-4A83-9CC2-F44703A652B4}" type="slidenum">
              <a:rPr lang="nb-NO" smtClean="0"/>
              <a:pPr/>
              <a:t>‹#›</a:t>
            </a:fld>
            <a:endParaRPr lang="nb-NO" dirty="0"/>
          </a:p>
        </p:txBody>
      </p:sp>
      <p:sp>
        <p:nvSpPr>
          <p:cNvPr id="5" name="Footer Placeholder 4"/>
          <p:cNvSpPr>
            <a:spLocks noGrp="1"/>
          </p:cNvSpPr>
          <p:nvPr>
            <p:ph type="ftr" sz="quarter" idx="15"/>
          </p:nvPr>
        </p:nvSpPr>
        <p:spPr/>
        <p:txBody>
          <a:bodyPr/>
          <a:lstStyle/>
          <a:p>
            <a:endParaRPr lang="nb-NO" dirty="0"/>
          </a:p>
        </p:txBody>
      </p:sp>
    </p:spTree>
    <p:extLst>
      <p:ext uri="{BB962C8B-B14F-4D97-AF65-F5344CB8AC3E}">
        <p14:creationId xmlns:p14="http://schemas.microsoft.com/office/powerpoint/2010/main" val="4270155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side, hvit">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7651BF39-E739-4A83-9CC2-F44703A652B4}" type="slidenum">
              <a:rPr lang="nb-NO" smtClean="0"/>
              <a:pPr/>
              <a:t>‹#›</a:t>
            </a:fld>
            <a:endParaRPr lang="nb-NO" dirty="0"/>
          </a:p>
        </p:txBody>
      </p:sp>
      <p:sp>
        <p:nvSpPr>
          <p:cNvPr id="3" name="Footer Placeholder 2"/>
          <p:cNvSpPr>
            <a:spLocks noGrp="1"/>
          </p:cNvSpPr>
          <p:nvPr>
            <p:ph type="ftr" sz="quarter" idx="11"/>
          </p:nvPr>
        </p:nvSpPr>
        <p:spPr/>
        <p:txBody>
          <a:bodyPr/>
          <a:lstStyle/>
          <a:p>
            <a:endParaRPr lang="nb-NO" dirty="0"/>
          </a:p>
        </p:txBody>
      </p:sp>
    </p:spTree>
    <p:extLst>
      <p:ext uri="{BB962C8B-B14F-4D97-AF65-F5344CB8AC3E}">
        <p14:creationId xmlns:p14="http://schemas.microsoft.com/office/powerpoint/2010/main" val="7195603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 innholdsdel med hoved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b-NO" dirty="0"/>
          </a:p>
        </p:txBody>
      </p:sp>
      <p:sp>
        <p:nvSpPr>
          <p:cNvPr id="4" name="Content Placeholder 3"/>
          <p:cNvSpPr>
            <a:spLocks noGrp="1"/>
          </p:cNvSpPr>
          <p:nvPr>
            <p:ph sz="quarter" idx="10"/>
          </p:nvPr>
        </p:nvSpPr>
        <p:spPr/>
        <p:txBody>
          <a:bodyPr/>
          <a:lstStyle>
            <a:lvl1pPr>
              <a:defRPr sz="2000"/>
            </a:lvl1pPr>
            <a:lvl2pPr>
              <a:defRPr sz="1800"/>
            </a:lvl2pPr>
            <a:lvl3pPr>
              <a:defRPr sz="1600"/>
            </a:lvl3pPr>
            <a:lvl4pPr>
              <a:defRPr sz="1400"/>
            </a:lvl4pPr>
            <a:lvl5pPr>
              <a:defRPr sz="11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3" name="Slide Number Placeholder 2"/>
          <p:cNvSpPr>
            <a:spLocks noGrp="1"/>
          </p:cNvSpPr>
          <p:nvPr>
            <p:ph type="sldNum" sz="quarter" idx="13"/>
          </p:nvPr>
        </p:nvSpPr>
        <p:spPr/>
        <p:txBody>
          <a:bodyPr/>
          <a:lstStyle/>
          <a:p>
            <a:fld id="{7651BF39-E739-4A83-9CC2-F44703A652B4}" type="slidenum">
              <a:rPr lang="nb-NO" smtClean="0"/>
              <a:pPr/>
              <a:t>‹#›</a:t>
            </a:fld>
            <a:endParaRPr lang="nb-NO" dirty="0"/>
          </a:p>
        </p:txBody>
      </p:sp>
      <p:sp>
        <p:nvSpPr>
          <p:cNvPr id="6" name="Footer Placeholder 5"/>
          <p:cNvSpPr>
            <a:spLocks noGrp="1"/>
          </p:cNvSpPr>
          <p:nvPr>
            <p:ph type="ftr" sz="quarter" idx="14"/>
          </p:nvPr>
        </p:nvSpPr>
        <p:spPr/>
        <p:txBody>
          <a:bodyPr/>
          <a:lstStyle/>
          <a:p>
            <a:endParaRPr lang="nb-NO" dirty="0"/>
          </a:p>
        </p:txBody>
      </p:sp>
    </p:spTree>
    <p:extLst>
      <p:ext uri="{BB962C8B-B14F-4D97-AF65-F5344CB8AC3E}">
        <p14:creationId xmlns:p14="http://schemas.microsoft.com/office/powerpoint/2010/main" val="10264823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 innholdsdeler med hovedtittel hvi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nb-NO" dirty="0"/>
          </a:p>
        </p:txBody>
      </p:sp>
      <p:sp>
        <p:nvSpPr>
          <p:cNvPr id="4" name="Content Placeholder 3"/>
          <p:cNvSpPr>
            <a:spLocks noGrp="1"/>
          </p:cNvSpPr>
          <p:nvPr>
            <p:ph sz="quarter" idx="10"/>
          </p:nvPr>
        </p:nvSpPr>
        <p:spPr>
          <a:xfrm>
            <a:off x="609600" y="952500"/>
            <a:ext cx="3868738" cy="3603625"/>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6" name="Content Placeholder 5"/>
          <p:cNvSpPr>
            <a:spLocks noGrp="1"/>
          </p:cNvSpPr>
          <p:nvPr>
            <p:ph sz="quarter" idx="11"/>
          </p:nvPr>
        </p:nvSpPr>
        <p:spPr>
          <a:xfrm>
            <a:off x="4662488" y="952500"/>
            <a:ext cx="3865562" cy="3603625"/>
          </a:xfrm>
        </p:spPr>
        <p:txBody>
          <a:bodyPr/>
          <a:lstStyle>
            <a:lvl1pPr>
              <a:defRPr sz="1800"/>
            </a:lvl1pPr>
            <a:lvl2pPr>
              <a:defRPr sz="1600"/>
            </a:lvl2pPr>
            <a:lvl3pPr>
              <a:defRPr sz="1400"/>
            </a:lvl3pPr>
            <a:lvl4pPr>
              <a:defRPr sz="1200"/>
            </a:lvl4pPr>
            <a:lvl5pPr>
              <a:defRPr sz="105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nb-NO" dirty="0"/>
          </a:p>
        </p:txBody>
      </p:sp>
      <p:sp>
        <p:nvSpPr>
          <p:cNvPr id="3" name="Slide Number Placeholder 2"/>
          <p:cNvSpPr>
            <a:spLocks noGrp="1"/>
          </p:cNvSpPr>
          <p:nvPr>
            <p:ph type="sldNum" sz="quarter" idx="13"/>
          </p:nvPr>
        </p:nvSpPr>
        <p:spPr/>
        <p:txBody>
          <a:bodyPr/>
          <a:lstStyle/>
          <a:p>
            <a:fld id="{7651BF39-E739-4A83-9CC2-F44703A652B4}" type="slidenum">
              <a:rPr lang="nb-NO" smtClean="0"/>
              <a:pPr/>
              <a:t>‹#›</a:t>
            </a:fld>
            <a:endParaRPr lang="nb-NO" dirty="0"/>
          </a:p>
        </p:txBody>
      </p:sp>
      <p:sp>
        <p:nvSpPr>
          <p:cNvPr id="5" name="Footer Placeholder 4"/>
          <p:cNvSpPr>
            <a:spLocks noGrp="1"/>
          </p:cNvSpPr>
          <p:nvPr>
            <p:ph type="ftr" sz="quarter" idx="14"/>
          </p:nvPr>
        </p:nvSpPr>
        <p:spPr/>
        <p:txBody>
          <a:bodyPr/>
          <a:lstStyle/>
          <a:p>
            <a:endParaRPr lang="nb-NO" dirty="0"/>
          </a:p>
        </p:txBody>
      </p:sp>
    </p:spTree>
    <p:extLst>
      <p:ext uri="{BB962C8B-B14F-4D97-AF65-F5344CB8AC3E}">
        <p14:creationId xmlns:p14="http://schemas.microsoft.com/office/powerpoint/2010/main" val="3680892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5" Type="http://schemas.openxmlformats.org/officeDocument/2006/relationships/slideLayout" Target="../slideLayouts/slideLayout9.xml"/><Relationship Id="rId4" Type="http://schemas.openxmlformats.org/officeDocument/2006/relationships/slideLayout" Target="../slideLayouts/slideLayout8.xml"/><Relationship Id="rId9" Type="http://schemas.openxmlformats.org/officeDocument/2006/relationships/image" Target="../media/image6.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6.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6.pn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8.xml"/><Relationship Id="rId7" Type="http://schemas.openxmlformats.org/officeDocument/2006/relationships/image" Target="../media/image7.png"/><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theme" Target="../theme/theme5.xml"/><Relationship Id="rId5" Type="http://schemas.openxmlformats.org/officeDocument/2006/relationships/slideLayout" Target="../slideLayouts/slideLayout30.xml"/><Relationship Id="rId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1000">
              <a:srgbClr val="2C7399"/>
            </a:gs>
            <a:gs pos="100000">
              <a:srgbClr val="7BB6CE"/>
            </a:gs>
          </a:gsLst>
          <a:lin ang="18900000" scaled="0"/>
          <a:tileRect/>
        </a:gra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295200"/>
            <a:ext cx="7918450" cy="477054"/>
          </a:xfrm>
          <a:prstGeom prst="rect">
            <a:avLst/>
          </a:prstGeom>
          <a:ln>
            <a:noFill/>
          </a:ln>
        </p:spPr>
        <p:txBody>
          <a:bodyPr vert="horz" wrap="square" lIns="0" tIns="0" rIns="0" bIns="0" rtlCol="0" anchor="b" anchorCtr="0">
            <a:no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609600" y="952500"/>
            <a:ext cx="7918450" cy="3603625"/>
          </a:xfrm>
          <a:prstGeom prst="rect">
            <a:avLst/>
          </a:prstGeom>
          <a:ln>
            <a:noFill/>
          </a:ln>
        </p:spPr>
        <p:txBody>
          <a:bodyPr vert="horz" wrap="square" lIns="0" tIns="0" rIns="0" bIns="0" rtlCol="0" anchor="t" anchorCtr="0">
            <a:no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pic>
        <p:nvPicPr>
          <p:cNvPr id="5" name="Picture 2" descr="Z:\Norges Bank\nbimppt\2014\NorgesBank_logobank\Screen_versions\Screen_png_versions\rgb_NB_H_bokmaal_neg.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82542" y="4581853"/>
            <a:ext cx="1861457" cy="561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80695191"/>
      </p:ext>
    </p:extLst>
  </p:cSld>
  <p:clrMap bg1="lt1" tx1="dk1" bg2="lt2" tx2="dk2" accent1="accent1" accent2="accent2" accent3="accent3" accent4="accent4" accent5="accent5" accent6="accent6" hlink="hlink" folHlink="folHlink"/>
  <p:sldLayoutIdLst>
    <p:sldLayoutId id="2147483691" r:id="rId1"/>
    <p:sldLayoutId id="2147483705" r:id="rId2"/>
    <p:sldLayoutId id="2147483692" r:id="rId3"/>
    <p:sldLayoutId id="2147483725" r:id="rId4"/>
  </p:sldLayoutIdLst>
  <p:timing>
    <p:tnLst>
      <p:par>
        <p:cTn id="1" dur="indefinite" restart="never" nodeType="tmRoot"/>
      </p:par>
    </p:tnLst>
  </p:timing>
  <p:hf hdr="0" dt="0"/>
  <p:txStyles>
    <p:titleStyle>
      <a:lvl1pPr algn="l" defTabSz="914400" rtl="0" eaLnBrk="1" latinLnBrk="0" hangingPunct="1">
        <a:spcBef>
          <a:spcPct val="0"/>
        </a:spcBef>
        <a:buNone/>
        <a:defRPr sz="2800" b="1" kern="1200">
          <a:solidFill>
            <a:schemeClr val="bg1"/>
          </a:solidFill>
          <a:latin typeface="+mj-lt"/>
          <a:ea typeface="+mj-ea"/>
          <a:cs typeface="+mj-cs"/>
        </a:defRPr>
      </a:lvl1pPr>
    </p:titleStyle>
    <p:bodyStyle>
      <a:lvl1pPr marL="270000" indent="-269875" algn="l" defTabSz="914400" rtl="0" eaLnBrk="1" latinLnBrk="0" hangingPunct="1">
        <a:spcBef>
          <a:spcPts val="0"/>
        </a:spcBef>
        <a:buClr>
          <a:schemeClr val="bg1"/>
        </a:buClr>
        <a:buFont typeface="Wingdings 2" panose="05020102010507070707" pitchFamily="18" charset="2"/>
        <a:buChar char=""/>
        <a:defRPr sz="2000" kern="1200">
          <a:solidFill>
            <a:schemeClr val="bg1"/>
          </a:solidFill>
          <a:latin typeface="+mn-lt"/>
          <a:ea typeface="+mn-ea"/>
          <a:cs typeface="+mn-cs"/>
        </a:defRPr>
      </a:lvl1pPr>
      <a:lvl2pPr marL="756000" indent="-270000" algn="l" defTabSz="914400" rtl="0" eaLnBrk="1" latinLnBrk="0" hangingPunct="1">
        <a:spcBef>
          <a:spcPts val="0"/>
        </a:spcBef>
        <a:buClr>
          <a:schemeClr val="bg1"/>
        </a:buClr>
        <a:buFont typeface="Calibri" panose="020F0502020204030204" pitchFamily="34" charset="0"/>
        <a:buChar char="–"/>
        <a:defRPr sz="1800" kern="1200">
          <a:solidFill>
            <a:schemeClr val="bg1"/>
          </a:solidFill>
          <a:latin typeface="+mn-lt"/>
          <a:ea typeface="+mn-ea"/>
          <a:cs typeface="+mn-cs"/>
        </a:defRPr>
      </a:lvl2pPr>
      <a:lvl3pPr marL="1152000" indent="-270000" algn="l" defTabSz="914400" rtl="0" eaLnBrk="1" latinLnBrk="0" hangingPunct="1">
        <a:spcBef>
          <a:spcPts val="0"/>
        </a:spcBef>
        <a:buClr>
          <a:schemeClr val="bg1"/>
        </a:buClr>
        <a:buFont typeface="Arial" panose="020B0604020202020204" pitchFamily="34" charset="0"/>
        <a:buChar char="•"/>
        <a:defRPr sz="1600" kern="1200">
          <a:solidFill>
            <a:schemeClr val="bg1"/>
          </a:solidFill>
          <a:latin typeface="+mn-lt"/>
          <a:ea typeface="+mn-ea"/>
          <a:cs typeface="+mn-cs"/>
        </a:defRPr>
      </a:lvl3pPr>
      <a:lvl4pPr marL="1548000" indent="-270000" algn="l" defTabSz="914400" rtl="0" eaLnBrk="1" latinLnBrk="0" hangingPunct="1">
        <a:spcBef>
          <a:spcPts val="0"/>
        </a:spcBef>
        <a:buClr>
          <a:schemeClr val="bg1"/>
        </a:buClr>
        <a:buFont typeface="Calibri" panose="020F0502020204030204" pitchFamily="34" charset="0"/>
        <a:buChar char="–"/>
        <a:defRPr sz="1400" kern="1200">
          <a:solidFill>
            <a:schemeClr val="bg1"/>
          </a:solidFill>
          <a:latin typeface="+mn-lt"/>
          <a:ea typeface="+mn-ea"/>
          <a:cs typeface="+mn-cs"/>
        </a:defRPr>
      </a:lvl4pPr>
      <a:lvl5pPr marL="1944000" indent="-270000" algn="l" defTabSz="914400" rtl="0" eaLnBrk="1" latinLnBrk="0" hangingPunct="1">
        <a:spcBef>
          <a:spcPts val="0"/>
        </a:spcBef>
        <a:buClr>
          <a:schemeClr val="bg1"/>
        </a:buClr>
        <a:buFont typeface="Arial" panose="020B0604020202020204" pitchFamily="34" charset="0"/>
        <a:buChar char="•"/>
        <a:defRPr sz="11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1000">
              <a:srgbClr val="2C7399"/>
            </a:gs>
            <a:gs pos="100000">
              <a:srgbClr val="7BB6CE"/>
            </a:gs>
          </a:gsLst>
          <a:lin ang="18900000" scaled="0"/>
          <a:tileRect/>
        </a:gra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294538"/>
            <a:ext cx="7918450" cy="477054"/>
          </a:xfrm>
          <a:prstGeom prst="rect">
            <a:avLst/>
          </a:prstGeom>
          <a:ln>
            <a:noFill/>
          </a:ln>
        </p:spPr>
        <p:txBody>
          <a:bodyPr vert="horz" wrap="square" lIns="0" tIns="0" rIns="0" bIns="0" rtlCol="0" anchor="b" anchorCtr="0">
            <a:no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609600" y="952500"/>
            <a:ext cx="7918450" cy="3603625"/>
          </a:xfrm>
          <a:prstGeom prst="rect">
            <a:avLst/>
          </a:prstGeom>
          <a:noFill/>
          <a:ln>
            <a:noFill/>
          </a:ln>
        </p:spPr>
        <p:txBody>
          <a:bodyPr vert="horz" wrap="square" lIns="0" tIns="0" rIns="0" bIns="0" rtlCol="0" anchor="t" anchorCtr="0">
            <a:no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8050" y="4732338"/>
            <a:ext cx="294860" cy="273451"/>
          </a:xfrm>
          <a:prstGeom prst="rect">
            <a:avLst/>
          </a:prstGeom>
        </p:spPr>
      </p:pic>
      <p:sp>
        <p:nvSpPr>
          <p:cNvPr id="4" name="Slide Number Placeholder 3"/>
          <p:cNvSpPr>
            <a:spLocks noGrp="1"/>
          </p:cNvSpPr>
          <p:nvPr>
            <p:ph type="sldNum" sz="quarter" idx="4"/>
          </p:nvPr>
        </p:nvSpPr>
        <p:spPr>
          <a:xfrm>
            <a:off x="8031600" y="4732338"/>
            <a:ext cx="495300" cy="274637"/>
          </a:xfrm>
          <a:prstGeom prst="rect">
            <a:avLst/>
          </a:prstGeom>
        </p:spPr>
        <p:txBody>
          <a:bodyPr vert="horz" lIns="91440" tIns="45720" rIns="91440" bIns="45720" rtlCol="0" anchor="ctr"/>
          <a:lstStyle>
            <a:lvl1pPr algn="l">
              <a:defRPr sz="1200">
                <a:solidFill>
                  <a:schemeClr val="bg1"/>
                </a:solidFill>
              </a:defRPr>
            </a:lvl1pPr>
          </a:lstStyle>
          <a:p>
            <a:fld id="{DBD524F6-13F3-452B-9447-D61487D42689}" type="slidenum">
              <a:rPr lang="nb-NO" smtClean="0"/>
              <a:pPr/>
              <a:t>‹#›</a:t>
            </a:fld>
            <a:endParaRPr lang="nb-NO" dirty="0"/>
          </a:p>
        </p:txBody>
      </p:sp>
      <p:sp>
        <p:nvSpPr>
          <p:cNvPr id="5" name="Footer Placeholder 4"/>
          <p:cNvSpPr>
            <a:spLocks noGrp="1"/>
          </p:cNvSpPr>
          <p:nvPr>
            <p:ph type="ftr" sz="quarter" idx="3"/>
          </p:nvPr>
        </p:nvSpPr>
        <p:spPr>
          <a:xfrm>
            <a:off x="609600" y="4731152"/>
            <a:ext cx="6870700" cy="274637"/>
          </a:xfrm>
          <a:prstGeom prst="rect">
            <a:avLst/>
          </a:prstGeom>
        </p:spPr>
        <p:txBody>
          <a:bodyPr vert="horz" lIns="91440" tIns="45720" rIns="91440" bIns="45720" rtlCol="0" anchor="t" anchorCtr="0"/>
          <a:lstStyle>
            <a:lvl1pPr algn="l">
              <a:defRPr sz="1000">
                <a:solidFill>
                  <a:schemeClr val="bg1"/>
                </a:solidFill>
              </a:defRPr>
            </a:lvl1pPr>
          </a:lstStyle>
          <a:p>
            <a:endParaRPr lang="nb-NO" dirty="0"/>
          </a:p>
        </p:txBody>
      </p:sp>
    </p:spTree>
    <p:extLst>
      <p:ext uri="{BB962C8B-B14F-4D97-AF65-F5344CB8AC3E}">
        <p14:creationId xmlns:p14="http://schemas.microsoft.com/office/powerpoint/2010/main" val="194144982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iming>
    <p:tnLst>
      <p:par>
        <p:cTn id="1" dur="indefinite" restart="never" nodeType="tmRoot"/>
      </p:par>
    </p:tnLst>
  </p:timing>
  <p:hf hdr="0" dt="0"/>
  <p:txStyles>
    <p:titleStyle>
      <a:lvl1pPr algn="l" defTabSz="914400" rtl="0" eaLnBrk="1" latinLnBrk="0" hangingPunct="1">
        <a:spcBef>
          <a:spcPct val="0"/>
        </a:spcBef>
        <a:buNone/>
        <a:defRPr sz="2800" b="1" kern="1200">
          <a:solidFill>
            <a:schemeClr val="bg1"/>
          </a:solidFill>
          <a:latin typeface="+mj-lt"/>
          <a:ea typeface="+mj-ea"/>
          <a:cs typeface="+mj-cs"/>
        </a:defRPr>
      </a:lvl1pPr>
    </p:titleStyle>
    <p:bodyStyle>
      <a:lvl1pPr marL="270000" indent="-269875" algn="l" defTabSz="914400" rtl="0" eaLnBrk="1" latinLnBrk="0" hangingPunct="1">
        <a:spcBef>
          <a:spcPts val="0"/>
        </a:spcBef>
        <a:buClr>
          <a:schemeClr val="bg1"/>
        </a:buClr>
        <a:buFont typeface="Wingdings 2" panose="05020102010507070707" pitchFamily="18" charset="2"/>
        <a:buChar char=""/>
        <a:defRPr sz="2000" kern="1200">
          <a:solidFill>
            <a:schemeClr val="bg1"/>
          </a:solidFill>
          <a:latin typeface="+mn-lt"/>
          <a:ea typeface="+mn-ea"/>
          <a:cs typeface="+mn-cs"/>
        </a:defRPr>
      </a:lvl1pPr>
      <a:lvl2pPr marL="756000" indent="-270000" algn="l" defTabSz="914400" rtl="0" eaLnBrk="1" latinLnBrk="0" hangingPunct="1">
        <a:spcBef>
          <a:spcPts val="0"/>
        </a:spcBef>
        <a:buClr>
          <a:schemeClr val="bg1"/>
        </a:buClr>
        <a:buFont typeface="Calibri" panose="020F0502020204030204" pitchFamily="34" charset="0"/>
        <a:buChar char="–"/>
        <a:defRPr sz="1800" kern="1200">
          <a:solidFill>
            <a:schemeClr val="bg1"/>
          </a:solidFill>
          <a:latin typeface="+mn-lt"/>
          <a:ea typeface="+mn-ea"/>
          <a:cs typeface="+mn-cs"/>
        </a:defRPr>
      </a:lvl2pPr>
      <a:lvl3pPr marL="1152000" indent="-270000" algn="l" defTabSz="914400" rtl="0" eaLnBrk="1" latinLnBrk="0" hangingPunct="1">
        <a:spcBef>
          <a:spcPts val="0"/>
        </a:spcBef>
        <a:buClr>
          <a:schemeClr val="bg1"/>
        </a:buClr>
        <a:buFont typeface="Arial" panose="020B0604020202020204" pitchFamily="34" charset="0"/>
        <a:buChar char="•"/>
        <a:defRPr sz="1600" kern="1200">
          <a:solidFill>
            <a:schemeClr val="bg1"/>
          </a:solidFill>
          <a:latin typeface="+mn-lt"/>
          <a:ea typeface="+mn-ea"/>
          <a:cs typeface="+mn-cs"/>
        </a:defRPr>
      </a:lvl3pPr>
      <a:lvl4pPr marL="1548000" indent="-270000" algn="l" defTabSz="914400" rtl="0" eaLnBrk="1" latinLnBrk="0" hangingPunct="1">
        <a:spcBef>
          <a:spcPts val="0"/>
        </a:spcBef>
        <a:buClr>
          <a:schemeClr val="bg1"/>
        </a:buClr>
        <a:buFont typeface="Calibri" panose="020F0502020204030204" pitchFamily="34" charset="0"/>
        <a:buChar char="–"/>
        <a:defRPr sz="1400" kern="1200">
          <a:solidFill>
            <a:schemeClr val="bg1"/>
          </a:solidFill>
          <a:latin typeface="+mn-lt"/>
          <a:ea typeface="+mn-ea"/>
          <a:cs typeface="+mn-cs"/>
        </a:defRPr>
      </a:lvl4pPr>
      <a:lvl5pPr marL="1944000" indent="-270000" algn="l" defTabSz="914400" rtl="0" eaLnBrk="1" latinLnBrk="0" hangingPunct="1">
        <a:spcBef>
          <a:spcPts val="0"/>
        </a:spcBef>
        <a:buClr>
          <a:schemeClr val="bg1"/>
        </a:buClr>
        <a:buFont typeface="Arial" panose="020B0604020202020204" pitchFamily="34" charset="0"/>
        <a:buChar char="•"/>
        <a:defRPr sz="11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1000">
              <a:srgbClr val="2C7399"/>
            </a:gs>
            <a:gs pos="100000">
              <a:srgbClr val="7BB6CE"/>
            </a:gs>
          </a:gsLst>
          <a:lin ang="18900000" scaled="0"/>
          <a:tileRect/>
        </a:gra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294538"/>
            <a:ext cx="7918450" cy="477054"/>
          </a:xfrm>
          <a:prstGeom prst="rect">
            <a:avLst/>
          </a:prstGeom>
          <a:ln>
            <a:noFill/>
          </a:ln>
        </p:spPr>
        <p:txBody>
          <a:bodyPr vert="horz" wrap="square" lIns="0" tIns="0" rIns="0" bIns="0" rtlCol="0" anchor="b" anchorCtr="0">
            <a:no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609600" y="1069975"/>
            <a:ext cx="7918450" cy="3486150"/>
          </a:xfrm>
          <a:prstGeom prst="rect">
            <a:avLst/>
          </a:prstGeom>
          <a:noFill/>
          <a:ln>
            <a:noFill/>
          </a:ln>
        </p:spPr>
        <p:txBody>
          <a:bodyPr vert="horz" wrap="square" lIns="0" tIns="0" rIns="0" bIns="0" rtlCol="0" anchor="t" anchorCtr="0">
            <a:no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8050" y="4732338"/>
            <a:ext cx="294860" cy="273451"/>
          </a:xfrm>
          <a:prstGeom prst="rect">
            <a:avLst/>
          </a:prstGeom>
        </p:spPr>
      </p:pic>
      <p:sp>
        <p:nvSpPr>
          <p:cNvPr id="4" name="Slide Number Placeholder 3"/>
          <p:cNvSpPr>
            <a:spLocks noGrp="1"/>
          </p:cNvSpPr>
          <p:nvPr>
            <p:ph type="sldNum" sz="quarter" idx="4"/>
          </p:nvPr>
        </p:nvSpPr>
        <p:spPr>
          <a:xfrm>
            <a:off x="8031600" y="4734000"/>
            <a:ext cx="4968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9A70F7EF-0C11-4C5C-B2D6-C3823CEA017A}" type="slidenum">
              <a:rPr lang="nb-NO" smtClean="0"/>
              <a:pPr/>
              <a:t>‹#›</a:t>
            </a:fld>
            <a:endParaRPr lang="nb-NO" dirty="0"/>
          </a:p>
        </p:txBody>
      </p:sp>
      <p:sp>
        <p:nvSpPr>
          <p:cNvPr id="6" name="Footer Placeholder 3"/>
          <p:cNvSpPr>
            <a:spLocks noGrp="1"/>
          </p:cNvSpPr>
          <p:nvPr>
            <p:ph type="ftr" sz="quarter" idx="3"/>
          </p:nvPr>
        </p:nvSpPr>
        <p:spPr>
          <a:xfrm>
            <a:off x="609600" y="4731152"/>
            <a:ext cx="6870700" cy="274637"/>
          </a:xfrm>
          <a:prstGeom prst="rect">
            <a:avLst/>
          </a:prstGeom>
        </p:spPr>
        <p:txBody>
          <a:bodyPr/>
          <a:lstStyle>
            <a:lvl1pPr>
              <a:defRPr sz="1000"/>
            </a:lvl1pPr>
          </a:lstStyle>
          <a:p>
            <a:endParaRPr lang="nb-NO" dirty="0"/>
          </a:p>
        </p:txBody>
      </p:sp>
    </p:spTree>
    <p:extLst>
      <p:ext uri="{BB962C8B-B14F-4D97-AF65-F5344CB8AC3E}">
        <p14:creationId xmlns:p14="http://schemas.microsoft.com/office/powerpoint/2010/main" val="282594231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Lst>
  <p:timing>
    <p:tnLst>
      <p:par>
        <p:cTn id="1" dur="indefinite" restart="never" nodeType="tmRoot"/>
      </p:par>
    </p:tnLst>
  </p:timing>
  <p:hf hdr="0" dt="0"/>
  <p:txStyles>
    <p:titleStyle>
      <a:lvl1pPr algn="l" defTabSz="914400" rtl="0" eaLnBrk="1" latinLnBrk="0" hangingPunct="1">
        <a:spcBef>
          <a:spcPct val="0"/>
        </a:spcBef>
        <a:buNone/>
        <a:defRPr sz="2800" b="1" kern="1200">
          <a:solidFill>
            <a:schemeClr val="bg1"/>
          </a:solidFill>
          <a:latin typeface="+mj-lt"/>
          <a:ea typeface="+mj-ea"/>
          <a:cs typeface="+mj-cs"/>
        </a:defRPr>
      </a:lvl1pPr>
    </p:titleStyle>
    <p:bodyStyle>
      <a:lvl1pPr marL="270000" indent="-269875" algn="l" defTabSz="914400" rtl="0" eaLnBrk="1" latinLnBrk="0" hangingPunct="1">
        <a:spcBef>
          <a:spcPts val="0"/>
        </a:spcBef>
        <a:buClr>
          <a:schemeClr val="bg1"/>
        </a:buClr>
        <a:buFont typeface="Wingdings 2" panose="05020102010507070707" pitchFamily="18" charset="2"/>
        <a:buChar char=""/>
        <a:defRPr sz="2000" kern="1200">
          <a:solidFill>
            <a:schemeClr val="bg1"/>
          </a:solidFill>
          <a:latin typeface="+mn-lt"/>
          <a:ea typeface="+mn-ea"/>
          <a:cs typeface="+mn-cs"/>
        </a:defRPr>
      </a:lvl1pPr>
      <a:lvl2pPr marL="756000" indent="-270000" algn="l" defTabSz="914400" rtl="0" eaLnBrk="1" latinLnBrk="0" hangingPunct="1">
        <a:spcBef>
          <a:spcPts val="0"/>
        </a:spcBef>
        <a:buClr>
          <a:schemeClr val="bg1"/>
        </a:buClr>
        <a:buFont typeface="Calibri" panose="020F0502020204030204" pitchFamily="34" charset="0"/>
        <a:buChar char="–"/>
        <a:defRPr sz="1800" kern="1200">
          <a:solidFill>
            <a:schemeClr val="bg1"/>
          </a:solidFill>
          <a:latin typeface="+mn-lt"/>
          <a:ea typeface="+mn-ea"/>
          <a:cs typeface="+mn-cs"/>
        </a:defRPr>
      </a:lvl2pPr>
      <a:lvl3pPr marL="1152000" indent="-270000" algn="l" defTabSz="914400" rtl="0" eaLnBrk="1" latinLnBrk="0" hangingPunct="1">
        <a:spcBef>
          <a:spcPts val="0"/>
        </a:spcBef>
        <a:buClr>
          <a:schemeClr val="bg1"/>
        </a:buClr>
        <a:buFont typeface="Arial" panose="020B0604020202020204" pitchFamily="34" charset="0"/>
        <a:buChar char="•"/>
        <a:defRPr sz="1600" kern="1200">
          <a:solidFill>
            <a:schemeClr val="bg1"/>
          </a:solidFill>
          <a:latin typeface="+mn-lt"/>
          <a:ea typeface="+mn-ea"/>
          <a:cs typeface="+mn-cs"/>
        </a:defRPr>
      </a:lvl3pPr>
      <a:lvl4pPr marL="1548000" indent="-270000" algn="l" defTabSz="914400" rtl="0" eaLnBrk="1" latinLnBrk="0" hangingPunct="1">
        <a:spcBef>
          <a:spcPts val="0"/>
        </a:spcBef>
        <a:buClr>
          <a:schemeClr val="bg1"/>
        </a:buClr>
        <a:buFont typeface="Calibri" panose="020F0502020204030204" pitchFamily="34" charset="0"/>
        <a:buChar char="–"/>
        <a:defRPr sz="1400" kern="1200">
          <a:solidFill>
            <a:schemeClr val="bg1"/>
          </a:solidFill>
          <a:latin typeface="+mn-lt"/>
          <a:ea typeface="+mn-ea"/>
          <a:cs typeface="+mn-cs"/>
        </a:defRPr>
      </a:lvl4pPr>
      <a:lvl5pPr marL="1944000" indent="-270000" algn="l" defTabSz="914400" rtl="0" eaLnBrk="1" latinLnBrk="0" hangingPunct="1">
        <a:spcBef>
          <a:spcPts val="0"/>
        </a:spcBef>
        <a:buClr>
          <a:schemeClr val="bg1"/>
        </a:buClr>
        <a:buFont typeface="Arial" panose="020B0604020202020204" pitchFamily="34" charset="0"/>
        <a:buChar char="•"/>
        <a:defRPr sz="11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1000">
              <a:srgbClr val="2C7399"/>
            </a:gs>
            <a:gs pos="100000">
              <a:srgbClr val="7BB6CE"/>
            </a:gs>
          </a:gsLst>
          <a:lin ang="18900000" scaled="0"/>
          <a:tileRect/>
        </a:gra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609600" y="409576"/>
            <a:ext cx="7918450" cy="4146550"/>
          </a:xfrm>
          <a:prstGeom prst="rect">
            <a:avLst/>
          </a:prstGeom>
          <a:ln>
            <a:noFill/>
          </a:ln>
        </p:spPr>
        <p:txBody>
          <a:bodyPr vert="horz" wrap="square" lIns="0" tIns="0" rIns="0" bIns="0" rtlCol="0" anchor="t" anchorCtr="0">
            <a:no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528050" y="4732338"/>
            <a:ext cx="294860" cy="273451"/>
          </a:xfrm>
          <a:prstGeom prst="rect">
            <a:avLst/>
          </a:prstGeom>
        </p:spPr>
      </p:pic>
      <p:sp>
        <p:nvSpPr>
          <p:cNvPr id="2" name="Slide Number Placeholder 1"/>
          <p:cNvSpPr>
            <a:spLocks noGrp="1"/>
          </p:cNvSpPr>
          <p:nvPr>
            <p:ph type="sldNum" sz="quarter" idx="4"/>
          </p:nvPr>
        </p:nvSpPr>
        <p:spPr>
          <a:xfrm>
            <a:off x="8031600" y="4734000"/>
            <a:ext cx="4968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547C637C-EBE7-4D62-B2BE-974710C5870F}" type="slidenum">
              <a:rPr lang="nb-NO" smtClean="0"/>
              <a:pPr/>
              <a:t>‹#›</a:t>
            </a:fld>
            <a:endParaRPr lang="nb-NO" dirty="0"/>
          </a:p>
        </p:txBody>
      </p:sp>
      <p:sp>
        <p:nvSpPr>
          <p:cNvPr id="5" name="Footer Placeholder 3"/>
          <p:cNvSpPr>
            <a:spLocks noGrp="1"/>
          </p:cNvSpPr>
          <p:nvPr>
            <p:ph type="ftr" sz="quarter" idx="3"/>
          </p:nvPr>
        </p:nvSpPr>
        <p:spPr>
          <a:xfrm>
            <a:off x="609600" y="4731152"/>
            <a:ext cx="6870700" cy="274637"/>
          </a:xfrm>
          <a:prstGeom prst="rect">
            <a:avLst/>
          </a:prstGeom>
        </p:spPr>
        <p:txBody>
          <a:bodyPr/>
          <a:lstStyle>
            <a:lvl1pPr>
              <a:defRPr sz="1000"/>
            </a:lvl1pPr>
          </a:lstStyle>
          <a:p>
            <a:endParaRPr lang="nb-NO" dirty="0"/>
          </a:p>
        </p:txBody>
      </p:sp>
    </p:spTree>
    <p:extLst>
      <p:ext uri="{BB962C8B-B14F-4D97-AF65-F5344CB8AC3E}">
        <p14:creationId xmlns:p14="http://schemas.microsoft.com/office/powerpoint/2010/main" val="1187767271"/>
      </p:ext>
    </p:extLst>
  </p:cSld>
  <p:clrMap bg1="lt1" tx1="dk1" bg2="lt2" tx2="dk2" accent1="accent1" accent2="accent2" accent3="accent3" accent4="accent4" accent5="accent5" accent6="accent6" hlink="hlink" folHlink="folHlink"/>
  <p:sldLayoutIdLst>
    <p:sldLayoutId id="2147483726" r:id="rId1"/>
    <p:sldLayoutId id="2147483713" r:id="rId2"/>
    <p:sldLayoutId id="2147483707" r:id="rId3"/>
    <p:sldLayoutId id="2147483708" r:id="rId4"/>
    <p:sldLayoutId id="2147483685" r:id="rId5"/>
    <p:sldLayoutId id="2147483687" r:id="rId6"/>
    <p:sldLayoutId id="2147483689" r:id="rId7"/>
  </p:sldLayoutIdLst>
  <p:timing>
    <p:tnLst>
      <p:par>
        <p:cTn id="1" dur="indefinite" restart="never" nodeType="tmRoot"/>
      </p:par>
    </p:tnLst>
  </p:timing>
  <p:hf hdr="0" dt="0"/>
  <p:txStyles>
    <p:titleStyle>
      <a:lvl1pPr algn="l" defTabSz="914400" rtl="0" eaLnBrk="1" latinLnBrk="0" hangingPunct="1">
        <a:spcBef>
          <a:spcPct val="0"/>
        </a:spcBef>
        <a:buNone/>
        <a:defRPr sz="2800" b="1" kern="1200">
          <a:solidFill>
            <a:srgbClr val="2B7297"/>
          </a:solidFill>
          <a:latin typeface="+mj-lt"/>
          <a:ea typeface="+mj-ea"/>
          <a:cs typeface="+mj-cs"/>
        </a:defRPr>
      </a:lvl1pPr>
    </p:titleStyle>
    <p:bodyStyle>
      <a:lvl1pPr marL="270000" indent="-269875" algn="l" defTabSz="914400" rtl="0" eaLnBrk="1" latinLnBrk="0" hangingPunct="1">
        <a:spcBef>
          <a:spcPts val="0"/>
        </a:spcBef>
        <a:buClr>
          <a:schemeClr val="bg1"/>
        </a:buClr>
        <a:buFont typeface="Wingdings 2" panose="05020102010507070707" pitchFamily="18" charset="2"/>
        <a:buChar char=""/>
        <a:defRPr sz="2400" kern="1200">
          <a:solidFill>
            <a:schemeClr val="bg1"/>
          </a:solidFill>
          <a:latin typeface="+mn-lt"/>
          <a:ea typeface="+mn-ea"/>
          <a:cs typeface="+mn-cs"/>
        </a:defRPr>
      </a:lvl1pPr>
      <a:lvl2pPr marL="756000" indent="-270000" algn="l" defTabSz="914400" rtl="0" eaLnBrk="1" latinLnBrk="0" hangingPunct="1">
        <a:spcBef>
          <a:spcPts val="0"/>
        </a:spcBef>
        <a:buClr>
          <a:schemeClr val="bg1"/>
        </a:buClr>
        <a:buFont typeface="Calibri" panose="020F0502020204030204" pitchFamily="34" charset="0"/>
        <a:buChar char="–"/>
        <a:defRPr sz="2000" kern="1200">
          <a:solidFill>
            <a:schemeClr val="bg1"/>
          </a:solidFill>
          <a:latin typeface="+mn-lt"/>
          <a:ea typeface="+mn-ea"/>
          <a:cs typeface="+mn-cs"/>
        </a:defRPr>
      </a:lvl2pPr>
      <a:lvl3pPr marL="1152000" indent="-270000" algn="l" defTabSz="914400" rtl="0" eaLnBrk="1" latinLnBrk="0" hangingPunct="1">
        <a:spcBef>
          <a:spcPts val="0"/>
        </a:spcBef>
        <a:buClr>
          <a:schemeClr val="bg1"/>
        </a:buClr>
        <a:buFont typeface="Arial" panose="020B0604020202020204" pitchFamily="34" charset="0"/>
        <a:buChar char="•"/>
        <a:defRPr sz="1800" kern="1200">
          <a:solidFill>
            <a:schemeClr val="bg1"/>
          </a:solidFill>
          <a:latin typeface="+mn-lt"/>
          <a:ea typeface="+mn-ea"/>
          <a:cs typeface="+mn-cs"/>
        </a:defRPr>
      </a:lvl3pPr>
      <a:lvl4pPr marL="1548000" indent="-270000" algn="l" defTabSz="914400" rtl="0" eaLnBrk="1" latinLnBrk="0" hangingPunct="1">
        <a:spcBef>
          <a:spcPts val="0"/>
        </a:spcBef>
        <a:buClr>
          <a:schemeClr val="bg1"/>
        </a:buClr>
        <a:buFont typeface="Calibri" panose="020F0502020204030204" pitchFamily="34" charset="0"/>
        <a:buChar char="–"/>
        <a:defRPr sz="1600" kern="1200">
          <a:solidFill>
            <a:schemeClr val="bg1"/>
          </a:solidFill>
          <a:latin typeface="+mn-lt"/>
          <a:ea typeface="+mn-ea"/>
          <a:cs typeface="+mn-cs"/>
        </a:defRPr>
      </a:lvl4pPr>
      <a:lvl5pPr marL="1944000" indent="-270000" algn="l" defTabSz="914400" rtl="0" eaLnBrk="1" latinLnBrk="0" hangingPunct="1">
        <a:spcBef>
          <a:spcPts val="0"/>
        </a:spcBef>
        <a:buClr>
          <a:schemeClr val="bg1"/>
        </a:buClr>
        <a:buFont typeface="Arial" panose="020B0604020202020204" pitchFamily="34" charset="0"/>
        <a:buChar char="•"/>
        <a:defRPr sz="1400" kern="1200">
          <a:solidFill>
            <a:schemeClr val="bg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bg1"/>
            </a:gs>
            <a:gs pos="100000">
              <a:schemeClr val="bg1"/>
            </a:gs>
          </a:gsLst>
          <a:lin ang="18900000" scaled="0"/>
          <a:tileRect/>
        </a:gradFill>
        <a:effectLst/>
      </p:bgPr>
    </p:bg>
    <p:spTree>
      <p:nvGrpSpPr>
        <p:cNvPr id="1" name=""/>
        <p:cNvGrpSpPr/>
        <p:nvPr/>
      </p:nvGrpSpPr>
      <p:grpSpPr>
        <a:xfrm>
          <a:off x="0" y="0"/>
          <a:ext cx="0" cy="0"/>
          <a:chOff x="0" y="0"/>
          <a:chExt cx="0" cy="0"/>
        </a:xfrm>
      </p:grpSpPr>
      <p:pic>
        <p:nvPicPr>
          <p:cNvPr id="10" name="Bilde 9"/>
          <p:cNvPicPr>
            <a:picLocks noChangeAspect="1"/>
          </p:cNvPicPr>
          <p:nvPr/>
        </p:nvPicPr>
        <p:blipFill rotWithShape="1">
          <a:blip r:embed="rId7" cstate="print">
            <a:extLst>
              <a:ext uri="{28A0092B-C50C-407E-A947-70E740481C1C}">
                <a14:useLocalDpi xmlns:a14="http://schemas.microsoft.com/office/drawing/2010/main" val="0"/>
              </a:ext>
            </a:extLst>
          </a:blip>
          <a:srcRect/>
          <a:stretch/>
        </p:blipFill>
        <p:spPr>
          <a:xfrm>
            <a:off x="8528050" y="4732339"/>
            <a:ext cx="475489" cy="411162"/>
          </a:xfrm>
          <a:prstGeom prst="rect">
            <a:avLst/>
          </a:prstGeom>
        </p:spPr>
      </p:pic>
      <p:sp>
        <p:nvSpPr>
          <p:cNvPr id="2" name="Plassholder for tittel 1"/>
          <p:cNvSpPr>
            <a:spLocks noGrp="1"/>
          </p:cNvSpPr>
          <p:nvPr>
            <p:ph type="title"/>
          </p:nvPr>
        </p:nvSpPr>
        <p:spPr>
          <a:xfrm>
            <a:off x="609600" y="295200"/>
            <a:ext cx="7918450" cy="477054"/>
          </a:xfrm>
          <a:prstGeom prst="rect">
            <a:avLst/>
          </a:prstGeom>
          <a:ln>
            <a:noFill/>
          </a:ln>
        </p:spPr>
        <p:txBody>
          <a:bodyPr vert="horz" wrap="square" lIns="0" tIns="0" rIns="0" bIns="0" rtlCol="0" anchor="b" anchorCtr="0">
            <a:noAutofit/>
          </a:bodyPr>
          <a:lstStyle/>
          <a:p>
            <a:r>
              <a:rPr lang="nb-NO" dirty="0" smtClean="0"/>
              <a:t>Klikk for å redigere tittelstil</a:t>
            </a:r>
            <a:endParaRPr lang="nb-NO" dirty="0"/>
          </a:p>
        </p:txBody>
      </p:sp>
      <p:sp>
        <p:nvSpPr>
          <p:cNvPr id="3" name="Plassholder for tekst 2"/>
          <p:cNvSpPr>
            <a:spLocks noGrp="1"/>
          </p:cNvSpPr>
          <p:nvPr>
            <p:ph type="body" idx="1"/>
          </p:nvPr>
        </p:nvSpPr>
        <p:spPr>
          <a:xfrm>
            <a:off x="609600" y="952500"/>
            <a:ext cx="7918450" cy="3603625"/>
          </a:xfrm>
          <a:prstGeom prst="rect">
            <a:avLst/>
          </a:prstGeom>
          <a:ln>
            <a:noFill/>
          </a:ln>
        </p:spPr>
        <p:txBody>
          <a:bodyPr vert="horz" wrap="square" lIns="0" tIns="0" rIns="0" bIns="0" rtlCol="0" anchor="t" anchorCtr="0">
            <a:no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b-NO" dirty="0"/>
          </a:p>
        </p:txBody>
      </p:sp>
      <p:sp>
        <p:nvSpPr>
          <p:cNvPr id="4" name="Slide Number Placeholder 3"/>
          <p:cNvSpPr>
            <a:spLocks noGrp="1"/>
          </p:cNvSpPr>
          <p:nvPr>
            <p:ph type="sldNum" sz="quarter" idx="4"/>
          </p:nvPr>
        </p:nvSpPr>
        <p:spPr>
          <a:xfrm>
            <a:off x="8031250" y="4732339"/>
            <a:ext cx="496800" cy="274637"/>
          </a:xfrm>
          <a:prstGeom prst="rect">
            <a:avLst/>
          </a:prstGeom>
        </p:spPr>
        <p:txBody>
          <a:bodyPr vert="horz" lIns="91440" tIns="45720" rIns="91440" bIns="45720" rtlCol="0" anchor="ctr"/>
          <a:lstStyle>
            <a:lvl1pPr algn="l">
              <a:defRPr sz="1200">
                <a:solidFill>
                  <a:schemeClr val="bg2"/>
                </a:solidFill>
              </a:defRPr>
            </a:lvl1pPr>
          </a:lstStyle>
          <a:p>
            <a:fld id="{7651BF39-E739-4A83-9CC2-F44703A652B4}" type="slidenum">
              <a:rPr lang="nb-NO" smtClean="0"/>
              <a:pPr/>
              <a:t>‹#›</a:t>
            </a:fld>
            <a:endParaRPr lang="nb-NO" dirty="0"/>
          </a:p>
        </p:txBody>
      </p:sp>
      <p:sp>
        <p:nvSpPr>
          <p:cNvPr id="6" name="Footer Placeholder 3"/>
          <p:cNvSpPr>
            <a:spLocks noGrp="1"/>
          </p:cNvSpPr>
          <p:nvPr>
            <p:ph type="ftr" sz="quarter" idx="3"/>
          </p:nvPr>
        </p:nvSpPr>
        <p:spPr>
          <a:xfrm>
            <a:off x="609600" y="4731152"/>
            <a:ext cx="6870700" cy="274637"/>
          </a:xfrm>
          <a:prstGeom prst="rect">
            <a:avLst/>
          </a:prstGeom>
        </p:spPr>
        <p:txBody>
          <a:bodyPr/>
          <a:lstStyle>
            <a:lvl1pPr>
              <a:defRPr sz="1000">
                <a:solidFill>
                  <a:schemeClr val="bg2"/>
                </a:solidFill>
              </a:defRPr>
            </a:lvl1pPr>
          </a:lstStyle>
          <a:p>
            <a:endParaRPr lang="nb-NO" dirty="0"/>
          </a:p>
        </p:txBody>
      </p:sp>
    </p:spTree>
    <p:extLst>
      <p:ext uri="{BB962C8B-B14F-4D97-AF65-F5344CB8AC3E}">
        <p14:creationId xmlns:p14="http://schemas.microsoft.com/office/powerpoint/2010/main" val="3297712671"/>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Lst>
  <p:hf hdr="0" dt="0"/>
  <p:txStyles>
    <p:titleStyle>
      <a:lvl1pPr algn="l" defTabSz="914400" rtl="0" eaLnBrk="1" latinLnBrk="0" hangingPunct="1">
        <a:spcBef>
          <a:spcPct val="0"/>
        </a:spcBef>
        <a:buNone/>
        <a:defRPr sz="2800" b="1" kern="1200">
          <a:solidFill>
            <a:srgbClr val="2B7297"/>
          </a:solidFill>
          <a:latin typeface="+mj-lt"/>
          <a:ea typeface="+mj-ea"/>
          <a:cs typeface="+mj-cs"/>
        </a:defRPr>
      </a:lvl1pPr>
    </p:titleStyle>
    <p:bodyStyle>
      <a:lvl1pPr marL="270000" indent="-269875" algn="l" defTabSz="914400" rtl="0" eaLnBrk="1" latinLnBrk="0" hangingPunct="1">
        <a:spcBef>
          <a:spcPts val="0"/>
        </a:spcBef>
        <a:buClr>
          <a:srgbClr val="7AB4CD"/>
        </a:buClr>
        <a:buFont typeface="Wingdings 2" panose="05020102010507070707" pitchFamily="18" charset="2"/>
        <a:buChar char=""/>
        <a:defRPr sz="1600" kern="1200">
          <a:solidFill>
            <a:schemeClr val="bg2"/>
          </a:solidFill>
          <a:latin typeface="+mn-lt"/>
          <a:ea typeface="+mn-ea"/>
          <a:cs typeface="+mn-cs"/>
        </a:defRPr>
      </a:lvl1pPr>
      <a:lvl2pPr marL="756000" indent="-270000" algn="l" defTabSz="914400" rtl="0" eaLnBrk="1" latinLnBrk="0" hangingPunct="1">
        <a:spcBef>
          <a:spcPts val="0"/>
        </a:spcBef>
        <a:buClr>
          <a:srgbClr val="7AB4CD"/>
        </a:buClr>
        <a:buFont typeface="Calibri" panose="020F0502020204030204" pitchFamily="34" charset="0"/>
        <a:buChar char="–"/>
        <a:defRPr sz="1400" kern="1200">
          <a:solidFill>
            <a:schemeClr val="bg2"/>
          </a:solidFill>
          <a:latin typeface="+mn-lt"/>
          <a:ea typeface="+mn-ea"/>
          <a:cs typeface="+mn-cs"/>
        </a:defRPr>
      </a:lvl2pPr>
      <a:lvl3pPr marL="1152000" indent="-270000" algn="l" defTabSz="914400" rtl="0" eaLnBrk="1" latinLnBrk="0" hangingPunct="1">
        <a:spcBef>
          <a:spcPts val="0"/>
        </a:spcBef>
        <a:buClr>
          <a:srgbClr val="7AB4CD"/>
        </a:buClr>
        <a:buFont typeface="Arial" panose="020B0604020202020204" pitchFamily="34" charset="0"/>
        <a:buChar char="•"/>
        <a:defRPr sz="1200" kern="1200">
          <a:solidFill>
            <a:schemeClr val="bg2"/>
          </a:solidFill>
          <a:latin typeface="+mn-lt"/>
          <a:ea typeface="+mn-ea"/>
          <a:cs typeface="+mn-cs"/>
        </a:defRPr>
      </a:lvl3pPr>
      <a:lvl4pPr marL="1548000" indent="-270000" algn="l" defTabSz="914400" rtl="0" eaLnBrk="1" latinLnBrk="0" hangingPunct="1">
        <a:spcBef>
          <a:spcPts val="0"/>
        </a:spcBef>
        <a:buClr>
          <a:srgbClr val="7AB4CD"/>
        </a:buClr>
        <a:buFont typeface="Calibri" panose="020F0502020204030204" pitchFamily="34" charset="0"/>
        <a:buChar char="–"/>
        <a:defRPr sz="1100" kern="1200">
          <a:solidFill>
            <a:schemeClr val="bg2"/>
          </a:solidFill>
          <a:latin typeface="+mn-lt"/>
          <a:ea typeface="+mn-ea"/>
          <a:cs typeface="+mn-cs"/>
        </a:defRPr>
      </a:lvl4pPr>
      <a:lvl5pPr marL="1944000" indent="-270000" algn="l" defTabSz="914400" rtl="0" eaLnBrk="1" latinLnBrk="0" hangingPunct="1">
        <a:spcBef>
          <a:spcPts val="0"/>
        </a:spcBef>
        <a:buClr>
          <a:srgbClr val="7AB4CD"/>
        </a:buClr>
        <a:buFont typeface="Arial" panose="020B0604020202020204" pitchFamily="34" charset="0"/>
        <a:buChar char="•"/>
        <a:defRPr sz="1000" kern="120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26346" y="1135396"/>
            <a:ext cx="4701704" cy="1436804"/>
          </a:xfrm>
        </p:spPr>
        <p:txBody>
          <a:bodyPr/>
          <a:lstStyle/>
          <a:p>
            <a:r>
              <a:rPr lang="en-GB" noProof="0" dirty="0" smtClean="0"/>
              <a:t>Planning and implementing a public SDMX service</a:t>
            </a:r>
            <a:endParaRPr lang="en-GB" noProof="0" dirty="0"/>
          </a:p>
        </p:txBody>
      </p:sp>
      <p:sp>
        <p:nvSpPr>
          <p:cNvPr id="7" name="Picture Placeholder 6"/>
          <p:cNvSpPr>
            <a:spLocks noGrp="1"/>
          </p:cNvSpPr>
          <p:nvPr>
            <p:ph type="pic" sz="quarter" idx="11"/>
          </p:nvPr>
        </p:nvSpPr>
        <p:spPr/>
      </p:sp>
    </p:spTree>
    <p:extLst>
      <p:ext uri="{BB962C8B-B14F-4D97-AF65-F5344CB8AC3E}">
        <p14:creationId xmlns:p14="http://schemas.microsoft.com/office/powerpoint/2010/main" val="4039379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noProof="0" dirty="0" smtClean="0"/>
              <a:t>NORGES BANK IN 30 SECONDS</a:t>
            </a:r>
            <a:endParaRPr lang="en-GB" noProof="0" dirty="0"/>
          </a:p>
        </p:txBody>
      </p:sp>
      <p:sp>
        <p:nvSpPr>
          <p:cNvPr id="6" name="Content Placeholder 5"/>
          <p:cNvSpPr>
            <a:spLocks noGrp="1"/>
          </p:cNvSpPr>
          <p:nvPr>
            <p:ph sz="quarter" idx="14"/>
          </p:nvPr>
        </p:nvSpPr>
        <p:spPr/>
        <p:txBody>
          <a:bodyPr/>
          <a:lstStyle/>
          <a:p>
            <a:r>
              <a:rPr lang="en-US" sz="1600" dirty="0"/>
              <a:t>Norges Bank’s mission is to promote economic stability and manage substantial assets on behalf of the Norwegian people.</a:t>
            </a:r>
          </a:p>
          <a:p>
            <a:endParaRPr lang="en-US" sz="1600" dirty="0"/>
          </a:p>
          <a:p>
            <a:r>
              <a:rPr lang="en-US" sz="1600" dirty="0"/>
              <a:t>The Bank conducts monetary policy, monitors the stability of the financial system and promotes robust and efficient payment systems and financial markets. </a:t>
            </a:r>
          </a:p>
          <a:p>
            <a:endParaRPr lang="en-US" sz="1600" dirty="0"/>
          </a:p>
          <a:p>
            <a:pPr lvl="1"/>
            <a:r>
              <a:rPr lang="en-US" sz="1400" dirty="0"/>
              <a:t>The operational target of monetary policy is low and stable inflation, with annual consumer price inflation of close to 2.0% over time.</a:t>
            </a:r>
          </a:p>
          <a:p>
            <a:pPr marL="486000" lvl="1" indent="0">
              <a:buNone/>
            </a:pPr>
            <a:endParaRPr lang="en-US" sz="1400" dirty="0"/>
          </a:p>
          <a:p>
            <a:pPr lvl="1"/>
            <a:r>
              <a:rPr lang="en-US" sz="1400" dirty="0"/>
              <a:t>As part of its work to promote stability in the financial system, the Bank has been assigned responsibility for preparing a decision basis and providing advice to the Ministry of Finance regarding the level of the countercyclical capital buffer requirement imposed on banks. </a:t>
            </a:r>
          </a:p>
          <a:p>
            <a:endParaRPr lang="en-US" sz="1600" dirty="0"/>
          </a:p>
          <a:p>
            <a:r>
              <a:rPr lang="en-US" sz="1600" dirty="0"/>
              <a:t>Norges Bank is responsible for the management of Norway’s foreign exchange reserves and the management of the Government Pension Fund Global (GPFG) on behalf of the government</a:t>
            </a:r>
            <a:endParaRPr lang="nb-NO" sz="1600" dirty="0"/>
          </a:p>
        </p:txBody>
      </p:sp>
      <p:sp>
        <p:nvSpPr>
          <p:cNvPr id="2" name="Footer Placeholder 1"/>
          <p:cNvSpPr>
            <a:spLocks noGrp="1"/>
          </p:cNvSpPr>
          <p:nvPr>
            <p:ph type="ftr" sz="quarter" idx="17"/>
          </p:nvPr>
        </p:nvSpPr>
        <p:spPr/>
        <p:txBody>
          <a:bodyPr/>
          <a:lstStyle/>
          <a:p>
            <a:endParaRPr lang="nb-NO" dirty="0"/>
          </a:p>
        </p:txBody>
      </p:sp>
      <p:sp>
        <p:nvSpPr>
          <p:cNvPr id="3" name="Slide Number Placeholder 2"/>
          <p:cNvSpPr>
            <a:spLocks noGrp="1"/>
          </p:cNvSpPr>
          <p:nvPr>
            <p:ph type="sldNum" sz="quarter" idx="16"/>
          </p:nvPr>
        </p:nvSpPr>
        <p:spPr/>
        <p:txBody>
          <a:bodyPr/>
          <a:lstStyle/>
          <a:p>
            <a:fld id="{DBD524F6-13F3-452B-9447-D61487D42689}" type="slidenum">
              <a:rPr lang="nb-NO" smtClean="0"/>
              <a:t>2</a:t>
            </a:fld>
            <a:endParaRPr lang="nb-NO" dirty="0"/>
          </a:p>
        </p:txBody>
      </p:sp>
    </p:spTree>
    <p:extLst>
      <p:ext uri="{BB962C8B-B14F-4D97-AF65-F5344CB8AC3E}">
        <p14:creationId xmlns:p14="http://schemas.microsoft.com/office/powerpoint/2010/main" val="26470216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AGENDA</a:t>
            </a:r>
            <a:endParaRPr lang="en-GB" dirty="0"/>
          </a:p>
        </p:txBody>
      </p:sp>
      <p:sp>
        <p:nvSpPr>
          <p:cNvPr id="4" name="Content Placeholder 3"/>
          <p:cNvSpPr>
            <a:spLocks noGrp="1"/>
          </p:cNvSpPr>
          <p:nvPr>
            <p:ph sz="quarter" idx="14"/>
          </p:nvPr>
        </p:nvSpPr>
        <p:spPr/>
        <p:txBody>
          <a:bodyPr/>
          <a:lstStyle/>
          <a:p>
            <a:r>
              <a:rPr lang="en-GB" dirty="0" smtClean="0"/>
              <a:t>Norges Bank in 30 seconds</a:t>
            </a:r>
          </a:p>
          <a:p>
            <a:r>
              <a:rPr lang="en-GB" dirty="0" smtClean="0"/>
              <a:t>Project background</a:t>
            </a:r>
          </a:p>
          <a:p>
            <a:r>
              <a:rPr lang="en-GB" dirty="0" smtClean="0"/>
              <a:t>Lessons learned planning, implementing and operating a public SDMX service</a:t>
            </a:r>
          </a:p>
          <a:p>
            <a:r>
              <a:rPr lang="en-GB" dirty="0" smtClean="0"/>
              <a:t>The way forward for the service</a:t>
            </a:r>
          </a:p>
          <a:p>
            <a:endParaRPr lang="en-GB" dirty="0"/>
          </a:p>
        </p:txBody>
      </p:sp>
      <p:sp>
        <p:nvSpPr>
          <p:cNvPr id="5" name="Slide Number Placeholder 4"/>
          <p:cNvSpPr>
            <a:spLocks noGrp="1"/>
          </p:cNvSpPr>
          <p:nvPr>
            <p:ph type="sldNum" sz="quarter" idx="4294967295"/>
          </p:nvPr>
        </p:nvSpPr>
        <p:spPr>
          <a:xfrm>
            <a:off x="8647113" y="4733925"/>
            <a:ext cx="496887" cy="274638"/>
          </a:xfrm>
        </p:spPr>
        <p:txBody>
          <a:bodyPr/>
          <a:lstStyle/>
          <a:p>
            <a:fld id="{DBD524F6-13F3-452B-9447-D61487D42689}" type="slidenum">
              <a:rPr lang="en-GB" smtClean="0"/>
              <a:t>3</a:t>
            </a:fld>
            <a:endParaRPr lang="en-GB" dirty="0"/>
          </a:p>
        </p:txBody>
      </p:sp>
    </p:spTree>
    <p:extLst>
      <p:ext uri="{BB962C8B-B14F-4D97-AF65-F5344CB8AC3E}">
        <p14:creationId xmlns:p14="http://schemas.microsoft.com/office/powerpoint/2010/main" val="34493513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WHAT DID WE TRY TO SOLVE?</a:t>
            </a:r>
            <a:endParaRPr lang="en-GB" dirty="0"/>
          </a:p>
        </p:txBody>
      </p:sp>
      <p:sp>
        <p:nvSpPr>
          <p:cNvPr id="8" name="Content Placeholder 7"/>
          <p:cNvSpPr>
            <a:spLocks noGrp="1"/>
          </p:cNvSpPr>
          <p:nvPr>
            <p:ph sz="quarter" idx="14"/>
          </p:nvPr>
        </p:nvSpPr>
        <p:spPr>
          <a:xfrm>
            <a:off x="609600" y="952500"/>
            <a:ext cx="3969895" cy="3603626"/>
          </a:xfrm>
        </p:spPr>
        <p:txBody>
          <a:bodyPr/>
          <a:lstStyle/>
          <a:p>
            <a:pPr marL="125" indent="0">
              <a:buNone/>
            </a:pPr>
            <a:r>
              <a:rPr lang="en-GB" sz="1800" dirty="0" smtClean="0"/>
              <a:t>Strategically</a:t>
            </a:r>
          </a:p>
          <a:p>
            <a:r>
              <a:rPr lang="en-GB" sz="1800" dirty="0" smtClean="0"/>
              <a:t>Norges Bank has a goal of being an «open and accessible» central bank.</a:t>
            </a:r>
          </a:p>
          <a:p>
            <a:pPr marL="125" indent="0">
              <a:buNone/>
            </a:pPr>
            <a:r>
              <a:rPr lang="en-GB" sz="1800" dirty="0" smtClean="0"/>
              <a:t>..translates to</a:t>
            </a:r>
          </a:p>
          <a:p>
            <a:r>
              <a:rPr lang="en-GB" sz="1800" dirty="0" smtClean="0"/>
              <a:t>Offer relevant data in relevant formats to market actors, institutions and the general public.</a:t>
            </a:r>
          </a:p>
          <a:p>
            <a:pPr marL="125" indent="0">
              <a:buNone/>
            </a:pPr>
            <a:r>
              <a:rPr lang="en-GB" sz="1800" dirty="0" smtClean="0"/>
              <a:t>..however</a:t>
            </a:r>
          </a:p>
          <a:p>
            <a:r>
              <a:rPr lang="en-GB" sz="1800" dirty="0" smtClean="0"/>
              <a:t>Limited and heterogeneous publishing standards, formats and processes hinder this goal</a:t>
            </a:r>
          </a:p>
          <a:p>
            <a:endParaRPr lang="en-GB" sz="1800" dirty="0" smtClean="0"/>
          </a:p>
        </p:txBody>
      </p:sp>
      <p:sp>
        <p:nvSpPr>
          <p:cNvPr id="5" name="Slide Number Placeholder 4"/>
          <p:cNvSpPr>
            <a:spLocks noGrp="1"/>
          </p:cNvSpPr>
          <p:nvPr>
            <p:ph type="sldNum" sz="quarter" idx="16"/>
          </p:nvPr>
        </p:nvSpPr>
        <p:spPr/>
        <p:txBody>
          <a:bodyPr/>
          <a:lstStyle/>
          <a:p>
            <a:fld id="{DBD524F6-13F3-452B-9447-D61487D42689}" type="slidenum">
              <a:rPr lang="en-GB" smtClean="0"/>
              <a:t>4</a:t>
            </a:fld>
            <a:endParaRPr lang="en-GB" dirty="0"/>
          </a:p>
        </p:txBody>
      </p:sp>
      <p:sp>
        <p:nvSpPr>
          <p:cNvPr id="6" name="Footer Placeholder 5"/>
          <p:cNvSpPr>
            <a:spLocks noGrp="1"/>
          </p:cNvSpPr>
          <p:nvPr>
            <p:ph type="ftr" sz="quarter" idx="17"/>
          </p:nvPr>
        </p:nvSpPr>
        <p:spPr/>
        <p:txBody>
          <a:bodyPr/>
          <a:lstStyle/>
          <a:p>
            <a:endParaRPr lang="en-GB" dirty="0"/>
          </a:p>
        </p:txBody>
      </p:sp>
      <p:sp>
        <p:nvSpPr>
          <p:cNvPr id="2" name="Rectangle 1"/>
          <p:cNvSpPr/>
          <p:nvPr/>
        </p:nvSpPr>
        <p:spPr>
          <a:xfrm>
            <a:off x="5463915" y="1230819"/>
            <a:ext cx="3680085" cy="3046988"/>
          </a:xfrm>
          <a:prstGeom prst="rect">
            <a:avLst/>
          </a:prstGeom>
        </p:spPr>
        <p:txBody>
          <a:bodyPr wrap="square">
            <a:spAutoFit/>
          </a:bodyPr>
          <a:lstStyle/>
          <a:p>
            <a:pPr>
              <a:spcAft>
                <a:spcPts val="600"/>
              </a:spcAft>
            </a:pPr>
            <a:r>
              <a:rPr lang="en-GB" sz="2400" dirty="0" smtClean="0"/>
              <a:t>The goal of the Data Market project is to provide a solution for Norges Bank to offer the public open data over standard electronic distribution channels in standardized formats. </a:t>
            </a:r>
            <a:endParaRPr lang="en-GB" sz="2400" dirty="0"/>
          </a:p>
        </p:txBody>
      </p:sp>
      <p:sp>
        <p:nvSpPr>
          <p:cNvPr id="3" name="Right Arrow 2"/>
          <p:cNvSpPr/>
          <p:nvPr/>
        </p:nvSpPr>
        <p:spPr>
          <a:xfrm>
            <a:off x="4755630" y="2158584"/>
            <a:ext cx="622092" cy="884419"/>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4041557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23"/>
          </p:nvPr>
        </p:nvSpPr>
        <p:spPr>
          <a:xfrm>
            <a:off x="4837466" y="568315"/>
            <a:ext cx="3865562" cy="354983"/>
          </a:xfrm>
        </p:spPr>
        <p:txBody>
          <a:bodyPr/>
          <a:lstStyle/>
          <a:p>
            <a:r>
              <a:rPr lang="en-GB" dirty="0" smtClean="0"/>
              <a:t>..to a service anyone can query and request data in a suitable format</a:t>
            </a:r>
            <a:endParaRPr lang="en-GB" dirty="0"/>
          </a:p>
        </p:txBody>
      </p:sp>
      <p:sp>
        <p:nvSpPr>
          <p:cNvPr id="10" name="Text Placeholder 9"/>
          <p:cNvSpPr>
            <a:spLocks noGrp="1"/>
          </p:cNvSpPr>
          <p:nvPr>
            <p:ph type="body" sz="quarter" idx="24"/>
          </p:nvPr>
        </p:nvSpPr>
        <p:spPr>
          <a:xfrm>
            <a:off x="609600" y="568315"/>
            <a:ext cx="3869949" cy="354983"/>
          </a:xfrm>
        </p:spPr>
        <p:txBody>
          <a:bodyPr/>
          <a:lstStyle/>
          <a:p>
            <a:r>
              <a:rPr lang="en-GB" dirty="0" smtClean="0"/>
              <a:t>From </a:t>
            </a:r>
            <a:r>
              <a:rPr lang="en-GB" dirty="0" err="1" smtClean="0"/>
              <a:t>siloed</a:t>
            </a:r>
            <a:r>
              <a:rPr lang="en-GB" dirty="0" smtClean="0"/>
              <a:t> publishing processes and static formats..</a:t>
            </a:r>
            <a:endParaRPr lang="en-GB" dirty="0"/>
          </a:p>
        </p:txBody>
      </p:sp>
      <p:sp>
        <p:nvSpPr>
          <p:cNvPr id="5" name="Slide Number Placeholder 4"/>
          <p:cNvSpPr>
            <a:spLocks noGrp="1"/>
          </p:cNvSpPr>
          <p:nvPr>
            <p:ph type="sldNum" sz="quarter" idx="4294967295"/>
          </p:nvPr>
        </p:nvSpPr>
        <p:spPr>
          <a:xfrm>
            <a:off x="8648700" y="4732338"/>
            <a:ext cx="495300" cy="274637"/>
          </a:xfrm>
        </p:spPr>
        <p:txBody>
          <a:bodyPr/>
          <a:lstStyle/>
          <a:p>
            <a:fld id="{DBD524F6-13F3-452B-9447-D61487D42689}" type="slidenum">
              <a:rPr lang="en-GB" smtClean="0"/>
              <a:t>5</a:t>
            </a:fld>
            <a:endParaRPr lang="en-GB" dirty="0"/>
          </a:p>
        </p:txBody>
      </p:sp>
      <p:sp>
        <p:nvSpPr>
          <p:cNvPr id="24" name="Flowchart: Magnetic Disk 23"/>
          <p:cNvSpPr/>
          <p:nvPr/>
        </p:nvSpPr>
        <p:spPr>
          <a:xfrm>
            <a:off x="6253791" y="4042196"/>
            <a:ext cx="947168" cy="667703"/>
          </a:xfrm>
          <a:prstGeom prst="flowChartMagneticDisk">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2">
                    <a:lumMod val="50000"/>
                  </a:schemeClr>
                </a:solidFill>
              </a:rPr>
              <a:t>Internal data</a:t>
            </a:r>
            <a:endParaRPr lang="en-GB" sz="1200" dirty="0">
              <a:solidFill>
                <a:schemeClr val="accent2">
                  <a:lumMod val="50000"/>
                </a:schemeClr>
              </a:solidFill>
            </a:endParaRPr>
          </a:p>
        </p:txBody>
      </p:sp>
      <p:sp>
        <p:nvSpPr>
          <p:cNvPr id="26" name="Rectangle 25"/>
          <p:cNvSpPr/>
          <p:nvPr/>
        </p:nvSpPr>
        <p:spPr>
          <a:xfrm>
            <a:off x="577257" y="1172322"/>
            <a:ext cx="1991949" cy="3155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2">
                    <a:lumMod val="50000"/>
                  </a:schemeClr>
                </a:solidFill>
              </a:rPr>
              <a:t>Web</a:t>
            </a:r>
            <a:endParaRPr lang="en-GB" sz="1200" dirty="0">
              <a:solidFill>
                <a:schemeClr val="accent2">
                  <a:lumMod val="50000"/>
                </a:schemeClr>
              </a:solidFill>
            </a:endParaRPr>
          </a:p>
        </p:txBody>
      </p:sp>
      <p:grpSp>
        <p:nvGrpSpPr>
          <p:cNvPr id="38" name="Group 37"/>
          <p:cNvGrpSpPr/>
          <p:nvPr/>
        </p:nvGrpSpPr>
        <p:grpSpPr>
          <a:xfrm>
            <a:off x="6368032" y="2173937"/>
            <a:ext cx="719527" cy="1092859"/>
            <a:chOff x="6595258" y="1784545"/>
            <a:chExt cx="719527" cy="1092859"/>
          </a:xfrm>
        </p:grpSpPr>
        <p:sp>
          <p:nvSpPr>
            <p:cNvPr id="29" name="Flowchart: Magnetic Disk 28"/>
            <p:cNvSpPr/>
            <p:nvPr/>
          </p:nvSpPr>
          <p:spPr>
            <a:xfrm>
              <a:off x="6595258" y="2232828"/>
              <a:ext cx="719527" cy="644576"/>
            </a:xfrm>
            <a:prstGeom prst="flowChartMagneticDisk">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2">
                      <a:lumMod val="50000"/>
                    </a:schemeClr>
                  </a:solidFill>
                </a:rPr>
                <a:t>Data market</a:t>
              </a:r>
              <a:endParaRPr lang="en-GB" sz="1200" dirty="0">
                <a:solidFill>
                  <a:schemeClr val="accent2">
                    <a:lumMod val="50000"/>
                  </a:schemeClr>
                </a:solidFill>
              </a:endParaRPr>
            </a:p>
          </p:txBody>
        </p:sp>
        <p:sp>
          <p:nvSpPr>
            <p:cNvPr id="31" name="Rectangle 30"/>
            <p:cNvSpPr/>
            <p:nvPr/>
          </p:nvSpPr>
          <p:spPr>
            <a:xfrm>
              <a:off x="6895059" y="1869318"/>
              <a:ext cx="119922" cy="442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Flowchart: Connector 29"/>
            <p:cNvSpPr/>
            <p:nvPr/>
          </p:nvSpPr>
          <p:spPr>
            <a:xfrm>
              <a:off x="6781798" y="1784545"/>
              <a:ext cx="345609" cy="345609"/>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
        <p:nvSpPr>
          <p:cNvPr id="37" name="Right Arrow 36"/>
          <p:cNvSpPr/>
          <p:nvPr/>
        </p:nvSpPr>
        <p:spPr>
          <a:xfrm rot="16200000">
            <a:off x="6529077" y="3328246"/>
            <a:ext cx="396595"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3" name="Rectangle 42"/>
          <p:cNvSpPr/>
          <p:nvPr/>
        </p:nvSpPr>
        <p:spPr>
          <a:xfrm>
            <a:off x="2588574" y="1172322"/>
            <a:ext cx="1911947" cy="3155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2">
                    <a:lumMod val="50000"/>
                  </a:schemeClr>
                </a:solidFill>
              </a:rPr>
              <a:t>Institutions</a:t>
            </a:r>
            <a:endParaRPr lang="en-GB" sz="1200" dirty="0">
              <a:solidFill>
                <a:schemeClr val="accent2">
                  <a:lumMod val="50000"/>
                </a:schemeClr>
              </a:solidFill>
            </a:endParaRPr>
          </a:p>
        </p:txBody>
      </p:sp>
      <p:sp>
        <p:nvSpPr>
          <p:cNvPr id="62" name="Rectangle 61"/>
          <p:cNvSpPr/>
          <p:nvPr/>
        </p:nvSpPr>
        <p:spPr>
          <a:xfrm>
            <a:off x="5863987" y="1168155"/>
            <a:ext cx="1793197" cy="3155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2">
                    <a:lumMod val="50000"/>
                  </a:schemeClr>
                </a:solidFill>
              </a:rPr>
              <a:t>Everyone</a:t>
            </a:r>
            <a:endParaRPr lang="en-GB" sz="1600" dirty="0">
              <a:solidFill>
                <a:schemeClr val="accent2">
                  <a:lumMod val="50000"/>
                </a:schemeClr>
              </a:solidFill>
            </a:endParaRPr>
          </a:p>
        </p:txBody>
      </p:sp>
      <p:sp>
        <p:nvSpPr>
          <p:cNvPr id="63" name="TextBox 62"/>
          <p:cNvSpPr txBox="1"/>
          <p:nvPr/>
        </p:nvSpPr>
        <p:spPr>
          <a:xfrm>
            <a:off x="7200959" y="3511372"/>
            <a:ext cx="1709037" cy="461665"/>
          </a:xfrm>
          <a:prstGeom prst="rect">
            <a:avLst/>
          </a:prstGeom>
          <a:noFill/>
        </p:spPr>
        <p:txBody>
          <a:bodyPr wrap="square" rtlCol="0">
            <a:spAutoFit/>
          </a:bodyPr>
          <a:lstStyle/>
          <a:p>
            <a:r>
              <a:rPr lang="en-GB" sz="1200" dirty="0" smtClean="0"/>
              <a:t>Standard publishing mechanism</a:t>
            </a:r>
            <a:endParaRPr lang="en-GB" sz="1200" dirty="0"/>
          </a:p>
        </p:txBody>
      </p:sp>
      <p:sp>
        <p:nvSpPr>
          <p:cNvPr id="65" name="TextBox 64"/>
          <p:cNvSpPr txBox="1"/>
          <p:nvPr/>
        </p:nvSpPr>
        <p:spPr>
          <a:xfrm>
            <a:off x="7200959" y="1610325"/>
            <a:ext cx="1709037" cy="461665"/>
          </a:xfrm>
          <a:prstGeom prst="rect">
            <a:avLst/>
          </a:prstGeom>
          <a:noFill/>
        </p:spPr>
        <p:txBody>
          <a:bodyPr wrap="square" rtlCol="0">
            <a:spAutoFit/>
          </a:bodyPr>
          <a:lstStyle/>
          <a:p>
            <a:r>
              <a:rPr lang="en-GB" sz="1200" dirty="0" smtClean="0"/>
              <a:t>Request data in suitable format</a:t>
            </a:r>
            <a:endParaRPr lang="en-GB" sz="1200" dirty="0"/>
          </a:p>
        </p:txBody>
      </p:sp>
      <p:sp>
        <p:nvSpPr>
          <p:cNvPr id="66" name="TextBox 65"/>
          <p:cNvSpPr txBox="1"/>
          <p:nvPr/>
        </p:nvSpPr>
        <p:spPr>
          <a:xfrm>
            <a:off x="7200959" y="2627378"/>
            <a:ext cx="1709037" cy="461665"/>
          </a:xfrm>
          <a:prstGeom prst="rect">
            <a:avLst/>
          </a:prstGeom>
          <a:noFill/>
        </p:spPr>
        <p:txBody>
          <a:bodyPr wrap="square" rtlCol="0">
            <a:spAutoFit/>
          </a:bodyPr>
          <a:lstStyle/>
          <a:p>
            <a:r>
              <a:rPr lang="en-GB" sz="1200" dirty="0" smtClean="0"/>
              <a:t>Data market offers data through a service</a:t>
            </a:r>
          </a:p>
        </p:txBody>
      </p:sp>
      <p:sp>
        <p:nvSpPr>
          <p:cNvPr id="67" name="Flowchart: Magnetic Disk 66"/>
          <p:cNvSpPr/>
          <p:nvPr/>
        </p:nvSpPr>
        <p:spPr>
          <a:xfrm>
            <a:off x="2083234" y="3977956"/>
            <a:ext cx="947168" cy="731824"/>
          </a:xfrm>
          <a:prstGeom prst="flowChartMagneticDisk">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smtClean="0">
                <a:solidFill>
                  <a:schemeClr val="accent2">
                    <a:lumMod val="50000"/>
                  </a:schemeClr>
                </a:solidFill>
              </a:rPr>
              <a:t>Internal data</a:t>
            </a:r>
            <a:endParaRPr lang="en-GB" sz="1200" dirty="0">
              <a:solidFill>
                <a:schemeClr val="accent2">
                  <a:lumMod val="50000"/>
                </a:schemeClr>
              </a:solidFill>
            </a:endParaRPr>
          </a:p>
        </p:txBody>
      </p:sp>
      <p:grpSp>
        <p:nvGrpSpPr>
          <p:cNvPr id="133" name="Group 132"/>
          <p:cNvGrpSpPr/>
          <p:nvPr/>
        </p:nvGrpSpPr>
        <p:grpSpPr>
          <a:xfrm>
            <a:off x="667669" y="1933731"/>
            <a:ext cx="714660" cy="1606067"/>
            <a:chOff x="667669" y="1933731"/>
            <a:chExt cx="714660" cy="1606067"/>
          </a:xfrm>
        </p:grpSpPr>
        <p:sp>
          <p:nvSpPr>
            <p:cNvPr id="129" name="Right Arrow 128"/>
            <p:cNvSpPr/>
            <p:nvPr/>
          </p:nvSpPr>
          <p:spPr>
            <a:xfrm rot="16200000">
              <a:off x="138098" y="2463302"/>
              <a:ext cx="1606067"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dirty="0">
                <a:solidFill>
                  <a:schemeClr val="accent2">
                    <a:lumMod val="50000"/>
                  </a:schemeClr>
                </a:solidFill>
              </a:endParaRPr>
            </a:p>
          </p:txBody>
        </p:sp>
        <p:grpSp>
          <p:nvGrpSpPr>
            <p:cNvPr id="130" name="Group 129"/>
            <p:cNvGrpSpPr/>
            <p:nvPr/>
          </p:nvGrpSpPr>
          <p:grpSpPr>
            <a:xfrm>
              <a:off x="858689" y="2560857"/>
              <a:ext cx="523640" cy="646811"/>
              <a:chOff x="4030335" y="3731849"/>
              <a:chExt cx="523640" cy="646811"/>
            </a:xfrm>
          </p:grpSpPr>
          <p:sp>
            <p:nvSpPr>
              <p:cNvPr id="131" name="Folded Corner 130"/>
              <p:cNvSpPr/>
              <p:nvPr/>
            </p:nvSpPr>
            <p:spPr>
              <a:xfrm>
                <a:off x="4030335" y="3731849"/>
                <a:ext cx="418715" cy="504405"/>
              </a:xfrm>
              <a:prstGeom prst="foldedCorner">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2" name="Folded Corner 131"/>
              <p:cNvSpPr/>
              <p:nvPr/>
            </p:nvSpPr>
            <p:spPr>
              <a:xfrm>
                <a:off x="4135260" y="3874255"/>
                <a:ext cx="418715" cy="504405"/>
              </a:xfrm>
              <a:prstGeom prst="foldedCorne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134" name="Group 133"/>
          <p:cNvGrpSpPr/>
          <p:nvPr/>
        </p:nvGrpSpPr>
        <p:grpSpPr>
          <a:xfrm>
            <a:off x="1277404" y="1933731"/>
            <a:ext cx="714660" cy="1606067"/>
            <a:chOff x="667669" y="1933731"/>
            <a:chExt cx="714660" cy="1606067"/>
          </a:xfrm>
        </p:grpSpPr>
        <p:sp>
          <p:nvSpPr>
            <p:cNvPr id="135" name="Right Arrow 134"/>
            <p:cNvSpPr/>
            <p:nvPr/>
          </p:nvSpPr>
          <p:spPr>
            <a:xfrm rot="16200000">
              <a:off x="138098" y="2463302"/>
              <a:ext cx="1606067"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dirty="0">
                <a:solidFill>
                  <a:schemeClr val="accent2">
                    <a:lumMod val="50000"/>
                  </a:schemeClr>
                </a:solidFill>
              </a:endParaRPr>
            </a:p>
          </p:txBody>
        </p:sp>
        <p:grpSp>
          <p:nvGrpSpPr>
            <p:cNvPr id="136" name="Group 135"/>
            <p:cNvGrpSpPr/>
            <p:nvPr/>
          </p:nvGrpSpPr>
          <p:grpSpPr>
            <a:xfrm>
              <a:off x="858689" y="2560857"/>
              <a:ext cx="523640" cy="646811"/>
              <a:chOff x="4030335" y="3731849"/>
              <a:chExt cx="523640" cy="646811"/>
            </a:xfrm>
          </p:grpSpPr>
          <p:sp>
            <p:nvSpPr>
              <p:cNvPr id="137" name="Folded Corner 136"/>
              <p:cNvSpPr/>
              <p:nvPr/>
            </p:nvSpPr>
            <p:spPr>
              <a:xfrm>
                <a:off x="4030335" y="3731849"/>
                <a:ext cx="418715" cy="504405"/>
              </a:xfrm>
              <a:prstGeom prst="foldedCorner">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8" name="Folded Corner 137"/>
              <p:cNvSpPr/>
              <p:nvPr/>
            </p:nvSpPr>
            <p:spPr>
              <a:xfrm>
                <a:off x="4135260" y="3874255"/>
                <a:ext cx="418715" cy="504405"/>
              </a:xfrm>
              <a:prstGeom prst="foldedCorne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139" name="Group 138"/>
          <p:cNvGrpSpPr/>
          <p:nvPr/>
        </p:nvGrpSpPr>
        <p:grpSpPr>
          <a:xfrm>
            <a:off x="1892214" y="1924584"/>
            <a:ext cx="714660" cy="1606067"/>
            <a:chOff x="667669" y="1933731"/>
            <a:chExt cx="714660" cy="1606067"/>
          </a:xfrm>
        </p:grpSpPr>
        <p:sp>
          <p:nvSpPr>
            <p:cNvPr id="140" name="Right Arrow 139"/>
            <p:cNvSpPr/>
            <p:nvPr/>
          </p:nvSpPr>
          <p:spPr>
            <a:xfrm rot="16200000">
              <a:off x="138098" y="2463302"/>
              <a:ext cx="1606067"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dirty="0">
                <a:solidFill>
                  <a:schemeClr val="accent2">
                    <a:lumMod val="50000"/>
                  </a:schemeClr>
                </a:solidFill>
              </a:endParaRPr>
            </a:p>
          </p:txBody>
        </p:sp>
        <p:grpSp>
          <p:nvGrpSpPr>
            <p:cNvPr id="141" name="Group 140"/>
            <p:cNvGrpSpPr/>
            <p:nvPr/>
          </p:nvGrpSpPr>
          <p:grpSpPr>
            <a:xfrm>
              <a:off x="858689" y="2560857"/>
              <a:ext cx="523640" cy="646811"/>
              <a:chOff x="4030335" y="3731849"/>
              <a:chExt cx="523640" cy="646811"/>
            </a:xfrm>
          </p:grpSpPr>
          <p:sp>
            <p:nvSpPr>
              <p:cNvPr id="142" name="Folded Corner 141"/>
              <p:cNvSpPr/>
              <p:nvPr/>
            </p:nvSpPr>
            <p:spPr>
              <a:xfrm>
                <a:off x="4030335" y="3731849"/>
                <a:ext cx="418715" cy="504405"/>
              </a:xfrm>
              <a:prstGeom prst="foldedCorner">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3" name="Folded Corner 142"/>
              <p:cNvSpPr/>
              <p:nvPr/>
            </p:nvSpPr>
            <p:spPr>
              <a:xfrm>
                <a:off x="4135260" y="3874255"/>
                <a:ext cx="418715" cy="504405"/>
              </a:xfrm>
              <a:prstGeom prst="foldedCorne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144" name="Group 143"/>
          <p:cNvGrpSpPr/>
          <p:nvPr/>
        </p:nvGrpSpPr>
        <p:grpSpPr>
          <a:xfrm>
            <a:off x="2507007" y="1935156"/>
            <a:ext cx="714660" cy="1606067"/>
            <a:chOff x="667669" y="1933731"/>
            <a:chExt cx="714660" cy="1606067"/>
          </a:xfrm>
        </p:grpSpPr>
        <p:sp>
          <p:nvSpPr>
            <p:cNvPr id="145" name="Right Arrow 144"/>
            <p:cNvSpPr/>
            <p:nvPr/>
          </p:nvSpPr>
          <p:spPr>
            <a:xfrm rot="16200000">
              <a:off x="138098" y="2463302"/>
              <a:ext cx="1606067"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dirty="0">
                <a:solidFill>
                  <a:schemeClr val="accent2">
                    <a:lumMod val="50000"/>
                  </a:schemeClr>
                </a:solidFill>
              </a:endParaRPr>
            </a:p>
          </p:txBody>
        </p:sp>
        <p:grpSp>
          <p:nvGrpSpPr>
            <p:cNvPr id="146" name="Group 145"/>
            <p:cNvGrpSpPr/>
            <p:nvPr/>
          </p:nvGrpSpPr>
          <p:grpSpPr>
            <a:xfrm>
              <a:off x="858689" y="2560857"/>
              <a:ext cx="523640" cy="646811"/>
              <a:chOff x="4030335" y="3731849"/>
              <a:chExt cx="523640" cy="646811"/>
            </a:xfrm>
          </p:grpSpPr>
          <p:sp>
            <p:nvSpPr>
              <p:cNvPr id="147" name="Folded Corner 146"/>
              <p:cNvSpPr/>
              <p:nvPr/>
            </p:nvSpPr>
            <p:spPr>
              <a:xfrm>
                <a:off x="4030335" y="3731849"/>
                <a:ext cx="418715" cy="504405"/>
              </a:xfrm>
              <a:prstGeom prst="foldedCorner">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8" name="Folded Corner 147"/>
              <p:cNvSpPr/>
              <p:nvPr/>
            </p:nvSpPr>
            <p:spPr>
              <a:xfrm>
                <a:off x="4135260" y="3874255"/>
                <a:ext cx="418715" cy="504405"/>
              </a:xfrm>
              <a:prstGeom prst="foldedCorne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149" name="Group 148"/>
          <p:cNvGrpSpPr/>
          <p:nvPr/>
        </p:nvGrpSpPr>
        <p:grpSpPr>
          <a:xfrm>
            <a:off x="3116742" y="1935156"/>
            <a:ext cx="714660" cy="1606067"/>
            <a:chOff x="667669" y="1933731"/>
            <a:chExt cx="714660" cy="1606067"/>
          </a:xfrm>
        </p:grpSpPr>
        <p:sp>
          <p:nvSpPr>
            <p:cNvPr id="150" name="Right Arrow 149"/>
            <p:cNvSpPr/>
            <p:nvPr/>
          </p:nvSpPr>
          <p:spPr>
            <a:xfrm rot="16200000">
              <a:off x="138098" y="2463302"/>
              <a:ext cx="1606067"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dirty="0">
                <a:solidFill>
                  <a:schemeClr val="accent2">
                    <a:lumMod val="50000"/>
                  </a:schemeClr>
                </a:solidFill>
              </a:endParaRPr>
            </a:p>
          </p:txBody>
        </p:sp>
        <p:grpSp>
          <p:nvGrpSpPr>
            <p:cNvPr id="151" name="Group 150"/>
            <p:cNvGrpSpPr/>
            <p:nvPr/>
          </p:nvGrpSpPr>
          <p:grpSpPr>
            <a:xfrm>
              <a:off x="858689" y="2560857"/>
              <a:ext cx="523640" cy="646811"/>
              <a:chOff x="4030335" y="3731849"/>
              <a:chExt cx="523640" cy="646811"/>
            </a:xfrm>
          </p:grpSpPr>
          <p:sp>
            <p:nvSpPr>
              <p:cNvPr id="152" name="Folded Corner 151"/>
              <p:cNvSpPr/>
              <p:nvPr/>
            </p:nvSpPr>
            <p:spPr>
              <a:xfrm>
                <a:off x="4030335" y="3731849"/>
                <a:ext cx="418715" cy="504405"/>
              </a:xfrm>
              <a:prstGeom prst="foldedCorner">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3" name="Folded Corner 152"/>
              <p:cNvSpPr/>
              <p:nvPr/>
            </p:nvSpPr>
            <p:spPr>
              <a:xfrm>
                <a:off x="4135260" y="3874255"/>
                <a:ext cx="418715" cy="504405"/>
              </a:xfrm>
              <a:prstGeom prst="foldedCorne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grpSp>
        <p:nvGrpSpPr>
          <p:cNvPr id="154" name="Group 153"/>
          <p:cNvGrpSpPr/>
          <p:nvPr/>
        </p:nvGrpSpPr>
        <p:grpSpPr>
          <a:xfrm>
            <a:off x="3731552" y="1926009"/>
            <a:ext cx="714660" cy="1606067"/>
            <a:chOff x="667669" y="1933731"/>
            <a:chExt cx="714660" cy="1606067"/>
          </a:xfrm>
        </p:grpSpPr>
        <p:sp>
          <p:nvSpPr>
            <p:cNvPr id="155" name="Right Arrow 154"/>
            <p:cNvSpPr/>
            <p:nvPr/>
          </p:nvSpPr>
          <p:spPr>
            <a:xfrm rot="16200000">
              <a:off x="138098" y="2463302"/>
              <a:ext cx="1606067"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GB" sz="1200" dirty="0">
                <a:solidFill>
                  <a:schemeClr val="accent2">
                    <a:lumMod val="50000"/>
                  </a:schemeClr>
                </a:solidFill>
              </a:endParaRPr>
            </a:p>
          </p:txBody>
        </p:sp>
        <p:grpSp>
          <p:nvGrpSpPr>
            <p:cNvPr id="156" name="Group 155"/>
            <p:cNvGrpSpPr/>
            <p:nvPr/>
          </p:nvGrpSpPr>
          <p:grpSpPr>
            <a:xfrm>
              <a:off x="858689" y="2560857"/>
              <a:ext cx="523640" cy="646811"/>
              <a:chOff x="4030335" y="3731849"/>
              <a:chExt cx="523640" cy="646811"/>
            </a:xfrm>
          </p:grpSpPr>
          <p:sp>
            <p:nvSpPr>
              <p:cNvPr id="157" name="Folded Corner 156"/>
              <p:cNvSpPr/>
              <p:nvPr/>
            </p:nvSpPr>
            <p:spPr>
              <a:xfrm>
                <a:off x="4030335" y="3731849"/>
                <a:ext cx="418715" cy="504405"/>
              </a:xfrm>
              <a:prstGeom prst="foldedCorner">
                <a:avLst/>
              </a:prstGeom>
              <a:solidFill>
                <a:schemeClr val="bg2">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8" name="Folded Corner 157"/>
              <p:cNvSpPr/>
              <p:nvPr/>
            </p:nvSpPr>
            <p:spPr>
              <a:xfrm>
                <a:off x="4135260" y="3874255"/>
                <a:ext cx="418715" cy="504405"/>
              </a:xfrm>
              <a:prstGeom prst="foldedCorne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grpSp>
      <p:sp>
        <p:nvSpPr>
          <p:cNvPr id="159" name="Right Arrow 158"/>
          <p:cNvSpPr/>
          <p:nvPr/>
        </p:nvSpPr>
        <p:spPr>
          <a:xfrm rot="5400000">
            <a:off x="6529078" y="1543055"/>
            <a:ext cx="396595"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0" name="Right Arrow 159"/>
          <p:cNvSpPr/>
          <p:nvPr/>
        </p:nvSpPr>
        <p:spPr>
          <a:xfrm>
            <a:off x="4823085" y="2158584"/>
            <a:ext cx="622092" cy="884419"/>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7165953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KEY DECISIONS</a:t>
            </a:r>
            <a:endParaRPr lang="en-GB" dirty="0"/>
          </a:p>
        </p:txBody>
      </p:sp>
      <p:sp>
        <p:nvSpPr>
          <p:cNvPr id="5" name="Slide Number Placeholder 4"/>
          <p:cNvSpPr>
            <a:spLocks noGrp="1"/>
          </p:cNvSpPr>
          <p:nvPr>
            <p:ph type="sldNum" sz="quarter" idx="16"/>
          </p:nvPr>
        </p:nvSpPr>
        <p:spPr/>
        <p:txBody>
          <a:bodyPr/>
          <a:lstStyle/>
          <a:p>
            <a:fld id="{DBD524F6-13F3-452B-9447-D61487D42689}" type="slidenum">
              <a:rPr lang="en-GB" smtClean="0"/>
              <a:t>6</a:t>
            </a:fld>
            <a:endParaRPr lang="en-GB" dirty="0"/>
          </a:p>
        </p:txBody>
      </p:sp>
      <p:sp>
        <p:nvSpPr>
          <p:cNvPr id="6" name="Footer Placeholder 5"/>
          <p:cNvSpPr>
            <a:spLocks noGrp="1"/>
          </p:cNvSpPr>
          <p:nvPr>
            <p:ph type="ftr" sz="quarter" idx="17"/>
          </p:nvPr>
        </p:nvSpPr>
        <p:spPr/>
        <p:txBody>
          <a:bodyPr/>
          <a:lstStyle/>
          <a:p>
            <a:endParaRPr lang="en-GB" dirty="0"/>
          </a:p>
        </p:txBody>
      </p:sp>
      <p:graphicFrame>
        <p:nvGraphicFramePr>
          <p:cNvPr id="9" name="Table 8"/>
          <p:cNvGraphicFramePr>
            <a:graphicFrameLocks noGrp="1"/>
          </p:cNvGraphicFramePr>
          <p:nvPr>
            <p:extLst>
              <p:ext uri="{D42A27DB-BD31-4B8C-83A1-F6EECF244321}">
                <p14:modId xmlns:p14="http://schemas.microsoft.com/office/powerpoint/2010/main" val="1989879524"/>
              </p:ext>
            </p:extLst>
          </p:nvPr>
        </p:nvGraphicFramePr>
        <p:xfrm>
          <a:off x="637077" y="1161735"/>
          <a:ext cx="7856340" cy="3278519"/>
        </p:xfrm>
        <a:graphic>
          <a:graphicData uri="http://schemas.openxmlformats.org/drawingml/2006/table">
            <a:tbl>
              <a:tblPr firstRow="1" bandRow="1">
                <a:tableStyleId>{BC7CF3A3-D7E9-4874-94A5-42DF93ECD00C}</a:tableStyleId>
              </a:tblPr>
              <a:tblGrid>
                <a:gridCol w="3339309">
                  <a:extLst>
                    <a:ext uri="{9D8B030D-6E8A-4147-A177-3AD203B41FA5}">
                      <a16:colId xmlns:a16="http://schemas.microsoft.com/office/drawing/2014/main" xmlns="" val="2229776467"/>
                    </a:ext>
                  </a:extLst>
                </a:gridCol>
                <a:gridCol w="809469">
                  <a:extLst>
                    <a:ext uri="{9D8B030D-6E8A-4147-A177-3AD203B41FA5}">
                      <a16:colId xmlns:a16="http://schemas.microsoft.com/office/drawing/2014/main" xmlns="" val="1815557055"/>
                    </a:ext>
                  </a:extLst>
                </a:gridCol>
                <a:gridCol w="3707562">
                  <a:extLst>
                    <a:ext uri="{9D8B030D-6E8A-4147-A177-3AD203B41FA5}">
                      <a16:colId xmlns:a16="http://schemas.microsoft.com/office/drawing/2014/main" xmlns="" val="808976326"/>
                    </a:ext>
                  </a:extLst>
                </a:gridCol>
              </a:tblGrid>
              <a:tr h="80823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noProof="0" dirty="0" smtClean="0"/>
                        <a:t>Restricted data will never touch the service.</a:t>
                      </a:r>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0" noProof="0" dirty="0" smtClean="0"/>
                    </a:p>
                  </a:txBody>
                  <a:tcPr>
                    <a:noFill/>
                  </a:tcPr>
                </a:tc>
                <a:tc>
                  <a:txBody>
                    <a:bodyPr/>
                    <a:lstStyle/>
                    <a:p>
                      <a:r>
                        <a:rPr lang="en-GB" sz="2000" b="0" noProof="0" dirty="0" smtClean="0"/>
                        <a:t>Lowered the</a:t>
                      </a:r>
                      <a:r>
                        <a:rPr lang="en-GB" sz="2000" b="0" baseline="0" noProof="0" dirty="0" smtClean="0"/>
                        <a:t> barrier to get the project implemented. </a:t>
                      </a:r>
                      <a:endParaRPr lang="en-GB" sz="2000" b="0" noProof="0" dirty="0"/>
                    </a:p>
                  </a:txBody>
                  <a:tcPr>
                    <a:noFill/>
                  </a:tcPr>
                </a:tc>
                <a:extLst>
                  <a:ext uri="{0D108BD9-81ED-4DB2-BD59-A6C34878D82A}">
                    <a16:rowId xmlns:a16="http://schemas.microsoft.com/office/drawing/2014/main" xmlns="" val="1672492689"/>
                  </a:ext>
                </a:extLst>
              </a:tr>
              <a:tr h="115964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noProof="0" dirty="0" smtClean="0"/>
                        <a:t>“Eat our own dogfood” -&gt; Prove the API </a:t>
                      </a:r>
                      <a:r>
                        <a:rPr lang="en-GB" sz="2000" b="0" noProof="0" smtClean="0"/>
                        <a:t>by</a:t>
                      </a:r>
                      <a:r>
                        <a:rPr lang="en-GB" sz="2000" b="0" baseline="0" noProof="0" smtClean="0"/>
                        <a:t> letting our web pages use it. </a:t>
                      </a:r>
                      <a:endParaRPr lang="en-GB" sz="2000" b="0" noProof="0" dirty="0" smtClean="0"/>
                    </a:p>
                  </a:txBody>
                  <a:tcP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0" noProof="0" dirty="0" smtClean="0"/>
                    </a:p>
                  </a:txBody>
                  <a:tcPr>
                    <a:noFill/>
                  </a:tcPr>
                </a:tc>
                <a:tc>
                  <a:txBody>
                    <a:bodyPr/>
                    <a:lstStyle/>
                    <a:p>
                      <a:r>
                        <a:rPr lang="en-GB" sz="2000" b="0" noProof="0" dirty="0" smtClean="0"/>
                        <a:t>Provided a</a:t>
                      </a:r>
                      <a:r>
                        <a:rPr lang="en-GB" sz="2000" b="0" baseline="0" noProof="0" dirty="0" smtClean="0"/>
                        <a:t> robust quality assurance mechanism but also made the project more complex.</a:t>
                      </a:r>
                      <a:endParaRPr lang="en-GB" sz="2000" b="0" noProof="0" dirty="0"/>
                    </a:p>
                  </a:txBody>
                  <a:tcPr>
                    <a:noFill/>
                  </a:tcPr>
                </a:tc>
                <a:extLst>
                  <a:ext uri="{0D108BD9-81ED-4DB2-BD59-A6C34878D82A}">
                    <a16:rowId xmlns:a16="http://schemas.microsoft.com/office/drawing/2014/main" xmlns="" val="3915459539"/>
                  </a:ext>
                </a:extLst>
              </a:tr>
              <a:tr h="1159643">
                <a:tc>
                  <a:txBody>
                    <a:bodyPr/>
                    <a:lstStyle/>
                    <a:p>
                      <a:r>
                        <a:rPr lang="en-GB" sz="2000" b="0" noProof="0" dirty="0" smtClean="0"/>
                        <a:t>Must</a:t>
                      </a:r>
                      <a:r>
                        <a:rPr lang="en-GB" sz="2000" b="0" baseline="0" noProof="0" dirty="0" smtClean="0"/>
                        <a:t> be manageable by our infra- and application management partners.</a:t>
                      </a:r>
                      <a:endParaRPr lang="en-GB" sz="2000" b="0" noProof="0" dirty="0"/>
                    </a:p>
                  </a:txBody>
                  <a:tcPr>
                    <a:noFill/>
                  </a:tcPr>
                </a:tc>
                <a:tc>
                  <a:txBody>
                    <a:bodyPr/>
                    <a:lstStyle/>
                    <a:p>
                      <a:endParaRPr lang="en-GB" sz="2000" b="0" noProof="0" dirty="0"/>
                    </a:p>
                  </a:txBody>
                  <a:tcPr>
                    <a:noFill/>
                  </a:tcPr>
                </a:tc>
                <a:tc>
                  <a:txBody>
                    <a:bodyPr/>
                    <a:lstStyle/>
                    <a:p>
                      <a:r>
                        <a:rPr lang="en-GB" sz="2000" b="0" noProof="0" dirty="0" smtClean="0"/>
                        <a:t>Use standard</a:t>
                      </a:r>
                      <a:r>
                        <a:rPr lang="en-GB" sz="2000" b="0" baseline="0" noProof="0" dirty="0" smtClean="0"/>
                        <a:t>s and shelf ware with support where possible. Involve partners early on. </a:t>
                      </a:r>
                      <a:endParaRPr lang="en-GB" sz="2000" b="0" noProof="0" dirty="0"/>
                    </a:p>
                  </a:txBody>
                  <a:tcPr>
                    <a:noFill/>
                  </a:tcPr>
                </a:tc>
                <a:extLst>
                  <a:ext uri="{0D108BD9-81ED-4DB2-BD59-A6C34878D82A}">
                    <a16:rowId xmlns:a16="http://schemas.microsoft.com/office/drawing/2014/main" xmlns="" val="3107213408"/>
                  </a:ext>
                </a:extLst>
              </a:tr>
            </a:tbl>
          </a:graphicData>
        </a:graphic>
      </p:graphicFrame>
      <p:sp>
        <p:nvSpPr>
          <p:cNvPr id="8" name="Right Arrow 7"/>
          <p:cNvSpPr/>
          <p:nvPr/>
        </p:nvSpPr>
        <p:spPr>
          <a:xfrm>
            <a:off x="4037448" y="1161735"/>
            <a:ext cx="622092" cy="884419"/>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Right Arrow 9"/>
          <p:cNvSpPr/>
          <p:nvPr/>
        </p:nvSpPr>
        <p:spPr>
          <a:xfrm>
            <a:off x="4037448" y="2194356"/>
            <a:ext cx="622092" cy="884419"/>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Right Arrow 10"/>
          <p:cNvSpPr/>
          <p:nvPr/>
        </p:nvSpPr>
        <p:spPr>
          <a:xfrm>
            <a:off x="4037448" y="3279733"/>
            <a:ext cx="622092" cy="884419"/>
          </a:xfrm>
          <a:prstGeom prs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4276043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noProof="0" dirty="0" smtClean="0"/>
              <a:t>WHY </a:t>
            </a:r>
            <a:r>
              <a:rPr lang="en-GB" dirty="0" smtClean="0"/>
              <a:t>DID WE CHOOSE </a:t>
            </a:r>
            <a:r>
              <a:rPr lang="en-GB" noProof="0" dirty="0" smtClean="0"/>
              <a:t>SDMX?</a:t>
            </a:r>
            <a:endParaRPr lang="en-GB" noProof="0" dirty="0"/>
          </a:p>
        </p:txBody>
      </p:sp>
      <p:sp>
        <p:nvSpPr>
          <p:cNvPr id="6" name="Content Placeholder 5"/>
          <p:cNvSpPr>
            <a:spLocks noGrp="1"/>
          </p:cNvSpPr>
          <p:nvPr>
            <p:ph sz="quarter" idx="14"/>
          </p:nvPr>
        </p:nvSpPr>
        <p:spPr/>
        <p:txBody>
          <a:bodyPr/>
          <a:lstStyle/>
          <a:p>
            <a:r>
              <a:rPr lang="en-GB" sz="2800" dirty="0" smtClean="0"/>
              <a:t>Mature, well documented and adopted by similar institutions.</a:t>
            </a:r>
          </a:p>
          <a:p>
            <a:r>
              <a:rPr lang="en-GB" sz="2800" dirty="0" smtClean="0"/>
              <a:t>Both «nuts and bolts» and concepts already available</a:t>
            </a:r>
          </a:p>
          <a:p>
            <a:r>
              <a:rPr lang="en-GB" sz="2800" dirty="0" smtClean="0"/>
              <a:t>Internal competence suggested it would fit our requirements quite well.</a:t>
            </a:r>
          </a:p>
          <a:p>
            <a:endParaRPr lang="en-GB" dirty="0"/>
          </a:p>
        </p:txBody>
      </p:sp>
      <p:sp>
        <p:nvSpPr>
          <p:cNvPr id="2" name="Footer Placeholder 1"/>
          <p:cNvSpPr>
            <a:spLocks noGrp="1"/>
          </p:cNvSpPr>
          <p:nvPr>
            <p:ph type="ftr" sz="quarter" idx="17"/>
          </p:nvPr>
        </p:nvSpPr>
        <p:spPr/>
        <p:txBody>
          <a:bodyPr/>
          <a:lstStyle/>
          <a:p>
            <a:endParaRPr lang="en-GB" dirty="0"/>
          </a:p>
        </p:txBody>
      </p:sp>
      <p:sp>
        <p:nvSpPr>
          <p:cNvPr id="3" name="Slide Number Placeholder 2"/>
          <p:cNvSpPr>
            <a:spLocks noGrp="1"/>
          </p:cNvSpPr>
          <p:nvPr>
            <p:ph type="sldNum" sz="quarter" idx="16"/>
          </p:nvPr>
        </p:nvSpPr>
        <p:spPr/>
        <p:txBody>
          <a:bodyPr/>
          <a:lstStyle/>
          <a:p>
            <a:fld id="{DBD524F6-13F3-452B-9447-D61487D42689}" type="slidenum">
              <a:rPr lang="en-GB" smtClean="0"/>
              <a:t>7</a:t>
            </a:fld>
            <a:endParaRPr lang="en-GB" dirty="0"/>
          </a:p>
        </p:txBody>
      </p:sp>
    </p:spTree>
    <p:extLst>
      <p:ext uri="{BB962C8B-B14F-4D97-AF65-F5344CB8AC3E}">
        <p14:creationId xmlns:p14="http://schemas.microsoft.com/office/powerpoint/2010/main" val="33636431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dirty="0" smtClean="0"/>
              <a:t>KEY DELIVERABLES</a:t>
            </a:r>
            <a:endParaRPr lang="en-GB" dirty="0"/>
          </a:p>
        </p:txBody>
      </p:sp>
      <p:sp>
        <p:nvSpPr>
          <p:cNvPr id="10" name="Content Placeholder 9"/>
          <p:cNvSpPr>
            <a:spLocks noGrp="1"/>
          </p:cNvSpPr>
          <p:nvPr>
            <p:ph sz="quarter" idx="14"/>
          </p:nvPr>
        </p:nvSpPr>
        <p:spPr>
          <a:xfrm>
            <a:off x="609600" y="952500"/>
            <a:ext cx="4884295" cy="3603626"/>
          </a:xfrm>
        </p:spPr>
        <p:txBody>
          <a:bodyPr/>
          <a:lstStyle/>
          <a:p>
            <a:pPr marL="125" indent="0">
              <a:buNone/>
            </a:pPr>
            <a:r>
              <a:rPr lang="en-GB" sz="1800" dirty="0"/>
              <a:t>Publication of our most used datasets to the API (interest- and exchange rates</a:t>
            </a:r>
            <a:r>
              <a:rPr lang="en-GB" sz="1800" dirty="0" smtClean="0"/>
              <a:t>) which required:</a:t>
            </a:r>
          </a:p>
          <a:p>
            <a:endParaRPr lang="en-GB" sz="1800" dirty="0"/>
          </a:p>
          <a:p>
            <a:r>
              <a:rPr lang="en-GB" sz="1800" dirty="0" smtClean="0"/>
              <a:t>A generic web API for querying Norges Bank public datasets.</a:t>
            </a:r>
          </a:p>
          <a:p>
            <a:r>
              <a:rPr lang="en-GB" sz="1800" dirty="0" smtClean="0"/>
              <a:t>A publishing component that moves data from our source systems to the API.</a:t>
            </a:r>
          </a:p>
          <a:p>
            <a:r>
              <a:rPr lang="en-GB" sz="1800" dirty="0" smtClean="0"/>
              <a:t>A mechanism to ensure the integrity of the data we publish.</a:t>
            </a:r>
          </a:p>
          <a:p>
            <a:r>
              <a:rPr lang="en-GB" sz="1800" dirty="0" smtClean="0"/>
              <a:t>Related web pages to be sourced from the API rather than the legacy publishing processes.</a:t>
            </a:r>
          </a:p>
          <a:p>
            <a:r>
              <a:rPr lang="en-GB" sz="1800" dirty="0" smtClean="0"/>
              <a:t>A support organization.</a:t>
            </a:r>
          </a:p>
          <a:p>
            <a:endParaRPr lang="en-GB" sz="1800" dirty="0" smtClean="0"/>
          </a:p>
          <a:p>
            <a:endParaRPr lang="en-GB" sz="1800" dirty="0"/>
          </a:p>
        </p:txBody>
      </p:sp>
      <p:sp>
        <p:nvSpPr>
          <p:cNvPr id="7" name="Slide Number Placeholder 6"/>
          <p:cNvSpPr>
            <a:spLocks noGrp="1"/>
          </p:cNvSpPr>
          <p:nvPr>
            <p:ph type="sldNum" sz="quarter" idx="4294967295"/>
          </p:nvPr>
        </p:nvSpPr>
        <p:spPr>
          <a:xfrm>
            <a:off x="8648700" y="4732338"/>
            <a:ext cx="495300" cy="274637"/>
          </a:xfrm>
        </p:spPr>
        <p:txBody>
          <a:bodyPr/>
          <a:lstStyle/>
          <a:p>
            <a:fld id="{DBD524F6-13F3-452B-9447-D61487D42689}" type="slidenum">
              <a:rPr lang="en-GB" smtClean="0"/>
              <a:t>8</a:t>
            </a:fld>
            <a:endParaRPr lang="en-GB" dirty="0"/>
          </a:p>
        </p:txBody>
      </p:sp>
      <p:sp>
        <p:nvSpPr>
          <p:cNvPr id="5" name="Flowchart: Magnetic Disk 4"/>
          <p:cNvSpPr/>
          <p:nvPr/>
        </p:nvSpPr>
        <p:spPr>
          <a:xfrm>
            <a:off x="6669251" y="3780187"/>
            <a:ext cx="947168" cy="667703"/>
          </a:xfrm>
          <a:prstGeom prst="flowChartMagneticDisk">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accent2">
                  <a:lumMod val="50000"/>
                </a:schemeClr>
              </a:solidFill>
            </a:endParaRPr>
          </a:p>
        </p:txBody>
      </p:sp>
      <p:sp>
        <p:nvSpPr>
          <p:cNvPr id="13" name="Right Arrow 12"/>
          <p:cNvSpPr/>
          <p:nvPr/>
        </p:nvSpPr>
        <p:spPr>
          <a:xfrm rot="16200000">
            <a:off x="6941307" y="3171811"/>
            <a:ext cx="396595"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p:cNvSpPr/>
          <p:nvPr/>
        </p:nvSpPr>
        <p:spPr>
          <a:xfrm>
            <a:off x="6677842" y="1044609"/>
            <a:ext cx="938577" cy="1652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dirty="0">
              <a:solidFill>
                <a:schemeClr val="accent2">
                  <a:lumMod val="50000"/>
                </a:schemeClr>
              </a:solidFill>
            </a:endParaRPr>
          </a:p>
        </p:txBody>
      </p:sp>
      <p:sp>
        <p:nvSpPr>
          <p:cNvPr id="15" name="Right Arrow 14"/>
          <p:cNvSpPr/>
          <p:nvPr/>
        </p:nvSpPr>
        <p:spPr>
          <a:xfrm rot="5400000">
            <a:off x="6941308" y="1386620"/>
            <a:ext cx="396595"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p:cNvSpPr txBox="1"/>
          <p:nvPr/>
        </p:nvSpPr>
        <p:spPr>
          <a:xfrm>
            <a:off x="7616419" y="1913213"/>
            <a:ext cx="1328641" cy="523220"/>
          </a:xfrm>
          <a:prstGeom prst="rect">
            <a:avLst/>
          </a:prstGeom>
          <a:noFill/>
        </p:spPr>
        <p:txBody>
          <a:bodyPr wrap="square" rtlCol="0">
            <a:spAutoFit/>
          </a:bodyPr>
          <a:lstStyle/>
          <a:p>
            <a:r>
              <a:rPr lang="en-GB" sz="1400" dirty="0" smtClean="0"/>
              <a:t>SDMX REST API</a:t>
            </a:r>
            <a:endParaRPr lang="en-GB" sz="1400" dirty="0"/>
          </a:p>
        </p:txBody>
      </p:sp>
      <p:sp>
        <p:nvSpPr>
          <p:cNvPr id="17" name="TextBox 16"/>
          <p:cNvSpPr txBox="1"/>
          <p:nvPr/>
        </p:nvSpPr>
        <p:spPr>
          <a:xfrm>
            <a:off x="7616419" y="2527264"/>
            <a:ext cx="1328641" cy="523220"/>
          </a:xfrm>
          <a:prstGeom prst="rect">
            <a:avLst/>
          </a:prstGeom>
          <a:noFill/>
        </p:spPr>
        <p:txBody>
          <a:bodyPr wrap="square" rtlCol="0">
            <a:spAutoFit/>
          </a:bodyPr>
          <a:lstStyle/>
          <a:p>
            <a:r>
              <a:rPr lang="en-GB" sz="1400" dirty="0" smtClean="0"/>
              <a:t>SDMX meta- and data store</a:t>
            </a:r>
            <a:endParaRPr lang="en-GB" sz="1400" dirty="0"/>
          </a:p>
        </p:txBody>
      </p:sp>
      <p:sp>
        <p:nvSpPr>
          <p:cNvPr id="18" name="TextBox 17"/>
          <p:cNvSpPr txBox="1"/>
          <p:nvPr/>
        </p:nvSpPr>
        <p:spPr>
          <a:xfrm>
            <a:off x="7616419" y="3232146"/>
            <a:ext cx="1504802" cy="523220"/>
          </a:xfrm>
          <a:prstGeom prst="rect">
            <a:avLst/>
          </a:prstGeom>
          <a:noFill/>
        </p:spPr>
        <p:txBody>
          <a:bodyPr wrap="square" rtlCol="0">
            <a:spAutoFit/>
          </a:bodyPr>
          <a:lstStyle/>
          <a:p>
            <a:r>
              <a:rPr lang="en-GB" sz="1400" dirty="0" smtClean="0"/>
              <a:t>SDMX publisher (Fame2SDMX)</a:t>
            </a:r>
            <a:endParaRPr lang="en-GB" sz="1400" dirty="0"/>
          </a:p>
        </p:txBody>
      </p:sp>
      <p:sp>
        <p:nvSpPr>
          <p:cNvPr id="19" name="Right Arrow 18"/>
          <p:cNvSpPr/>
          <p:nvPr/>
        </p:nvSpPr>
        <p:spPr>
          <a:xfrm>
            <a:off x="6322440" y="1879422"/>
            <a:ext cx="396595" cy="546926"/>
          </a:xfrm>
          <a:prstGeom prst="rightArrow">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TextBox 19"/>
          <p:cNvSpPr txBox="1"/>
          <p:nvPr/>
        </p:nvSpPr>
        <p:spPr>
          <a:xfrm>
            <a:off x="5326341" y="2374908"/>
            <a:ext cx="1328641" cy="523220"/>
          </a:xfrm>
          <a:prstGeom prst="rect">
            <a:avLst/>
          </a:prstGeom>
          <a:noFill/>
        </p:spPr>
        <p:txBody>
          <a:bodyPr wrap="square" rtlCol="0">
            <a:spAutoFit/>
          </a:bodyPr>
          <a:lstStyle/>
          <a:p>
            <a:pPr algn="r"/>
            <a:r>
              <a:rPr lang="en-GB" sz="1400" dirty="0" smtClean="0"/>
              <a:t>Validation component</a:t>
            </a:r>
            <a:endParaRPr lang="en-GB" sz="1400" dirty="0"/>
          </a:p>
        </p:txBody>
      </p:sp>
      <p:sp>
        <p:nvSpPr>
          <p:cNvPr id="21" name="TextBox 20"/>
          <p:cNvSpPr txBox="1"/>
          <p:nvPr/>
        </p:nvSpPr>
        <p:spPr>
          <a:xfrm>
            <a:off x="7616419" y="3852428"/>
            <a:ext cx="1328641" cy="523220"/>
          </a:xfrm>
          <a:prstGeom prst="rect">
            <a:avLst/>
          </a:prstGeom>
          <a:noFill/>
        </p:spPr>
        <p:txBody>
          <a:bodyPr wrap="square" rtlCol="0">
            <a:spAutoFit/>
          </a:bodyPr>
          <a:lstStyle/>
          <a:p>
            <a:r>
              <a:rPr lang="en-GB" sz="1400" dirty="0" smtClean="0"/>
              <a:t>Internal data store (Fame)</a:t>
            </a:r>
            <a:endParaRPr lang="en-GB" sz="1400" dirty="0"/>
          </a:p>
        </p:txBody>
      </p:sp>
      <p:sp>
        <p:nvSpPr>
          <p:cNvPr id="11" name="Rectangle 10"/>
          <p:cNvSpPr/>
          <p:nvPr/>
        </p:nvSpPr>
        <p:spPr>
          <a:xfrm>
            <a:off x="7080063" y="2102275"/>
            <a:ext cx="119922" cy="4422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Flowchart: Connector 11"/>
          <p:cNvSpPr/>
          <p:nvPr/>
        </p:nvSpPr>
        <p:spPr>
          <a:xfrm>
            <a:off x="6966802" y="2017502"/>
            <a:ext cx="345609" cy="345609"/>
          </a:xfrm>
          <a:prstGeom prst="flowChartConnector">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2" name="Flowchart: Magnetic Disk 21"/>
          <p:cNvSpPr/>
          <p:nvPr/>
        </p:nvSpPr>
        <p:spPr>
          <a:xfrm>
            <a:off x="6669251" y="2464471"/>
            <a:ext cx="947168" cy="667703"/>
          </a:xfrm>
          <a:prstGeom prst="flowChartMagneticDisk">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dirty="0">
              <a:solidFill>
                <a:schemeClr val="accent2">
                  <a:lumMod val="50000"/>
                </a:schemeClr>
              </a:solidFill>
            </a:endParaRPr>
          </a:p>
        </p:txBody>
      </p:sp>
      <p:sp>
        <p:nvSpPr>
          <p:cNvPr id="25" name="TextBox 24"/>
          <p:cNvSpPr txBox="1"/>
          <p:nvPr/>
        </p:nvSpPr>
        <p:spPr>
          <a:xfrm>
            <a:off x="7615231" y="978339"/>
            <a:ext cx="1328641" cy="307777"/>
          </a:xfrm>
          <a:prstGeom prst="rect">
            <a:avLst/>
          </a:prstGeom>
          <a:noFill/>
        </p:spPr>
        <p:txBody>
          <a:bodyPr wrap="square" rtlCol="0">
            <a:spAutoFit/>
          </a:bodyPr>
          <a:lstStyle/>
          <a:p>
            <a:r>
              <a:rPr lang="en-GB" sz="1400" dirty="0" smtClean="0"/>
              <a:t>Consumers</a:t>
            </a:r>
            <a:endParaRPr lang="en-GB" sz="1400" dirty="0"/>
          </a:p>
        </p:txBody>
      </p:sp>
    </p:spTree>
    <p:extLst>
      <p:ext uri="{BB962C8B-B14F-4D97-AF65-F5344CB8AC3E}">
        <p14:creationId xmlns:p14="http://schemas.microsoft.com/office/powerpoint/2010/main" val="1859616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DELIVERABLE 1: THE API</a:t>
            </a:r>
            <a:endParaRPr lang="en-GB" dirty="0"/>
          </a:p>
        </p:txBody>
      </p:sp>
      <p:sp>
        <p:nvSpPr>
          <p:cNvPr id="5" name="Slide Number Placeholder 4"/>
          <p:cNvSpPr>
            <a:spLocks noGrp="1"/>
          </p:cNvSpPr>
          <p:nvPr>
            <p:ph type="sldNum" sz="quarter" idx="16"/>
          </p:nvPr>
        </p:nvSpPr>
        <p:spPr/>
        <p:txBody>
          <a:bodyPr/>
          <a:lstStyle/>
          <a:p>
            <a:fld id="{DBD524F6-13F3-452B-9447-D61487D42689}" type="slidenum">
              <a:rPr lang="nb-NO" smtClean="0"/>
              <a:t>9</a:t>
            </a:fld>
            <a:endParaRPr lang="nb-NO"/>
          </a:p>
        </p:txBody>
      </p:sp>
      <p:sp>
        <p:nvSpPr>
          <p:cNvPr id="6" name="Footer Placeholder 5"/>
          <p:cNvSpPr>
            <a:spLocks noGrp="1"/>
          </p:cNvSpPr>
          <p:nvPr>
            <p:ph type="ftr" sz="quarter" idx="17"/>
          </p:nvPr>
        </p:nvSpPr>
        <p:spPr/>
        <p:txBody>
          <a:bodyPr/>
          <a:lstStyle/>
          <a:p>
            <a:endParaRPr lang="nb-NO" dirty="0"/>
          </a:p>
        </p:txBody>
      </p:sp>
      <p:pic>
        <p:nvPicPr>
          <p:cNvPr id="9" name="Picture 8"/>
          <p:cNvPicPr>
            <a:picLocks noChangeAspect="1"/>
          </p:cNvPicPr>
          <p:nvPr/>
        </p:nvPicPr>
        <p:blipFill rotWithShape="1">
          <a:blip r:embed="rId3"/>
          <a:srcRect l="16826" t="7189" r="17857" b="8122"/>
          <a:stretch/>
        </p:blipFill>
        <p:spPr>
          <a:xfrm>
            <a:off x="1534563" y="882685"/>
            <a:ext cx="5870786" cy="4123104"/>
          </a:xfrm>
          <a:prstGeom prst="rect">
            <a:avLst/>
          </a:prstGeom>
        </p:spPr>
      </p:pic>
    </p:spTree>
    <p:extLst>
      <p:ext uri="{BB962C8B-B14F-4D97-AF65-F5344CB8AC3E}">
        <p14:creationId xmlns:p14="http://schemas.microsoft.com/office/powerpoint/2010/main" val="25589269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DELIVERABLE 2: Migrated pages</a:t>
            </a:r>
            <a:endParaRPr lang="en-GB" dirty="0"/>
          </a:p>
        </p:txBody>
      </p:sp>
      <p:sp>
        <p:nvSpPr>
          <p:cNvPr id="5" name="Slide Number Placeholder 4"/>
          <p:cNvSpPr>
            <a:spLocks noGrp="1"/>
          </p:cNvSpPr>
          <p:nvPr>
            <p:ph type="sldNum" sz="quarter" idx="16"/>
          </p:nvPr>
        </p:nvSpPr>
        <p:spPr/>
        <p:txBody>
          <a:bodyPr/>
          <a:lstStyle/>
          <a:p>
            <a:fld id="{DBD524F6-13F3-452B-9447-D61487D42689}" type="slidenum">
              <a:rPr lang="nb-NO" smtClean="0"/>
              <a:t>10</a:t>
            </a:fld>
            <a:endParaRPr lang="nb-NO"/>
          </a:p>
        </p:txBody>
      </p:sp>
      <p:sp>
        <p:nvSpPr>
          <p:cNvPr id="6" name="Footer Placeholder 5"/>
          <p:cNvSpPr>
            <a:spLocks noGrp="1"/>
          </p:cNvSpPr>
          <p:nvPr>
            <p:ph type="ftr" sz="quarter" idx="17"/>
          </p:nvPr>
        </p:nvSpPr>
        <p:spPr/>
        <p:txBody>
          <a:bodyPr/>
          <a:lstStyle/>
          <a:p>
            <a:endParaRPr lang="nb-NO" dirty="0"/>
          </a:p>
        </p:txBody>
      </p:sp>
      <p:pic>
        <p:nvPicPr>
          <p:cNvPr id="9" name="Picture 8"/>
          <p:cNvPicPr>
            <a:picLocks noChangeAspect="1"/>
          </p:cNvPicPr>
          <p:nvPr/>
        </p:nvPicPr>
        <p:blipFill rotWithShape="1">
          <a:blip r:embed="rId2"/>
          <a:srcRect l="16667" t="6730" r="17291"/>
          <a:stretch/>
        </p:blipFill>
        <p:spPr>
          <a:xfrm>
            <a:off x="1454925" y="772254"/>
            <a:ext cx="5534147" cy="4233535"/>
          </a:xfrm>
          <a:prstGeom prst="rect">
            <a:avLst/>
          </a:prstGeom>
        </p:spPr>
      </p:pic>
    </p:spTree>
    <p:extLst>
      <p:ext uri="{BB962C8B-B14F-4D97-AF65-F5344CB8AC3E}">
        <p14:creationId xmlns:p14="http://schemas.microsoft.com/office/powerpoint/2010/main" val="267332800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noProof="0" dirty="0" smtClean="0"/>
              <a:t>LESSONS IMPLEMENTATION</a:t>
            </a:r>
            <a:endParaRPr lang="en-GB" noProof="0" dirty="0"/>
          </a:p>
        </p:txBody>
      </p:sp>
      <p:sp>
        <p:nvSpPr>
          <p:cNvPr id="6" name="Content Placeholder 5"/>
          <p:cNvSpPr>
            <a:spLocks noGrp="1"/>
          </p:cNvSpPr>
          <p:nvPr>
            <p:ph sz="quarter" idx="14"/>
          </p:nvPr>
        </p:nvSpPr>
        <p:spPr/>
        <p:txBody>
          <a:bodyPr/>
          <a:lstStyle/>
          <a:p>
            <a:r>
              <a:rPr lang="en-GB" dirty="0" smtClean="0"/>
              <a:t>Understanding SDMX in a pure dissemination perspective takes some time. </a:t>
            </a:r>
          </a:p>
          <a:p>
            <a:r>
              <a:rPr lang="en-GB" dirty="0" smtClean="0"/>
              <a:t>Creating robust Data Structure Definitions is challenging, especially if SDMX is implemented as an IT initiative.  </a:t>
            </a:r>
          </a:p>
          <a:p>
            <a:r>
              <a:rPr lang="en-GB" noProof="0" dirty="0" smtClean="0"/>
              <a:t>Leaning on a standard greatly simplifies vendor interactions.</a:t>
            </a:r>
          </a:p>
          <a:p>
            <a:r>
              <a:rPr lang="en-GB" noProof="0" dirty="0" smtClean="0"/>
              <a:t>Even though we had a quite narrow scope the diverse technologies, </a:t>
            </a:r>
            <a:r>
              <a:rPr lang="en-GB" dirty="0" smtClean="0"/>
              <a:t>cross-functional participation and finding the </a:t>
            </a:r>
            <a:r>
              <a:rPr lang="en-GB" noProof="0" dirty="0" smtClean="0"/>
              <a:t>skillsets required to implement the solution was challenging.</a:t>
            </a:r>
          </a:p>
          <a:p>
            <a:pPr marL="125" indent="0">
              <a:buNone/>
            </a:pPr>
            <a:endParaRPr lang="en-GB" noProof="0" dirty="0" smtClean="0"/>
          </a:p>
        </p:txBody>
      </p:sp>
      <p:sp>
        <p:nvSpPr>
          <p:cNvPr id="2" name="Footer Placeholder 1"/>
          <p:cNvSpPr>
            <a:spLocks noGrp="1"/>
          </p:cNvSpPr>
          <p:nvPr>
            <p:ph type="ftr" sz="quarter" idx="17"/>
          </p:nvPr>
        </p:nvSpPr>
        <p:spPr/>
        <p:txBody>
          <a:bodyPr/>
          <a:lstStyle/>
          <a:p>
            <a:endParaRPr lang="nb-NO" dirty="0"/>
          </a:p>
        </p:txBody>
      </p:sp>
      <p:sp>
        <p:nvSpPr>
          <p:cNvPr id="3" name="Slide Number Placeholder 2"/>
          <p:cNvSpPr>
            <a:spLocks noGrp="1"/>
          </p:cNvSpPr>
          <p:nvPr>
            <p:ph type="sldNum" sz="quarter" idx="16"/>
          </p:nvPr>
        </p:nvSpPr>
        <p:spPr/>
        <p:txBody>
          <a:bodyPr/>
          <a:lstStyle/>
          <a:p>
            <a:fld id="{DBD524F6-13F3-452B-9447-D61487D42689}" type="slidenum">
              <a:rPr lang="nb-NO" smtClean="0"/>
              <a:t>11</a:t>
            </a:fld>
            <a:endParaRPr lang="nb-NO"/>
          </a:p>
        </p:txBody>
      </p:sp>
    </p:spTree>
    <p:extLst>
      <p:ext uri="{BB962C8B-B14F-4D97-AF65-F5344CB8AC3E}">
        <p14:creationId xmlns:p14="http://schemas.microsoft.com/office/powerpoint/2010/main" val="7263647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LESSONS POST IMPLEMENTATION</a:t>
            </a:r>
            <a:endParaRPr lang="en-GB" dirty="0"/>
          </a:p>
        </p:txBody>
      </p:sp>
      <p:sp>
        <p:nvSpPr>
          <p:cNvPr id="8" name="Content Placeholder 7"/>
          <p:cNvSpPr>
            <a:spLocks noGrp="1"/>
          </p:cNvSpPr>
          <p:nvPr>
            <p:ph sz="quarter" idx="14"/>
          </p:nvPr>
        </p:nvSpPr>
        <p:spPr/>
        <p:txBody>
          <a:bodyPr/>
          <a:lstStyle/>
          <a:p>
            <a:r>
              <a:rPr lang="en-GB" dirty="0" smtClean="0"/>
              <a:t>The momentum SDMX gained should be better exploited by immediately starting migration of remaining legacy publications after delivery. </a:t>
            </a:r>
          </a:p>
          <a:p>
            <a:r>
              <a:rPr lang="en-GB" dirty="0"/>
              <a:t>Leaning on a standard greatly simplifies interactions and communications with internal and external </a:t>
            </a:r>
            <a:r>
              <a:rPr lang="en-GB" dirty="0" smtClean="0"/>
              <a:t>stakeholders.</a:t>
            </a:r>
          </a:p>
          <a:p>
            <a:r>
              <a:rPr lang="en-GB" dirty="0" smtClean="0"/>
              <a:t>Having the IM and AM partners directly involved in the project greatly eased the transition into operations. </a:t>
            </a:r>
          </a:p>
          <a:p>
            <a:r>
              <a:rPr lang="en-GB" dirty="0" smtClean="0"/>
              <a:t>The public has quite simple needs.</a:t>
            </a:r>
            <a:endParaRPr lang="en-GB" dirty="0"/>
          </a:p>
          <a:p>
            <a:endParaRPr lang="en-GB" dirty="0" smtClean="0"/>
          </a:p>
          <a:p>
            <a:pPr marL="125" indent="0">
              <a:buNone/>
            </a:pPr>
            <a:endParaRPr lang="en-GB" dirty="0" smtClean="0"/>
          </a:p>
          <a:p>
            <a:endParaRPr lang="en-GB" dirty="0" smtClean="0"/>
          </a:p>
          <a:p>
            <a:endParaRPr lang="en-GB" dirty="0"/>
          </a:p>
        </p:txBody>
      </p:sp>
      <p:sp>
        <p:nvSpPr>
          <p:cNvPr id="5" name="Slide Number Placeholder 4"/>
          <p:cNvSpPr>
            <a:spLocks noGrp="1"/>
          </p:cNvSpPr>
          <p:nvPr>
            <p:ph type="sldNum" sz="quarter" idx="16"/>
          </p:nvPr>
        </p:nvSpPr>
        <p:spPr/>
        <p:txBody>
          <a:bodyPr/>
          <a:lstStyle/>
          <a:p>
            <a:fld id="{DBD524F6-13F3-452B-9447-D61487D42689}" type="slidenum">
              <a:rPr lang="nb-NO" smtClean="0"/>
              <a:t>12</a:t>
            </a:fld>
            <a:endParaRPr lang="nb-NO"/>
          </a:p>
        </p:txBody>
      </p:sp>
      <p:sp>
        <p:nvSpPr>
          <p:cNvPr id="6" name="Footer Placeholder 5"/>
          <p:cNvSpPr>
            <a:spLocks noGrp="1"/>
          </p:cNvSpPr>
          <p:nvPr>
            <p:ph type="ftr" sz="quarter" idx="17"/>
          </p:nvPr>
        </p:nvSpPr>
        <p:spPr/>
        <p:txBody>
          <a:bodyPr/>
          <a:lstStyle/>
          <a:p>
            <a:endParaRPr lang="nb-NO" dirty="0"/>
          </a:p>
        </p:txBody>
      </p:sp>
    </p:spTree>
    <p:extLst>
      <p:ext uri="{BB962C8B-B14F-4D97-AF65-F5344CB8AC3E}">
        <p14:creationId xmlns:p14="http://schemas.microsoft.com/office/powerpoint/2010/main" val="3938717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smtClean="0"/>
              <a:t>STATS FOR 04 SEPT 2019</a:t>
            </a:r>
            <a:endParaRPr lang="en-GB" dirty="0"/>
          </a:p>
        </p:txBody>
      </p:sp>
      <p:sp>
        <p:nvSpPr>
          <p:cNvPr id="5" name="Slide Number Placeholder 4"/>
          <p:cNvSpPr>
            <a:spLocks noGrp="1"/>
          </p:cNvSpPr>
          <p:nvPr>
            <p:ph type="sldNum" sz="quarter" idx="16"/>
          </p:nvPr>
        </p:nvSpPr>
        <p:spPr/>
        <p:txBody>
          <a:bodyPr/>
          <a:lstStyle/>
          <a:p>
            <a:fld id="{DBD524F6-13F3-452B-9447-D61487D42689}" type="slidenum">
              <a:rPr lang="nb-NO" smtClean="0"/>
              <a:t>13</a:t>
            </a:fld>
            <a:endParaRPr lang="nb-NO"/>
          </a:p>
        </p:txBody>
      </p:sp>
      <p:sp>
        <p:nvSpPr>
          <p:cNvPr id="6" name="Footer Placeholder 5"/>
          <p:cNvSpPr>
            <a:spLocks noGrp="1"/>
          </p:cNvSpPr>
          <p:nvPr>
            <p:ph type="ftr" sz="quarter" idx="17"/>
          </p:nvPr>
        </p:nvSpPr>
        <p:spPr/>
        <p:txBody>
          <a:bodyPr/>
          <a:lstStyle/>
          <a:p>
            <a:endParaRPr lang="nb-NO" dirty="0"/>
          </a:p>
        </p:txBody>
      </p:sp>
      <p:graphicFrame>
        <p:nvGraphicFramePr>
          <p:cNvPr id="4" name="Chart 3"/>
          <p:cNvGraphicFramePr>
            <a:graphicFrameLocks/>
          </p:cNvGraphicFramePr>
          <p:nvPr>
            <p:extLst>
              <p:ext uri="{D42A27DB-BD31-4B8C-83A1-F6EECF244321}">
                <p14:modId xmlns:p14="http://schemas.microsoft.com/office/powerpoint/2010/main" val="4270938683"/>
              </p:ext>
            </p:extLst>
          </p:nvPr>
        </p:nvGraphicFramePr>
        <p:xfrm>
          <a:off x="777070" y="1088790"/>
          <a:ext cx="2415835" cy="3005528"/>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4569600" y="1174072"/>
            <a:ext cx="4122295" cy="1015663"/>
          </a:xfrm>
          <a:prstGeom prst="rect">
            <a:avLst/>
          </a:prstGeom>
          <a:noFill/>
        </p:spPr>
        <p:txBody>
          <a:bodyPr wrap="square" rtlCol="0">
            <a:spAutoFit/>
          </a:bodyPr>
          <a:lstStyle/>
          <a:p>
            <a:r>
              <a:rPr lang="en-GB" sz="3000" b="1" dirty="0" smtClean="0"/>
              <a:t>  16 465 </a:t>
            </a:r>
            <a:r>
              <a:rPr lang="en-GB" dirty="0" smtClean="0"/>
              <a:t>Unique users</a:t>
            </a:r>
          </a:p>
          <a:p>
            <a:r>
              <a:rPr lang="en-GB" sz="3000" b="1" dirty="0" smtClean="0"/>
              <a:t>167 160 </a:t>
            </a:r>
            <a:r>
              <a:rPr lang="en-GB" dirty="0" smtClean="0"/>
              <a:t>Requests</a:t>
            </a:r>
          </a:p>
        </p:txBody>
      </p:sp>
      <p:sp>
        <p:nvSpPr>
          <p:cNvPr id="12" name="TextBox 11"/>
          <p:cNvSpPr txBox="1"/>
          <p:nvPr/>
        </p:nvSpPr>
        <p:spPr>
          <a:xfrm>
            <a:off x="1625412" y="1588970"/>
            <a:ext cx="2224666" cy="584775"/>
          </a:xfrm>
          <a:prstGeom prst="rect">
            <a:avLst/>
          </a:prstGeom>
          <a:noFill/>
        </p:spPr>
        <p:txBody>
          <a:bodyPr wrap="square" rtlCol="0">
            <a:spAutoFit/>
          </a:bodyPr>
          <a:lstStyle/>
          <a:p>
            <a:r>
              <a:rPr lang="en-GB" sz="1600" dirty="0" smtClean="0"/>
              <a:t>Requested formats (excluding </a:t>
            </a:r>
            <a:r>
              <a:rPr lang="en-GB" sz="1600" dirty="0" err="1" smtClean="0"/>
              <a:t>json</a:t>
            </a:r>
            <a:r>
              <a:rPr lang="en-GB" sz="1600" dirty="0" smtClean="0"/>
              <a:t>)</a:t>
            </a:r>
            <a:endParaRPr lang="en-GB" sz="1600" dirty="0"/>
          </a:p>
        </p:txBody>
      </p:sp>
      <p:graphicFrame>
        <p:nvGraphicFramePr>
          <p:cNvPr id="8" name="Chart 7"/>
          <p:cNvGraphicFramePr/>
          <p:nvPr>
            <p:extLst>
              <p:ext uri="{D42A27DB-BD31-4B8C-83A1-F6EECF244321}">
                <p14:modId xmlns:p14="http://schemas.microsoft.com/office/powerpoint/2010/main" val="3758494858"/>
              </p:ext>
            </p:extLst>
          </p:nvPr>
        </p:nvGraphicFramePr>
        <p:xfrm>
          <a:off x="3631987" y="2332649"/>
          <a:ext cx="4715031" cy="2338466"/>
        </p:xfrm>
        <a:graphic>
          <a:graphicData uri="http://schemas.openxmlformats.org/drawingml/2006/chart">
            <c:chart xmlns:c="http://schemas.openxmlformats.org/drawingml/2006/chart" xmlns:r="http://schemas.openxmlformats.org/officeDocument/2006/relationships" r:id="rId4"/>
          </a:graphicData>
        </a:graphic>
      </p:graphicFrame>
      <p:sp>
        <p:nvSpPr>
          <p:cNvPr id="11" name="TextBox 10"/>
          <p:cNvSpPr txBox="1"/>
          <p:nvPr/>
        </p:nvSpPr>
        <p:spPr>
          <a:xfrm>
            <a:off x="4190683" y="2349886"/>
            <a:ext cx="1708878" cy="646331"/>
          </a:xfrm>
          <a:prstGeom prst="rect">
            <a:avLst/>
          </a:prstGeom>
          <a:noFill/>
        </p:spPr>
        <p:txBody>
          <a:bodyPr wrap="square" rtlCol="0">
            <a:spAutoFit/>
          </a:bodyPr>
          <a:lstStyle/>
          <a:p>
            <a:r>
              <a:rPr lang="en-GB" dirty="0" smtClean="0"/>
              <a:t>Unique users since launch</a:t>
            </a:r>
            <a:endParaRPr lang="en-GB" dirty="0"/>
          </a:p>
        </p:txBody>
      </p:sp>
    </p:spTree>
    <p:extLst>
      <p:ext uri="{BB962C8B-B14F-4D97-AF65-F5344CB8AC3E}">
        <p14:creationId xmlns:p14="http://schemas.microsoft.com/office/powerpoint/2010/main" val="2790742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6"/>
          </p:nvPr>
        </p:nvSpPr>
        <p:spPr/>
        <p:txBody>
          <a:bodyPr/>
          <a:lstStyle/>
          <a:p>
            <a:fld id="{DBD524F6-13F3-452B-9447-D61487D42689}" type="slidenum">
              <a:rPr lang="nb-NO" smtClean="0"/>
              <a:t>14</a:t>
            </a:fld>
            <a:endParaRPr lang="nb-NO"/>
          </a:p>
        </p:txBody>
      </p:sp>
      <p:sp>
        <p:nvSpPr>
          <p:cNvPr id="6" name="Footer Placeholder 5"/>
          <p:cNvSpPr>
            <a:spLocks noGrp="1"/>
          </p:cNvSpPr>
          <p:nvPr>
            <p:ph type="ftr" sz="quarter" idx="17"/>
          </p:nvPr>
        </p:nvSpPr>
        <p:spPr/>
        <p:txBody>
          <a:bodyPr/>
          <a:lstStyle/>
          <a:p>
            <a:endParaRPr lang="nb-NO" dirty="0"/>
          </a:p>
        </p:txBody>
      </p:sp>
      <p:pic>
        <p:nvPicPr>
          <p:cNvPr id="10" name="Picture 9"/>
          <p:cNvPicPr>
            <a:picLocks noChangeAspect="1"/>
          </p:cNvPicPr>
          <p:nvPr/>
        </p:nvPicPr>
        <p:blipFill rotWithShape="1">
          <a:blip r:embed="rId3"/>
          <a:srcRect l="25884" t="12401" r="25283" b="80061"/>
          <a:stretch/>
        </p:blipFill>
        <p:spPr>
          <a:xfrm>
            <a:off x="96785" y="330908"/>
            <a:ext cx="8930640" cy="746760"/>
          </a:xfrm>
          <a:prstGeom prst="rect">
            <a:avLst/>
          </a:prstGeom>
        </p:spPr>
      </p:pic>
      <p:pic>
        <p:nvPicPr>
          <p:cNvPr id="2" name="Picture 1"/>
          <p:cNvPicPr>
            <a:picLocks noChangeAspect="1"/>
          </p:cNvPicPr>
          <p:nvPr/>
        </p:nvPicPr>
        <p:blipFill rotWithShape="1">
          <a:blip r:embed="rId4"/>
          <a:srcRect l="37249" t="39519" r="30876" b="26111"/>
          <a:stretch/>
        </p:blipFill>
        <p:spPr>
          <a:xfrm>
            <a:off x="2108579" y="1382909"/>
            <a:ext cx="5017016" cy="3043001"/>
          </a:xfrm>
          <a:prstGeom prst="rect">
            <a:avLst/>
          </a:prstGeom>
        </p:spPr>
      </p:pic>
    </p:spTree>
    <p:extLst>
      <p:ext uri="{BB962C8B-B14F-4D97-AF65-F5344CB8AC3E}">
        <p14:creationId xmlns:p14="http://schemas.microsoft.com/office/powerpoint/2010/main" val="107711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dirty="0" smtClean="0"/>
              <a:t>WAY FORWARD</a:t>
            </a:r>
            <a:endParaRPr lang="nb-NO" dirty="0"/>
          </a:p>
        </p:txBody>
      </p:sp>
      <p:sp>
        <p:nvSpPr>
          <p:cNvPr id="11" name="Content Placeholder 10"/>
          <p:cNvSpPr>
            <a:spLocks noGrp="1"/>
          </p:cNvSpPr>
          <p:nvPr>
            <p:ph sz="quarter" idx="14"/>
          </p:nvPr>
        </p:nvSpPr>
        <p:spPr/>
        <p:txBody>
          <a:bodyPr/>
          <a:lstStyle/>
          <a:p>
            <a:r>
              <a:rPr lang="en-GB" sz="2800" dirty="0" smtClean="0"/>
              <a:t>Make SDMX mandatory for new publications</a:t>
            </a:r>
          </a:p>
          <a:p>
            <a:r>
              <a:rPr lang="en-GB" sz="2800" dirty="0" smtClean="0"/>
              <a:t>Migrate legacy publications</a:t>
            </a:r>
          </a:p>
          <a:p>
            <a:r>
              <a:rPr lang="en-GB" sz="2800" dirty="0" smtClean="0"/>
              <a:t>Support new publishing scenarios: </a:t>
            </a:r>
            <a:endParaRPr lang="en-GB" sz="2800" dirty="0"/>
          </a:p>
          <a:p>
            <a:pPr lvl="1"/>
            <a:r>
              <a:rPr lang="en-GB" sz="2400" dirty="0" smtClean="0"/>
              <a:t>Time sensitive publications</a:t>
            </a:r>
          </a:p>
          <a:p>
            <a:pPr lvl="1"/>
            <a:r>
              <a:rPr lang="en-GB" sz="2400" dirty="0" smtClean="0"/>
              <a:t>Non time-series publications</a:t>
            </a:r>
          </a:p>
          <a:p>
            <a:r>
              <a:rPr lang="en-GB" sz="2800" dirty="0" smtClean="0"/>
              <a:t>Evaluate SDMX as a model for our internal time series metadata</a:t>
            </a:r>
          </a:p>
          <a:p>
            <a:endParaRPr lang="nb-NO" sz="2800" dirty="0"/>
          </a:p>
        </p:txBody>
      </p:sp>
      <p:sp>
        <p:nvSpPr>
          <p:cNvPr id="5" name="Slide Number Placeholder 4"/>
          <p:cNvSpPr>
            <a:spLocks noGrp="1"/>
          </p:cNvSpPr>
          <p:nvPr>
            <p:ph type="sldNum" sz="quarter" idx="16"/>
          </p:nvPr>
        </p:nvSpPr>
        <p:spPr/>
        <p:txBody>
          <a:bodyPr/>
          <a:lstStyle/>
          <a:p>
            <a:fld id="{DBD524F6-13F3-452B-9447-D61487D42689}" type="slidenum">
              <a:rPr lang="nb-NO" smtClean="0"/>
              <a:t>15</a:t>
            </a:fld>
            <a:endParaRPr lang="nb-NO"/>
          </a:p>
        </p:txBody>
      </p:sp>
    </p:spTree>
    <p:extLst>
      <p:ext uri="{BB962C8B-B14F-4D97-AF65-F5344CB8AC3E}">
        <p14:creationId xmlns:p14="http://schemas.microsoft.com/office/powerpoint/2010/main" val="502030229"/>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8 - Executive mal - ISv">
  <a:themeElements>
    <a:clrScheme name="Executive mal - ny versjon 2018">
      <a:dk1>
        <a:srgbClr val="FFFFFF"/>
      </a:dk1>
      <a:lt1>
        <a:srgbClr val="FFFFFF"/>
      </a:lt1>
      <a:dk2>
        <a:srgbClr val="194259"/>
      </a:dk2>
      <a:lt2>
        <a:srgbClr val="FFFFFF"/>
      </a:lt2>
      <a:accent1>
        <a:srgbClr val="003C67"/>
      </a:accent1>
      <a:accent2>
        <a:srgbClr val="B0DEF1"/>
      </a:accent2>
      <a:accent3>
        <a:srgbClr val="C3B996"/>
      </a:accent3>
      <a:accent4>
        <a:srgbClr val="B39BB3"/>
      </a:accent4>
      <a:accent5>
        <a:srgbClr val="D4D8DA"/>
      </a:accent5>
      <a:accent6>
        <a:srgbClr val="B51A24"/>
      </a:accent6>
      <a:hlink>
        <a:srgbClr val="FFFFFF"/>
      </a:hlink>
      <a:folHlink>
        <a:srgbClr val="67F9FF"/>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orges_Bank_NOR.potx" id="{969CB1FE-D642-4F61-BE6A-D79332B3D7F4}" vid="{741A4C12-5A5A-4979-8A61-88305FF1A868}"/>
    </a:ext>
  </a:extLst>
</a:theme>
</file>

<file path=ppt/theme/theme2.xml><?xml version="1.0" encoding="utf-8"?>
<a:theme xmlns:a="http://schemas.openxmlformats.org/drawingml/2006/main" name="Norges Bank, blå, uten undertittel">
  <a:themeElements>
    <a:clrScheme name="Executive mal - ny versjon 2018">
      <a:dk1>
        <a:srgbClr val="FFFFFF"/>
      </a:dk1>
      <a:lt1>
        <a:srgbClr val="FFFFFF"/>
      </a:lt1>
      <a:dk2>
        <a:srgbClr val="194259"/>
      </a:dk2>
      <a:lt2>
        <a:srgbClr val="FFFFFF"/>
      </a:lt2>
      <a:accent1>
        <a:srgbClr val="003C67"/>
      </a:accent1>
      <a:accent2>
        <a:srgbClr val="B0DEF1"/>
      </a:accent2>
      <a:accent3>
        <a:srgbClr val="C3B996"/>
      </a:accent3>
      <a:accent4>
        <a:srgbClr val="B39BB3"/>
      </a:accent4>
      <a:accent5>
        <a:srgbClr val="D4D8DA"/>
      </a:accent5>
      <a:accent6>
        <a:srgbClr val="B51A24"/>
      </a:accent6>
      <a:hlink>
        <a:srgbClr val="FFFFFF"/>
      </a:hlink>
      <a:folHlink>
        <a:srgbClr val="67F9FF"/>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orges_Bank_NOR.potx" id="{969CB1FE-D642-4F61-BE6A-D79332B3D7F4}" vid="{741A4C12-5A5A-4979-8A61-88305FF1A868}"/>
    </a:ext>
  </a:extLst>
</a:theme>
</file>

<file path=ppt/theme/theme3.xml><?xml version="1.0" encoding="utf-8"?>
<a:theme xmlns:a="http://schemas.openxmlformats.org/drawingml/2006/main" name="Norges Bank, blå, med undertittel">
  <a:themeElements>
    <a:clrScheme name="Executive mal - ny versjon 2018">
      <a:dk1>
        <a:srgbClr val="FFFFFF"/>
      </a:dk1>
      <a:lt1>
        <a:srgbClr val="FFFFFF"/>
      </a:lt1>
      <a:dk2>
        <a:srgbClr val="194259"/>
      </a:dk2>
      <a:lt2>
        <a:srgbClr val="FFFFFF"/>
      </a:lt2>
      <a:accent1>
        <a:srgbClr val="003C67"/>
      </a:accent1>
      <a:accent2>
        <a:srgbClr val="B0DEF1"/>
      </a:accent2>
      <a:accent3>
        <a:srgbClr val="C3B996"/>
      </a:accent3>
      <a:accent4>
        <a:srgbClr val="B39BB3"/>
      </a:accent4>
      <a:accent5>
        <a:srgbClr val="D4D8DA"/>
      </a:accent5>
      <a:accent6>
        <a:srgbClr val="B51A24"/>
      </a:accent6>
      <a:hlink>
        <a:srgbClr val="FFFFFF"/>
      </a:hlink>
      <a:folHlink>
        <a:srgbClr val="67F9FF"/>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orges_Bank_NOR.potx" id="{969CB1FE-D642-4F61-BE6A-D79332B3D7F4}" vid="{741A4C12-5A5A-4979-8A61-88305FF1A868}"/>
    </a:ext>
  </a:extLst>
</a:theme>
</file>

<file path=ppt/theme/theme4.xml><?xml version="1.0" encoding="utf-8"?>
<a:theme xmlns:a="http://schemas.openxmlformats.org/drawingml/2006/main" name="Norges Bank, blå, maler uten hovedtittel">
  <a:themeElements>
    <a:clrScheme name="Executive mal - ny versjon 2018">
      <a:dk1>
        <a:srgbClr val="FFFFFF"/>
      </a:dk1>
      <a:lt1>
        <a:srgbClr val="FFFFFF"/>
      </a:lt1>
      <a:dk2>
        <a:srgbClr val="194259"/>
      </a:dk2>
      <a:lt2>
        <a:srgbClr val="FFFFFF"/>
      </a:lt2>
      <a:accent1>
        <a:srgbClr val="003C67"/>
      </a:accent1>
      <a:accent2>
        <a:srgbClr val="B0DEF1"/>
      </a:accent2>
      <a:accent3>
        <a:srgbClr val="C3B996"/>
      </a:accent3>
      <a:accent4>
        <a:srgbClr val="B39BB3"/>
      </a:accent4>
      <a:accent5>
        <a:srgbClr val="D4D8DA"/>
      </a:accent5>
      <a:accent6>
        <a:srgbClr val="B51A24"/>
      </a:accent6>
      <a:hlink>
        <a:srgbClr val="FFFFFF"/>
      </a:hlink>
      <a:folHlink>
        <a:srgbClr val="67F9FF"/>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orges_Bank_NOR.potx" id="{969CB1FE-D642-4F61-BE6A-D79332B3D7F4}" vid="{741A4C12-5A5A-4979-8A61-88305FF1A868}"/>
    </a:ext>
  </a:extLst>
</a:theme>
</file>

<file path=ppt/theme/theme5.xml><?xml version="1.0" encoding="utf-8"?>
<a:theme xmlns:a="http://schemas.openxmlformats.org/drawingml/2006/main" name="Executive mal med hvit bunn">
  <a:themeElements>
    <a:clrScheme name="Norges Bank 2014">
      <a:dk1>
        <a:sysClr val="windowText" lastClr="000000"/>
      </a:dk1>
      <a:lt1>
        <a:sysClr val="window" lastClr="FFFFFF"/>
      </a:lt1>
      <a:dk2>
        <a:srgbClr val="1F497D"/>
      </a:dk2>
      <a:lt2>
        <a:srgbClr val="EEECE1"/>
      </a:lt2>
      <a:accent1>
        <a:srgbClr val="225978"/>
      </a:accent1>
      <a:accent2>
        <a:srgbClr val="CD8C41"/>
      </a:accent2>
      <a:accent3>
        <a:srgbClr val="965A96"/>
      </a:accent3>
      <a:accent4>
        <a:srgbClr val="78A57D"/>
      </a:accent4>
      <a:accent5>
        <a:srgbClr val="DD222D"/>
      </a:accent5>
      <a:accent6>
        <a:srgbClr val="49B4DF"/>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Norges_Bank_NOR.potx" id="{969CB1FE-D642-4F61-BE6A-D79332B3D7F4}" vid="{741A4C12-5A5A-4979-8A61-88305FF1A868}"/>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225978"/>
      </a:accent1>
      <a:accent2>
        <a:srgbClr val="CD8C41"/>
      </a:accent2>
      <a:accent3>
        <a:srgbClr val="965A96"/>
      </a:accent3>
      <a:accent4>
        <a:srgbClr val="78A57D"/>
      </a:accent4>
      <a:accent5>
        <a:srgbClr val="DD222D"/>
      </a:accent5>
      <a:accent6>
        <a:srgbClr val="49B4D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225978"/>
      </a:accent1>
      <a:accent2>
        <a:srgbClr val="CD8C41"/>
      </a:accent2>
      <a:accent3>
        <a:srgbClr val="965A96"/>
      </a:accent3>
      <a:accent4>
        <a:srgbClr val="78A57D"/>
      </a:accent4>
      <a:accent5>
        <a:srgbClr val="DD222D"/>
      </a:accent5>
      <a:accent6>
        <a:srgbClr val="49B4D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956</Words>
  <Application>Microsoft Office PowerPoint</Application>
  <PresentationFormat>On-screen Show (16:9)</PresentationFormat>
  <Paragraphs>151</Paragraphs>
  <Slides>15</Slides>
  <Notes>11</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15</vt:i4>
      </vt:variant>
    </vt:vector>
  </HeadingPairs>
  <TitlesOfParts>
    <vt:vector size="24" baseType="lpstr">
      <vt:lpstr>Arial</vt:lpstr>
      <vt:lpstr>Arial Black</vt:lpstr>
      <vt:lpstr>Calibri</vt:lpstr>
      <vt:lpstr>Wingdings 2</vt:lpstr>
      <vt:lpstr>2018 - Executive mal - ISv</vt:lpstr>
      <vt:lpstr>Norges Bank, blå, uten undertittel</vt:lpstr>
      <vt:lpstr>Norges Bank, blå, med undertittel</vt:lpstr>
      <vt:lpstr>Norges Bank, blå, maler uten hovedtittel</vt:lpstr>
      <vt:lpstr>Executive mal med hvit bunn</vt:lpstr>
      <vt:lpstr>Planning and implementing a public SDMX service</vt:lpstr>
      <vt:lpstr>NORGES BANK IN 30 SECONDS</vt:lpstr>
      <vt:lpstr>AGENDA</vt:lpstr>
      <vt:lpstr>WHAT DID WE TRY TO SOLVE?</vt:lpstr>
      <vt:lpstr>PowerPoint Presentation</vt:lpstr>
      <vt:lpstr>KEY DECISIONS</vt:lpstr>
      <vt:lpstr>WHY DID WE CHOOSE SDMX?</vt:lpstr>
      <vt:lpstr>KEY DELIVERABLES</vt:lpstr>
      <vt:lpstr>DELIVERABLE 1: THE API</vt:lpstr>
      <vt:lpstr>DELIVERABLE 2: Migrated pages</vt:lpstr>
      <vt:lpstr>LESSONS IMPLEMENTATION</vt:lpstr>
      <vt:lpstr>LESSONS POST IMPLEMENTATION</vt:lpstr>
      <vt:lpstr>STATS FOR 04 SEPT 2019</vt:lpstr>
      <vt:lpstr>PowerPoint Presentation</vt:lpstr>
      <vt:lpstr>WAY FORWARD</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dc:description/>
  <cp:lastModifiedBy/>
  <cp:revision>1</cp:revision>
  <dcterms:created xsi:type="dcterms:W3CDTF">2018-11-16T15:40:20Z</dcterms:created>
  <dcterms:modified xsi:type="dcterms:W3CDTF">2019-09-16T11:55:16Z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d">
    <vt:lpwstr>783477</vt:lpwstr>
  </property>
  <property fmtid="{D5CDD505-2E9C-101B-9397-08002B2CF9AE}" pid="3" name="verId">
    <vt:lpwstr>760617</vt:lpwstr>
  </property>
  <property fmtid="{D5CDD505-2E9C-101B-9397-08002B2CF9AE}" pid="4" name="templateId">
    <vt:lpwstr>500009</vt:lpwstr>
  </property>
  <property fmtid="{D5CDD505-2E9C-101B-9397-08002B2CF9AE}" pid="5" name="fileId">
    <vt:lpwstr>1145258</vt:lpwstr>
  </property>
  <property fmtid="{D5CDD505-2E9C-101B-9397-08002B2CF9AE}" pid="6" name="filePath">
    <vt:lpwstr>\\P-127-271-053@3001\PersonalLibraries\nboslo\nbpko1\checked out files</vt:lpwstr>
  </property>
  <property fmtid="{D5CDD505-2E9C-101B-9397-08002B2CF9AE}" pid="7" name="templateFilePath">
    <vt:lpwstr>\\oslodata1\dna$\docprod\templates\NB_DNA_Executive.potx</vt:lpwstr>
  </property>
  <property fmtid="{D5CDD505-2E9C-101B-9397-08002B2CF9AE}" pid="8" name="filePathOneNote">
    <vt:lpwstr>\\oslodata1\dna$\users\onenote\nboslo\nbpko1\</vt:lpwstr>
  </property>
  <property fmtid="{D5CDD505-2E9C-101B-9397-08002B2CF9AE}" pid="9" name="fileName">
    <vt:lpwstr>19-6482 Planning and implementing a public SDMX service  1145258_1_0.pptx</vt:lpwstr>
  </property>
  <property fmtid="{D5CDD505-2E9C-101B-9397-08002B2CF9AE}" pid="10" name="comment">
    <vt:lpwstr>Planning and implementing a public SDMX service </vt:lpwstr>
  </property>
  <property fmtid="{D5CDD505-2E9C-101B-9397-08002B2CF9AE}" pid="11" name="sourceId">
    <vt:lpwstr>783477</vt:lpwstr>
  </property>
  <property fmtid="{D5CDD505-2E9C-101B-9397-08002B2CF9AE}" pid="12" name="module">
    <vt:lpwstr>Document</vt:lpwstr>
  </property>
  <property fmtid="{D5CDD505-2E9C-101B-9397-08002B2CF9AE}" pid="13" name="customParams">
    <vt:lpwstr>
    </vt:lpwstr>
  </property>
  <property fmtid="{D5CDD505-2E9C-101B-9397-08002B2CF9AE}" pid="14" name="createdBy">
    <vt:lpwstr>Peter Koller</vt:lpwstr>
  </property>
  <property fmtid="{D5CDD505-2E9C-101B-9397-08002B2CF9AE}" pid="15" name="modifiedBy">
    <vt:lpwstr>Peter Koller</vt:lpwstr>
  </property>
  <property fmtid="{D5CDD505-2E9C-101B-9397-08002B2CF9AE}" pid="16" name="serverName">
    <vt:lpwstr>dna.norges-bank.no</vt:lpwstr>
  </property>
  <property fmtid="{D5CDD505-2E9C-101B-9397-08002B2CF9AE}" pid="17" name="server">
    <vt:lpwstr>dna.norges-bank.no</vt:lpwstr>
  </property>
  <property fmtid="{D5CDD505-2E9C-101B-9397-08002B2CF9AE}" pid="18" name="protocol">
    <vt:lpwstr>on</vt:lpwstr>
  </property>
  <property fmtid="{D5CDD505-2E9C-101B-9397-08002B2CF9AE}" pid="19" name="site">
    <vt:lpwstr>/locator.aspx</vt:lpwstr>
  </property>
  <property fmtid="{D5CDD505-2E9C-101B-9397-08002B2CF9AE}" pid="20" name="externalUser">
    <vt:lpwstr>
    </vt:lpwstr>
  </property>
  <property fmtid="{D5CDD505-2E9C-101B-9397-08002B2CF9AE}" pid="21" name="currentVerId">
    <vt:lpwstr>760617</vt:lpwstr>
  </property>
</Properties>
</file>