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1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2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3.xml" ContentType="application/vnd.openxmlformats-officedocument.presentationml.notesSlide+xml"/>
  <Override PartName="/ppt/tags/tag127.xml" ContentType="application/vnd.openxmlformats-officedocument.presentationml.tags+xml"/>
  <Override PartName="/ppt/notesSlides/notesSlide4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notesSlides/notesSlide5.xml" ContentType="application/vnd.openxmlformats-officedocument.presentationml.notesSlide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notesSlides/notesSlide6.xml" ContentType="application/vnd.openxmlformats-officedocument.presentationml.notesSlide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notesSlides/notesSlide7.xml" ContentType="application/vnd.openxmlformats-officedocument.presentationml.notesSlide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notesSlides/notesSlide8.xml" ContentType="application/vnd.openxmlformats-officedocument.presentationml.notesSlide+xml"/>
  <Override PartName="/ppt/tags/tag139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1"/>
  </p:sldMasterIdLst>
  <p:notesMasterIdLst>
    <p:notesMasterId r:id="rId13"/>
  </p:notesMasterIdLst>
  <p:sldIdLst>
    <p:sldId id="333" r:id="rId2"/>
    <p:sldId id="314" r:id="rId3"/>
    <p:sldId id="324" r:id="rId4"/>
    <p:sldId id="308" r:id="rId5"/>
    <p:sldId id="331" r:id="rId6"/>
    <p:sldId id="311" r:id="rId7"/>
    <p:sldId id="319" r:id="rId8"/>
    <p:sldId id="332" r:id="rId9"/>
    <p:sldId id="261" r:id="rId10"/>
    <p:sldId id="312" r:id="rId11"/>
    <p:sldId id="316" r:id="rId12"/>
  </p:sldIdLst>
  <p:sldSz cx="9144000" cy="5715000" type="screen16x10"/>
  <p:notesSz cx="6858000" cy="91440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93">
          <p15:clr>
            <a:srgbClr val="A4A3A4"/>
          </p15:clr>
        </p15:guide>
        <p15:guide id="2" orient="horz" pos="363">
          <p15:clr>
            <a:srgbClr val="A4A3A4"/>
          </p15:clr>
        </p15:guide>
        <p15:guide id="3" orient="horz" pos="3107">
          <p15:clr>
            <a:srgbClr val="A4A3A4"/>
          </p15:clr>
        </p15:guide>
        <p15:guide id="4" orient="horz" pos="3425">
          <p15:clr>
            <a:srgbClr val="A4A3A4"/>
          </p15:clr>
        </p15:guide>
        <p15:guide id="5" orient="horz" pos="748">
          <p15:clr>
            <a:srgbClr val="A4A3A4"/>
          </p15:clr>
        </p15:guide>
        <p15:guide id="6" orient="horz" pos="968">
          <p15:clr>
            <a:srgbClr val="A4A3A4"/>
          </p15:clr>
        </p15:guide>
        <p15:guide id="7" orient="horz" pos="1968">
          <p15:clr>
            <a:srgbClr val="A4A3A4"/>
          </p15:clr>
        </p15:guide>
        <p15:guide id="8" pos="5602">
          <p15:clr>
            <a:srgbClr val="A4A3A4"/>
          </p15:clr>
        </p15:guide>
        <p15:guide id="9" pos="176">
          <p15:clr>
            <a:srgbClr val="A4A3A4"/>
          </p15:clr>
        </p15:guide>
        <p15:guide id="10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6EE"/>
    <a:srgbClr val="88D8B0"/>
    <a:srgbClr val="0CE5FC"/>
    <a:srgbClr val="33CCCC"/>
    <a:srgbClr val="0374C1"/>
    <a:srgbClr val="0483DA"/>
    <a:srgbClr val="000000"/>
    <a:srgbClr val="FF33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86" autoAdjust="0"/>
    <p:restoredTop sz="90373" autoAdjust="0"/>
  </p:normalViewPr>
  <p:slideViewPr>
    <p:cSldViewPr>
      <p:cViewPr varScale="1">
        <p:scale>
          <a:sx n="92" d="100"/>
          <a:sy n="92" d="100"/>
        </p:scale>
        <p:origin x="1445" y="77"/>
      </p:cViewPr>
      <p:guideLst>
        <p:guide orient="horz" pos="693"/>
        <p:guide orient="horz" pos="363"/>
        <p:guide orient="horz" pos="3107"/>
        <p:guide orient="horz" pos="3425"/>
        <p:guide orient="horz" pos="748"/>
        <p:guide orient="horz" pos="968"/>
        <p:guide orient="horz" pos="1968"/>
        <p:guide pos="5602"/>
        <p:guide pos="17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FF883DE-D1F6-4939-AB2F-CC1B090544BA}" type="datetimeFigureOut">
              <a:rPr lang="en-GB"/>
              <a:pPr>
                <a:defRPr/>
              </a:pPr>
              <a:t>16/09/2019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9DCD0-651E-4DFE-82E1-C6C05BD5E37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280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5596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137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baseline="0" dirty="0" smtClean="0"/>
          </a:p>
          <a:p>
            <a:pPr marL="171450" indent="-171450">
              <a:buFontTx/>
              <a:buChar char="-"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3231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131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965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7074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20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C9DCD0-651E-4DFE-82E1-C6C05BD5E375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9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2413" cy="115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3303"/>
            <a:ext cx="1993900" cy="81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2413" cy="1156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3303"/>
            <a:ext cx="1993900" cy="81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1817688"/>
            <a:ext cx="4176712" cy="2428875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4602428"/>
            <a:ext cx="4176712" cy="758031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1817688"/>
            <a:ext cx="3816350" cy="2700073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5151438"/>
            <a:ext cx="3817938" cy="349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77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83E3DCD6-0D09-4275-8730-44D48952C9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311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ri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80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4762"/>
          <a:stretch/>
        </p:blipFill>
        <p:spPr>
          <a:xfrm>
            <a:off x="0" y="4179941"/>
            <a:ext cx="10107334" cy="1658324"/>
          </a:xfrm>
          <a:prstGeom prst="rect">
            <a:avLst/>
          </a:prstGeom>
        </p:spPr>
      </p:pic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6534151" y="5397500"/>
            <a:ext cx="2290763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eaLnBrk="0" hangingPunct="0">
              <a:lnSpc>
                <a:spcPts val="1200"/>
              </a:lnSpc>
            </a:pPr>
            <a:r>
              <a:rPr lang="en-GB" sz="900">
                <a:solidFill>
                  <a:srgbClr val="004B95"/>
                </a:solidFill>
              </a:rPr>
              <a:t>www.ecb.europa.eu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ED5559E-0307-471C-AB66-918D7FEFC4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32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560917"/>
            <a:ext cx="8607425" cy="5397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69875" y="1195917"/>
            <a:ext cx="8607425" cy="373591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9" y="5406761"/>
            <a:ext cx="414337" cy="199760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E0E914B3-6DDB-4446-8050-B49A815FAD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4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188769"/>
            <a:ext cx="4211992" cy="3720042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177685"/>
            <a:ext cx="4211992" cy="3720042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4958292"/>
            <a:ext cx="4032250" cy="359833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4958292"/>
            <a:ext cx="4032250" cy="359833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C4D6A4DE-0414-400F-A90F-4525309067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83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/>
          </p:nvPr>
        </p:nvSpPr>
        <p:spPr>
          <a:xfrm>
            <a:off x="278121" y="1188769"/>
            <a:ext cx="4211992" cy="1739822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9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660490" y="1177685"/>
            <a:ext cx="4211992" cy="1739822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3799" y="2977513"/>
            <a:ext cx="4032250" cy="240027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4860032" y="2977513"/>
            <a:ext cx="4032250" cy="240027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6"/>
          </p:nvPr>
        </p:nvSpPr>
        <p:spPr>
          <a:xfrm>
            <a:off x="284540" y="3289209"/>
            <a:ext cx="4211992" cy="1739822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2" name="Chart Placeholder 7"/>
          <p:cNvSpPr>
            <a:spLocks noGrp="1"/>
          </p:cNvSpPr>
          <p:nvPr>
            <p:ph type="chart" sz="quarter" idx="17"/>
          </p:nvPr>
        </p:nvSpPr>
        <p:spPr>
          <a:xfrm>
            <a:off x="4666909" y="3278125"/>
            <a:ext cx="4211992" cy="1739822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0218" y="5077953"/>
            <a:ext cx="4032250" cy="240027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866451" y="5077953"/>
            <a:ext cx="4032250" cy="240027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300037" indent="0">
              <a:buFontTx/>
              <a:buNone/>
              <a:defRPr sz="1600"/>
            </a:lvl2pPr>
            <a:lvl3pPr marL="598487" indent="0">
              <a:buFontTx/>
              <a:buNone/>
              <a:defRPr sz="1600"/>
            </a:lvl3pPr>
            <a:lvl4pPr marL="915987" indent="0">
              <a:buFontTx/>
              <a:buNone/>
              <a:defRPr sz="1600"/>
            </a:lvl4pPr>
            <a:lvl5pPr marL="1220787" indent="0">
              <a:buFontTx/>
              <a:buNone/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2D8CC094-2EC1-4A26-B965-A1A00742D1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27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9" y="1177396"/>
            <a:ext cx="4224337" cy="3738563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8751" y="1190480"/>
            <a:ext cx="4224338" cy="3717396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40948003-AE08-4A37-88D9-9334C95C8C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223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6" y="550333"/>
            <a:ext cx="8594725" cy="523875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9400" y="4931833"/>
            <a:ext cx="8610600" cy="386292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79400" y="1537229"/>
            <a:ext cx="8613775" cy="3394604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0" y="1186658"/>
            <a:ext cx="8613775" cy="290690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8"/>
          </p:nvPr>
        </p:nvSpPr>
        <p:spPr>
          <a:xfrm>
            <a:off x="4357689" y="5406761"/>
            <a:ext cx="414337" cy="199760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376694D9-2E79-422F-B8C5-8A0B9B85F4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07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9" y="1537353"/>
            <a:ext cx="4224337" cy="337860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537271"/>
            <a:ext cx="4222800" cy="337860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1" y="1186658"/>
            <a:ext cx="4221163" cy="290690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9" y="1182605"/>
            <a:ext cx="4221163" cy="290690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D1F6D65B-818D-48F5-A41D-0EC8D75DEE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60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43439" y="1537354"/>
            <a:ext cx="4224337" cy="1587458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9400" y="1537271"/>
            <a:ext cx="4222800" cy="1587458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79401" y="1186658"/>
            <a:ext cx="4221163" cy="290690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643439" y="1182605"/>
            <a:ext cx="4221163" cy="290690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4643439" y="3577580"/>
            <a:ext cx="4224337" cy="1587458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79400" y="3577498"/>
            <a:ext cx="4222800" cy="1587458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279401" y="3226884"/>
            <a:ext cx="4221163" cy="290690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4643439" y="3222832"/>
            <a:ext cx="4221163" cy="290690"/>
          </a:xfrm>
          <a:solidFill>
            <a:schemeClr val="tx2"/>
          </a:solidFill>
        </p:spPr>
        <p:txBody>
          <a:bodyPr/>
          <a:lstStyle>
            <a:lvl1pPr marL="0" indent="0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2CCC4864-1E59-492E-9FA8-2EF09B49CD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5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4" y="1187752"/>
            <a:ext cx="4154560" cy="533135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24" y="1720886"/>
            <a:ext cx="4154560" cy="321094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6017" y="1186657"/>
            <a:ext cx="4173984" cy="533135"/>
          </a:xfrm>
        </p:spPr>
        <p:txBody>
          <a:bodyPr anchor="b"/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6017" y="1719792"/>
            <a:ext cx="4173984" cy="321204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1CC4301B-02B2-42E0-9D58-57C9A05746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9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69876" y="550333"/>
            <a:ext cx="8594725" cy="523875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9876" y="1190626"/>
            <a:ext cx="4221163" cy="179784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190626"/>
            <a:ext cx="4221162" cy="179784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69876" y="3115469"/>
            <a:ext cx="4221163" cy="179916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115469"/>
            <a:ext cx="4221162" cy="179916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4"/>
          </p:nvPr>
        </p:nvSpPr>
        <p:spPr>
          <a:xfrm>
            <a:off x="4357689" y="5406761"/>
            <a:ext cx="414337" cy="199760"/>
          </a:xfrm>
        </p:spPr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3A0EBB0-86A1-4075-BEEB-83A789178B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853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73424" y="97193"/>
            <a:ext cx="8547048" cy="300033"/>
          </a:xfrm>
        </p:spPr>
        <p:txBody>
          <a:bodyPr/>
          <a:lstStyle>
            <a:lvl1pPr marL="0" indent="0"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>
              <a:defRPr lang="en-GB" sz="1800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r>
              <a:rPr lang="en-GB"/>
              <a:t>Enter presentation title by changing the footer.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AD274844-D102-4A5D-867F-60C05469F6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5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271463" y="87313"/>
            <a:ext cx="65024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GB">
                <a:solidFill>
                  <a:srgbClr val="FFFFFF"/>
                </a:solidFill>
                <a:ea typeface="ヒラギノ角ゴ Pro W3" charset="-128"/>
              </a:rPr>
              <a:t>Rubric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9876" y="1190625"/>
            <a:ext cx="8594725" cy="372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Mastertextformat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9876" y="550333"/>
            <a:ext cx="8594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Mastertitelformat bearbeiten</a:t>
            </a:r>
          </a:p>
        </p:txBody>
      </p:sp>
      <p:sp>
        <p:nvSpPr>
          <p:cNvPr id="12257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9875" y="5397500"/>
            <a:ext cx="3213100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ts val="1200"/>
              </a:lnSpc>
              <a:spcBef>
                <a:spcPct val="0"/>
              </a:spcBef>
              <a:defRPr sz="900">
                <a:solidFill>
                  <a:srgbClr val="004B95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Modernisation of reporting based on SDMX time series management</a:t>
            </a:r>
            <a:endParaRPr lang="en-GB"/>
          </a:p>
        </p:txBody>
      </p:sp>
      <p:sp>
        <p:nvSpPr>
          <p:cNvPr id="12257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57689" y="5397500"/>
            <a:ext cx="414337" cy="19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900">
                <a:solidFill>
                  <a:srgbClr val="585858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fld id="{45E51D99-DDB9-461A-90AB-D0D46E7070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6534151" y="5397500"/>
            <a:ext cx="2290763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eaLnBrk="0" hangingPunct="0">
              <a:lnSpc>
                <a:spcPts val="1200"/>
              </a:lnSpc>
            </a:pPr>
            <a:r>
              <a:rPr lang="en-GB" sz="900">
                <a:solidFill>
                  <a:srgbClr val="004B95"/>
                </a:solidFill>
              </a:rPr>
              <a:t>www.ecb.europa.eu © </a:t>
            </a:r>
          </a:p>
        </p:txBody>
      </p:sp>
      <p:sp>
        <p:nvSpPr>
          <p:cNvPr id="1032" name="Rectangle 2"/>
          <p:cNvSpPr>
            <a:spLocks noChangeArrowheads="1"/>
          </p:cNvSpPr>
          <p:nvPr/>
        </p:nvSpPr>
        <p:spPr bwMode="auto">
          <a:xfrm>
            <a:off x="0" y="-8057"/>
            <a:ext cx="9144000" cy="369332"/>
          </a:xfrm>
          <a:prstGeom prst="rect">
            <a:avLst/>
          </a:prstGeom>
          <a:solidFill>
            <a:schemeClr val="tx2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>
              <a:solidFill>
                <a:srgbClr val="585858"/>
              </a:solidFill>
              <a:ea typeface="ヒラギノ角ゴ Pro W3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5" r:id="rId5"/>
    <p:sldLayoutId id="2147483766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8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298450" indent="-2984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96900" indent="-296863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914400" indent="-315913" algn="l" rtl="0" eaLnBrk="0" fontAlgn="base" hangingPunct="0"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219200" indent="-303213" algn="l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524000" indent="-303213" algn="l" rtl="0" eaLnBrk="0" fontAlgn="base" hangingPunct="0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5pPr>
      <a:lvl6pPr marL="19812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6pPr>
      <a:lvl7pPr marL="24384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7pPr>
      <a:lvl8pPr marL="28956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8pPr>
      <a:lvl9pPr marL="3352800" indent="-303213" algn="l" rtl="0" eaLnBrk="1" fontAlgn="base" hangingPunct="1">
        <a:spcBef>
          <a:spcPct val="0"/>
        </a:spcBef>
        <a:spcAft>
          <a:spcPct val="0"/>
        </a:spcAft>
        <a:buFont typeface="Times" pitchFamily="18" charset="0"/>
        <a:buChar char="•"/>
        <a:defRPr sz="16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.jpe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slideLayout" Target="../slideLayouts/slideLayout13.xml"/><Relationship Id="rId10" Type="http://schemas.openxmlformats.org/officeDocument/2006/relationships/tags" Target="../tags/tag13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29.xml"/><Relationship Id="rId18" Type="http://schemas.openxmlformats.org/officeDocument/2006/relationships/tags" Target="../tags/tag34.xml"/><Relationship Id="rId26" Type="http://schemas.openxmlformats.org/officeDocument/2006/relationships/tags" Target="../tags/tag42.xml"/><Relationship Id="rId39" Type="http://schemas.openxmlformats.org/officeDocument/2006/relationships/tags" Target="../tags/tag55.xml"/><Relationship Id="rId21" Type="http://schemas.openxmlformats.org/officeDocument/2006/relationships/tags" Target="../tags/tag37.xml"/><Relationship Id="rId34" Type="http://schemas.openxmlformats.org/officeDocument/2006/relationships/tags" Target="../tags/tag50.xml"/><Relationship Id="rId42" Type="http://schemas.openxmlformats.org/officeDocument/2006/relationships/tags" Target="../tags/tag58.xml"/><Relationship Id="rId47" Type="http://schemas.openxmlformats.org/officeDocument/2006/relationships/tags" Target="../tags/tag63.xml"/><Relationship Id="rId50" Type="http://schemas.openxmlformats.org/officeDocument/2006/relationships/tags" Target="../tags/tag66.xml"/><Relationship Id="rId55" Type="http://schemas.openxmlformats.org/officeDocument/2006/relationships/tags" Target="../tags/tag71.xml"/><Relationship Id="rId63" Type="http://schemas.openxmlformats.org/officeDocument/2006/relationships/tags" Target="../tags/tag79.xml"/><Relationship Id="rId68" Type="http://schemas.openxmlformats.org/officeDocument/2006/relationships/tags" Target="../tags/tag84.xml"/><Relationship Id="rId76" Type="http://schemas.openxmlformats.org/officeDocument/2006/relationships/tags" Target="../tags/tag92.xml"/><Relationship Id="rId84" Type="http://schemas.openxmlformats.org/officeDocument/2006/relationships/tags" Target="../tags/tag100.xml"/><Relationship Id="rId89" Type="http://schemas.openxmlformats.org/officeDocument/2006/relationships/image" Target="../media/image6.png"/><Relationship Id="rId7" Type="http://schemas.openxmlformats.org/officeDocument/2006/relationships/tags" Target="../tags/tag23.xml"/><Relationship Id="rId71" Type="http://schemas.openxmlformats.org/officeDocument/2006/relationships/tags" Target="../tags/tag87.xml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29" Type="http://schemas.openxmlformats.org/officeDocument/2006/relationships/tags" Target="../tags/tag45.xml"/><Relationship Id="rId11" Type="http://schemas.openxmlformats.org/officeDocument/2006/relationships/tags" Target="../tags/tag27.xml"/><Relationship Id="rId24" Type="http://schemas.openxmlformats.org/officeDocument/2006/relationships/tags" Target="../tags/tag40.xml"/><Relationship Id="rId32" Type="http://schemas.openxmlformats.org/officeDocument/2006/relationships/tags" Target="../tags/tag48.xml"/><Relationship Id="rId37" Type="http://schemas.openxmlformats.org/officeDocument/2006/relationships/tags" Target="../tags/tag53.xml"/><Relationship Id="rId40" Type="http://schemas.openxmlformats.org/officeDocument/2006/relationships/tags" Target="../tags/tag56.xml"/><Relationship Id="rId45" Type="http://schemas.openxmlformats.org/officeDocument/2006/relationships/tags" Target="../tags/tag61.xml"/><Relationship Id="rId53" Type="http://schemas.openxmlformats.org/officeDocument/2006/relationships/tags" Target="../tags/tag69.xml"/><Relationship Id="rId58" Type="http://schemas.openxmlformats.org/officeDocument/2006/relationships/tags" Target="../tags/tag74.xml"/><Relationship Id="rId66" Type="http://schemas.openxmlformats.org/officeDocument/2006/relationships/tags" Target="../tags/tag82.xml"/><Relationship Id="rId74" Type="http://schemas.openxmlformats.org/officeDocument/2006/relationships/tags" Target="../tags/tag90.xml"/><Relationship Id="rId79" Type="http://schemas.openxmlformats.org/officeDocument/2006/relationships/tags" Target="../tags/tag95.xml"/><Relationship Id="rId87" Type="http://schemas.openxmlformats.org/officeDocument/2006/relationships/oleObject" Target="../embeddings/oleObject2.bin"/><Relationship Id="rId5" Type="http://schemas.openxmlformats.org/officeDocument/2006/relationships/tags" Target="../tags/tag21.xml"/><Relationship Id="rId61" Type="http://schemas.openxmlformats.org/officeDocument/2006/relationships/tags" Target="../tags/tag77.xml"/><Relationship Id="rId82" Type="http://schemas.openxmlformats.org/officeDocument/2006/relationships/tags" Target="../tags/tag98.xml"/><Relationship Id="rId19" Type="http://schemas.openxmlformats.org/officeDocument/2006/relationships/tags" Target="../tags/tag35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Relationship Id="rId22" Type="http://schemas.openxmlformats.org/officeDocument/2006/relationships/tags" Target="../tags/tag38.xml"/><Relationship Id="rId27" Type="http://schemas.openxmlformats.org/officeDocument/2006/relationships/tags" Target="../tags/tag43.xml"/><Relationship Id="rId30" Type="http://schemas.openxmlformats.org/officeDocument/2006/relationships/tags" Target="../tags/tag46.xml"/><Relationship Id="rId35" Type="http://schemas.openxmlformats.org/officeDocument/2006/relationships/tags" Target="../tags/tag51.xml"/><Relationship Id="rId43" Type="http://schemas.openxmlformats.org/officeDocument/2006/relationships/tags" Target="../tags/tag59.xml"/><Relationship Id="rId48" Type="http://schemas.openxmlformats.org/officeDocument/2006/relationships/tags" Target="../tags/tag64.xml"/><Relationship Id="rId56" Type="http://schemas.openxmlformats.org/officeDocument/2006/relationships/tags" Target="../tags/tag72.xml"/><Relationship Id="rId64" Type="http://schemas.openxmlformats.org/officeDocument/2006/relationships/tags" Target="../tags/tag80.xml"/><Relationship Id="rId69" Type="http://schemas.openxmlformats.org/officeDocument/2006/relationships/tags" Target="../tags/tag85.xml"/><Relationship Id="rId77" Type="http://schemas.openxmlformats.org/officeDocument/2006/relationships/tags" Target="../tags/tag93.xml"/><Relationship Id="rId8" Type="http://schemas.openxmlformats.org/officeDocument/2006/relationships/tags" Target="../tags/tag24.xml"/><Relationship Id="rId51" Type="http://schemas.openxmlformats.org/officeDocument/2006/relationships/tags" Target="../tags/tag67.xml"/><Relationship Id="rId72" Type="http://schemas.openxmlformats.org/officeDocument/2006/relationships/tags" Target="../tags/tag88.xml"/><Relationship Id="rId80" Type="http://schemas.openxmlformats.org/officeDocument/2006/relationships/tags" Target="../tags/tag96.xml"/><Relationship Id="rId85" Type="http://schemas.openxmlformats.org/officeDocument/2006/relationships/slideLayout" Target="../slideLayouts/slideLayout13.xml"/><Relationship Id="rId3" Type="http://schemas.openxmlformats.org/officeDocument/2006/relationships/tags" Target="../tags/tag19.xml"/><Relationship Id="rId12" Type="http://schemas.openxmlformats.org/officeDocument/2006/relationships/tags" Target="../tags/tag28.xml"/><Relationship Id="rId17" Type="http://schemas.openxmlformats.org/officeDocument/2006/relationships/tags" Target="../tags/tag33.xml"/><Relationship Id="rId25" Type="http://schemas.openxmlformats.org/officeDocument/2006/relationships/tags" Target="../tags/tag41.xml"/><Relationship Id="rId33" Type="http://schemas.openxmlformats.org/officeDocument/2006/relationships/tags" Target="../tags/tag49.xml"/><Relationship Id="rId38" Type="http://schemas.openxmlformats.org/officeDocument/2006/relationships/tags" Target="../tags/tag54.xml"/><Relationship Id="rId46" Type="http://schemas.openxmlformats.org/officeDocument/2006/relationships/tags" Target="../tags/tag62.xml"/><Relationship Id="rId59" Type="http://schemas.openxmlformats.org/officeDocument/2006/relationships/tags" Target="../tags/tag75.xml"/><Relationship Id="rId67" Type="http://schemas.openxmlformats.org/officeDocument/2006/relationships/tags" Target="../tags/tag83.xml"/><Relationship Id="rId20" Type="http://schemas.openxmlformats.org/officeDocument/2006/relationships/tags" Target="../tags/tag36.xml"/><Relationship Id="rId41" Type="http://schemas.openxmlformats.org/officeDocument/2006/relationships/tags" Target="../tags/tag57.xml"/><Relationship Id="rId54" Type="http://schemas.openxmlformats.org/officeDocument/2006/relationships/tags" Target="../tags/tag70.xml"/><Relationship Id="rId62" Type="http://schemas.openxmlformats.org/officeDocument/2006/relationships/tags" Target="../tags/tag78.xml"/><Relationship Id="rId70" Type="http://schemas.openxmlformats.org/officeDocument/2006/relationships/tags" Target="../tags/tag86.xml"/><Relationship Id="rId75" Type="http://schemas.openxmlformats.org/officeDocument/2006/relationships/tags" Target="../tags/tag91.xml"/><Relationship Id="rId83" Type="http://schemas.openxmlformats.org/officeDocument/2006/relationships/tags" Target="../tags/tag99.xml"/><Relationship Id="rId88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6" Type="http://schemas.openxmlformats.org/officeDocument/2006/relationships/tags" Target="../tags/tag22.xml"/><Relationship Id="rId15" Type="http://schemas.openxmlformats.org/officeDocument/2006/relationships/tags" Target="../tags/tag31.xml"/><Relationship Id="rId23" Type="http://schemas.openxmlformats.org/officeDocument/2006/relationships/tags" Target="../tags/tag39.xml"/><Relationship Id="rId28" Type="http://schemas.openxmlformats.org/officeDocument/2006/relationships/tags" Target="../tags/tag44.xml"/><Relationship Id="rId36" Type="http://schemas.openxmlformats.org/officeDocument/2006/relationships/tags" Target="../tags/tag52.xml"/><Relationship Id="rId49" Type="http://schemas.openxmlformats.org/officeDocument/2006/relationships/tags" Target="../tags/tag65.xml"/><Relationship Id="rId57" Type="http://schemas.openxmlformats.org/officeDocument/2006/relationships/tags" Target="../tags/tag73.xml"/><Relationship Id="rId10" Type="http://schemas.openxmlformats.org/officeDocument/2006/relationships/tags" Target="../tags/tag26.xml"/><Relationship Id="rId31" Type="http://schemas.openxmlformats.org/officeDocument/2006/relationships/tags" Target="../tags/tag47.xml"/><Relationship Id="rId44" Type="http://schemas.openxmlformats.org/officeDocument/2006/relationships/tags" Target="../tags/tag60.xml"/><Relationship Id="rId52" Type="http://schemas.openxmlformats.org/officeDocument/2006/relationships/tags" Target="../tags/tag68.xml"/><Relationship Id="rId60" Type="http://schemas.openxmlformats.org/officeDocument/2006/relationships/tags" Target="../tags/tag76.xml"/><Relationship Id="rId65" Type="http://schemas.openxmlformats.org/officeDocument/2006/relationships/tags" Target="../tags/tag81.xml"/><Relationship Id="rId73" Type="http://schemas.openxmlformats.org/officeDocument/2006/relationships/tags" Target="../tags/tag89.xml"/><Relationship Id="rId78" Type="http://schemas.openxmlformats.org/officeDocument/2006/relationships/tags" Target="../tags/tag94.xml"/><Relationship Id="rId81" Type="http://schemas.openxmlformats.org/officeDocument/2006/relationships/tags" Target="../tags/tag97.xml"/><Relationship Id="rId86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tags" Target="../tags/tag102.xml"/><Relationship Id="rId7" Type="http://schemas.openxmlformats.org/officeDocument/2006/relationships/image" Target="../media/image4.emf"/><Relationship Id="rId12" Type="http://schemas.openxmlformats.org/officeDocument/2006/relationships/image" Target="../media/image11.png"/><Relationship Id="rId2" Type="http://schemas.openxmlformats.org/officeDocument/2006/relationships/tags" Target="../tags/tag10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tags" Target="../tags/tag119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104.xml"/><Relationship Id="rId21" Type="http://schemas.openxmlformats.org/officeDocument/2006/relationships/tags" Target="../tags/tag122.xml"/><Relationship Id="rId34" Type="http://schemas.openxmlformats.org/officeDocument/2006/relationships/image" Target="../media/image17.png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tags" Target="../tags/tag118.xml"/><Relationship Id="rId25" Type="http://schemas.openxmlformats.org/officeDocument/2006/relationships/tags" Target="../tags/tag126.xml"/><Relationship Id="rId33" Type="http://schemas.openxmlformats.org/officeDocument/2006/relationships/image" Target="../media/image16.png"/><Relationship Id="rId2" Type="http://schemas.openxmlformats.org/officeDocument/2006/relationships/tags" Target="../tags/tag103.xml"/><Relationship Id="rId16" Type="http://schemas.openxmlformats.org/officeDocument/2006/relationships/tags" Target="../tags/tag117.xml"/><Relationship Id="rId20" Type="http://schemas.openxmlformats.org/officeDocument/2006/relationships/tags" Target="../tags/tag121.xml"/><Relationship Id="rId29" Type="http://schemas.openxmlformats.org/officeDocument/2006/relationships/image" Target="../media/image4.emf"/><Relationship Id="rId1" Type="http://schemas.openxmlformats.org/officeDocument/2006/relationships/vmlDrawing" Target="../drawings/vmlDrawing4.v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tags" Target="../tags/tag125.xml"/><Relationship Id="rId32" Type="http://schemas.openxmlformats.org/officeDocument/2006/relationships/image" Target="../media/image15.png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23" Type="http://schemas.openxmlformats.org/officeDocument/2006/relationships/tags" Target="../tags/tag124.xml"/><Relationship Id="rId28" Type="http://schemas.openxmlformats.org/officeDocument/2006/relationships/oleObject" Target="../embeddings/oleObject4.bin"/><Relationship Id="rId36" Type="http://schemas.openxmlformats.org/officeDocument/2006/relationships/image" Target="../media/image19.png"/><Relationship Id="rId10" Type="http://schemas.openxmlformats.org/officeDocument/2006/relationships/tags" Target="../tags/tag111.xml"/><Relationship Id="rId19" Type="http://schemas.openxmlformats.org/officeDocument/2006/relationships/tags" Target="../tags/tag120.xml"/><Relationship Id="rId31" Type="http://schemas.openxmlformats.org/officeDocument/2006/relationships/image" Target="../media/image14.png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tags" Target="../tags/tag123.xml"/><Relationship Id="rId27" Type="http://schemas.openxmlformats.org/officeDocument/2006/relationships/notesSlide" Target="../notesSlides/notesSlide3.xml"/><Relationship Id="rId30" Type="http://schemas.openxmlformats.org/officeDocument/2006/relationships/image" Target="../media/image13.png"/><Relationship Id="rId35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tags" Target="../tags/tag12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11" Type="http://schemas.openxmlformats.org/officeDocument/2006/relationships/image" Target="../media/image24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243.xml"/><Relationship Id="rId671" Type="http://schemas.openxmlformats.org/officeDocument/2006/relationships/tags" Target="../tags/tag797.xml"/><Relationship Id="rId769" Type="http://schemas.openxmlformats.org/officeDocument/2006/relationships/tags" Target="../tags/tag895.xml"/><Relationship Id="rId976" Type="http://schemas.openxmlformats.org/officeDocument/2006/relationships/tags" Target="../tags/tag1102.xml"/><Relationship Id="rId21" Type="http://schemas.openxmlformats.org/officeDocument/2006/relationships/tags" Target="../tags/tag147.xml"/><Relationship Id="rId324" Type="http://schemas.openxmlformats.org/officeDocument/2006/relationships/tags" Target="../tags/tag450.xml"/><Relationship Id="rId531" Type="http://schemas.openxmlformats.org/officeDocument/2006/relationships/tags" Target="../tags/tag657.xml"/><Relationship Id="rId629" Type="http://schemas.openxmlformats.org/officeDocument/2006/relationships/tags" Target="../tags/tag755.xml"/><Relationship Id="rId1161" Type="http://schemas.openxmlformats.org/officeDocument/2006/relationships/tags" Target="../tags/tag1287.xml"/><Relationship Id="rId1259" Type="http://schemas.openxmlformats.org/officeDocument/2006/relationships/oleObject" Target="../embeddings/oleObject6.bin"/><Relationship Id="rId170" Type="http://schemas.openxmlformats.org/officeDocument/2006/relationships/tags" Target="../tags/tag296.xml"/><Relationship Id="rId836" Type="http://schemas.openxmlformats.org/officeDocument/2006/relationships/tags" Target="../tags/tag962.xml"/><Relationship Id="rId1021" Type="http://schemas.openxmlformats.org/officeDocument/2006/relationships/tags" Target="../tags/tag1147.xml"/><Relationship Id="rId1119" Type="http://schemas.openxmlformats.org/officeDocument/2006/relationships/tags" Target="../tags/tag1245.xml"/><Relationship Id="rId268" Type="http://schemas.openxmlformats.org/officeDocument/2006/relationships/tags" Target="../tags/tag394.xml"/><Relationship Id="rId475" Type="http://schemas.openxmlformats.org/officeDocument/2006/relationships/tags" Target="../tags/tag601.xml"/><Relationship Id="rId682" Type="http://schemas.openxmlformats.org/officeDocument/2006/relationships/tags" Target="../tags/tag808.xml"/><Relationship Id="rId903" Type="http://schemas.openxmlformats.org/officeDocument/2006/relationships/tags" Target="../tags/tag1029.xml"/><Relationship Id="rId32" Type="http://schemas.openxmlformats.org/officeDocument/2006/relationships/tags" Target="../tags/tag158.xml"/><Relationship Id="rId128" Type="http://schemas.openxmlformats.org/officeDocument/2006/relationships/tags" Target="../tags/tag254.xml"/><Relationship Id="rId335" Type="http://schemas.openxmlformats.org/officeDocument/2006/relationships/tags" Target="../tags/tag461.xml"/><Relationship Id="rId542" Type="http://schemas.openxmlformats.org/officeDocument/2006/relationships/tags" Target="../tags/tag668.xml"/><Relationship Id="rId987" Type="http://schemas.openxmlformats.org/officeDocument/2006/relationships/tags" Target="../tags/tag1113.xml"/><Relationship Id="rId1172" Type="http://schemas.openxmlformats.org/officeDocument/2006/relationships/tags" Target="../tags/tag1298.xml"/><Relationship Id="rId181" Type="http://schemas.openxmlformats.org/officeDocument/2006/relationships/tags" Target="../tags/tag307.xml"/><Relationship Id="rId402" Type="http://schemas.openxmlformats.org/officeDocument/2006/relationships/tags" Target="../tags/tag528.xml"/><Relationship Id="rId847" Type="http://schemas.openxmlformats.org/officeDocument/2006/relationships/tags" Target="../tags/tag973.xml"/><Relationship Id="rId1032" Type="http://schemas.openxmlformats.org/officeDocument/2006/relationships/tags" Target="../tags/tag1158.xml"/><Relationship Id="rId279" Type="http://schemas.openxmlformats.org/officeDocument/2006/relationships/tags" Target="../tags/tag405.xml"/><Relationship Id="rId486" Type="http://schemas.openxmlformats.org/officeDocument/2006/relationships/tags" Target="../tags/tag612.xml"/><Relationship Id="rId693" Type="http://schemas.openxmlformats.org/officeDocument/2006/relationships/tags" Target="../tags/tag819.xml"/><Relationship Id="rId707" Type="http://schemas.openxmlformats.org/officeDocument/2006/relationships/tags" Target="../tags/tag833.xml"/><Relationship Id="rId914" Type="http://schemas.openxmlformats.org/officeDocument/2006/relationships/tags" Target="../tags/tag1040.xml"/><Relationship Id="rId43" Type="http://schemas.openxmlformats.org/officeDocument/2006/relationships/tags" Target="../tags/tag169.xml"/><Relationship Id="rId139" Type="http://schemas.openxmlformats.org/officeDocument/2006/relationships/tags" Target="../tags/tag265.xml"/><Relationship Id="rId346" Type="http://schemas.openxmlformats.org/officeDocument/2006/relationships/tags" Target="../tags/tag472.xml"/><Relationship Id="rId553" Type="http://schemas.openxmlformats.org/officeDocument/2006/relationships/tags" Target="../tags/tag679.xml"/><Relationship Id="rId760" Type="http://schemas.openxmlformats.org/officeDocument/2006/relationships/tags" Target="../tags/tag886.xml"/><Relationship Id="rId998" Type="http://schemas.openxmlformats.org/officeDocument/2006/relationships/tags" Target="../tags/tag1124.xml"/><Relationship Id="rId1183" Type="http://schemas.openxmlformats.org/officeDocument/2006/relationships/tags" Target="../tags/tag1309.xml"/><Relationship Id="rId192" Type="http://schemas.openxmlformats.org/officeDocument/2006/relationships/tags" Target="../tags/tag318.xml"/><Relationship Id="rId206" Type="http://schemas.openxmlformats.org/officeDocument/2006/relationships/tags" Target="../tags/tag332.xml"/><Relationship Id="rId413" Type="http://schemas.openxmlformats.org/officeDocument/2006/relationships/tags" Target="../tags/tag539.xml"/><Relationship Id="rId858" Type="http://schemas.openxmlformats.org/officeDocument/2006/relationships/tags" Target="../tags/tag984.xml"/><Relationship Id="rId1043" Type="http://schemas.openxmlformats.org/officeDocument/2006/relationships/tags" Target="../tags/tag1169.xml"/><Relationship Id="rId497" Type="http://schemas.openxmlformats.org/officeDocument/2006/relationships/tags" Target="../tags/tag623.xml"/><Relationship Id="rId620" Type="http://schemas.openxmlformats.org/officeDocument/2006/relationships/tags" Target="../tags/tag746.xml"/><Relationship Id="rId718" Type="http://schemas.openxmlformats.org/officeDocument/2006/relationships/tags" Target="../tags/tag844.xml"/><Relationship Id="rId925" Type="http://schemas.openxmlformats.org/officeDocument/2006/relationships/tags" Target="../tags/tag1051.xml"/><Relationship Id="rId1250" Type="http://schemas.openxmlformats.org/officeDocument/2006/relationships/tags" Target="../tags/tag1376.xml"/><Relationship Id="rId357" Type="http://schemas.openxmlformats.org/officeDocument/2006/relationships/tags" Target="../tags/tag483.xml"/><Relationship Id="rId1110" Type="http://schemas.openxmlformats.org/officeDocument/2006/relationships/tags" Target="../tags/tag1236.xml"/><Relationship Id="rId1194" Type="http://schemas.openxmlformats.org/officeDocument/2006/relationships/tags" Target="../tags/tag1320.xml"/><Relationship Id="rId1208" Type="http://schemas.openxmlformats.org/officeDocument/2006/relationships/tags" Target="../tags/tag1334.xml"/><Relationship Id="rId54" Type="http://schemas.openxmlformats.org/officeDocument/2006/relationships/tags" Target="../tags/tag180.xml"/><Relationship Id="rId217" Type="http://schemas.openxmlformats.org/officeDocument/2006/relationships/tags" Target="../tags/tag343.xml"/><Relationship Id="rId564" Type="http://schemas.openxmlformats.org/officeDocument/2006/relationships/tags" Target="../tags/tag690.xml"/><Relationship Id="rId771" Type="http://schemas.openxmlformats.org/officeDocument/2006/relationships/tags" Target="../tags/tag897.xml"/><Relationship Id="rId869" Type="http://schemas.openxmlformats.org/officeDocument/2006/relationships/tags" Target="../tags/tag995.xml"/><Relationship Id="rId424" Type="http://schemas.openxmlformats.org/officeDocument/2006/relationships/tags" Target="../tags/tag550.xml"/><Relationship Id="rId631" Type="http://schemas.openxmlformats.org/officeDocument/2006/relationships/tags" Target="../tags/tag757.xml"/><Relationship Id="rId729" Type="http://schemas.openxmlformats.org/officeDocument/2006/relationships/tags" Target="../tags/tag855.xml"/><Relationship Id="rId1054" Type="http://schemas.openxmlformats.org/officeDocument/2006/relationships/tags" Target="../tags/tag1180.xml"/><Relationship Id="rId1261" Type="http://schemas.openxmlformats.org/officeDocument/2006/relationships/image" Target="../media/image27.png"/><Relationship Id="rId270" Type="http://schemas.openxmlformats.org/officeDocument/2006/relationships/tags" Target="../tags/tag396.xml"/><Relationship Id="rId936" Type="http://schemas.openxmlformats.org/officeDocument/2006/relationships/tags" Target="../tags/tag1062.xml"/><Relationship Id="rId1121" Type="http://schemas.openxmlformats.org/officeDocument/2006/relationships/tags" Target="../tags/tag1247.xml"/><Relationship Id="rId1219" Type="http://schemas.openxmlformats.org/officeDocument/2006/relationships/tags" Target="../tags/tag1345.xml"/><Relationship Id="rId65" Type="http://schemas.openxmlformats.org/officeDocument/2006/relationships/tags" Target="../tags/tag191.xml"/><Relationship Id="rId130" Type="http://schemas.openxmlformats.org/officeDocument/2006/relationships/tags" Target="../tags/tag256.xml"/><Relationship Id="rId368" Type="http://schemas.openxmlformats.org/officeDocument/2006/relationships/tags" Target="../tags/tag494.xml"/><Relationship Id="rId575" Type="http://schemas.openxmlformats.org/officeDocument/2006/relationships/tags" Target="../tags/tag701.xml"/><Relationship Id="rId782" Type="http://schemas.openxmlformats.org/officeDocument/2006/relationships/tags" Target="../tags/tag908.xml"/><Relationship Id="rId228" Type="http://schemas.openxmlformats.org/officeDocument/2006/relationships/tags" Target="../tags/tag354.xml"/><Relationship Id="rId435" Type="http://schemas.openxmlformats.org/officeDocument/2006/relationships/tags" Target="../tags/tag561.xml"/><Relationship Id="rId642" Type="http://schemas.openxmlformats.org/officeDocument/2006/relationships/tags" Target="../tags/tag768.xml"/><Relationship Id="rId1065" Type="http://schemas.openxmlformats.org/officeDocument/2006/relationships/tags" Target="../tags/tag1191.xml"/><Relationship Id="rId281" Type="http://schemas.openxmlformats.org/officeDocument/2006/relationships/tags" Target="../tags/tag407.xml"/><Relationship Id="rId502" Type="http://schemas.openxmlformats.org/officeDocument/2006/relationships/tags" Target="../tags/tag628.xml"/><Relationship Id="rId947" Type="http://schemas.openxmlformats.org/officeDocument/2006/relationships/tags" Target="../tags/tag1073.xml"/><Relationship Id="rId1132" Type="http://schemas.openxmlformats.org/officeDocument/2006/relationships/tags" Target="../tags/tag1258.xml"/><Relationship Id="rId76" Type="http://schemas.openxmlformats.org/officeDocument/2006/relationships/tags" Target="../tags/tag202.xml"/><Relationship Id="rId141" Type="http://schemas.openxmlformats.org/officeDocument/2006/relationships/tags" Target="../tags/tag267.xml"/><Relationship Id="rId379" Type="http://schemas.openxmlformats.org/officeDocument/2006/relationships/tags" Target="../tags/tag505.xml"/><Relationship Id="rId586" Type="http://schemas.openxmlformats.org/officeDocument/2006/relationships/tags" Target="../tags/tag712.xml"/><Relationship Id="rId793" Type="http://schemas.openxmlformats.org/officeDocument/2006/relationships/tags" Target="../tags/tag919.xml"/><Relationship Id="rId807" Type="http://schemas.openxmlformats.org/officeDocument/2006/relationships/tags" Target="../tags/tag933.xml"/><Relationship Id="rId7" Type="http://schemas.openxmlformats.org/officeDocument/2006/relationships/tags" Target="../tags/tag133.xml"/><Relationship Id="rId239" Type="http://schemas.openxmlformats.org/officeDocument/2006/relationships/tags" Target="../tags/tag365.xml"/><Relationship Id="rId446" Type="http://schemas.openxmlformats.org/officeDocument/2006/relationships/tags" Target="../tags/tag572.xml"/><Relationship Id="rId653" Type="http://schemas.openxmlformats.org/officeDocument/2006/relationships/tags" Target="../tags/tag779.xml"/><Relationship Id="rId1076" Type="http://schemas.openxmlformats.org/officeDocument/2006/relationships/tags" Target="../tags/tag1202.xml"/><Relationship Id="rId292" Type="http://schemas.openxmlformats.org/officeDocument/2006/relationships/tags" Target="../tags/tag418.xml"/><Relationship Id="rId306" Type="http://schemas.openxmlformats.org/officeDocument/2006/relationships/tags" Target="../tags/tag432.xml"/><Relationship Id="rId860" Type="http://schemas.openxmlformats.org/officeDocument/2006/relationships/tags" Target="../tags/tag986.xml"/><Relationship Id="rId958" Type="http://schemas.openxmlformats.org/officeDocument/2006/relationships/tags" Target="../tags/tag1084.xml"/><Relationship Id="rId1143" Type="http://schemas.openxmlformats.org/officeDocument/2006/relationships/tags" Target="../tags/tag1269.xml"/><Relationship Id="rId87" Type="http://schemas.openxmlformats.org/officeDocument/2006/relationships/tags" Target="../tags/tag213.xml"/><Relationship Id="rId513" Type="http://schemas.openxmlformats.org/officeDocument/2006/relationships/tags" Target="../tags/tag639.xml"/><Relationship Id="rId597" Type="http://schemas.openxmlformats.org/officeDocument/2006/relationships/tags" Target="../tags/tag723.xml"/><Relationship Id="rId720" Type="http://schemas.openxmlformats.org/officeDocument/2006/relationships/tags" Target="../tags/tag846.xml"/><Relationship Id="rId818" Type="http://schemas.openxmlformats.org/officeDocument/2006/relationships/tags" Target="../tags/tag944.xml"/><Relationship Id="rId152" Type="http://schemas.openxmlformats.org/officeDocument/2006/relationships/tags" Target="../tags/tag278.xml"/><Relationship Id="rId457" Type="http://schemas.openxmlformats.org/officeDocument/2006/relationships/tags" Target="../tags/tag583.xml"/><Relationship Id="rId1003" Type="http://schemas.openxmlformats.org/officeDocument/2006/relationships/tags" Target="../tags/tag1129.xml"/><Relationship Id="rId1087" Type="http://schemas.openxmlformats.org/officeDocument/2006/relationships/tags" Target="../tags/tag1213.xml"/><Relationship Id="rId1210" Type="http://schemas.openxmlformats.org/officeDocument/2006/relationships/tags" Target="../tags/tag1336.xml"/><Relationship Id="rId664" Type="http://schemas.openxmlformats.org/officeDocument/2006/relationships/tags" Target="../tags/tag790.xml"/><Relationship Id="rId871" Type="http://schemas.openxmlformats.org/officeDocument/2006/relationships/tags" Target="../tags/tag997.xml"/><Relationship Id="rId969" Type="http://schemas.openxmlformats.org/officeDocument/2006/relationships/tags" Target="../tags/tag1095.xml"/><Relationship Id="rId14" Type="http://schemas.openxmlformats.org/officeDocument/2006/relationships/tags" Target="../tags/tag140.xml"/><Relationship Id="rId317" Type="http://schemas.openxmlformats.org/officeDocument/2006/relationships/tags" Target="../tags/tag443.xml"/><Relationship Id="rId524" Type="http://schemas.openxmlformats.org/officeDocument/2006/relationships/tags" Target="../tags/tag650.xml"/><Relationship Id="rId731" Type="http://schemas.openxmlformats.org/officeDocument/2006/relationships/tags" Target="../tags/tag857.xml"/><Relationship Id="rId1154" Type="http://schemas.openxmlformats.org/officeDocument/2006/relationships/tags" Target="../tags/tag1280.xml"/><Relationship Id="rId98" Type="http://schemas.openxmlformats.org/officeDocument/2006/relationships/tags" Target="../tags/tag224.xml"/><Relationship Id="rId163" Type="http://schemas.openxmlformats.org/officeDocument/2006/relationships/tags" Target="../tags/tag289.xml"/><Relationship Id="rId370" Type="http://schemas.openxmlformats.org/officeDocument/2006/relationships/tags" Target="../tags/tag496.xml"/><Relationship Id="rId829" Type="http://schemas.openxmlformats.org/officeDocument/2006/relationships/tags" Target="../tags/tag955.xml"/><Relationship Id="rId1014" Type="http://schemas.openxmlformats.org/officeDocument/2006/relationships/tags" Target="../tags/tag1140.xml"/><Relationship Id="rId1221" Type="http://schemas.openxmlformats.org/officeDocument/2006/relationships/tags" Target="../tags/tag1347.xml"/><Relationship Id="rId230" Type="http://schemas.openxmlformats.org/officeDocument/2006/relationships/tags" Target="../tags/tag356.xml"/><Relationship Id="rId468" Type="http://schemas.openxmlformats.org/officeDocument/2006/relationships/tags" Target="../tags/tag594.xml"/><Relationship Id="rId675" Type="http://schemas.openxmlformats.org/officeDocument/2006/relationships/tags" Target="../tags/tag801.xml"/><Relationship Id="rId882" Type="http://schemas.openxmlformats.org/officeDocument/2006/relationships/tags" Target="../tags/tag1008.xml"/><Relationship Id="rId1098" Type="http://schemas.openxmlformats.org/officeDocument/2006/relationships/tags" Target="../tags/tag1224.xml"/><Relationship Id="rId25" Type="http://schemas.openxmlformats.org/officeDocument/2006/relationships/tags" Target="../tags/tag151.xml"/><Relationship Id="rId328" Type="http://schemas.openxmlformats.org/officeDocument/2006/relationships/tags" Target="../tags/tag454.xml"/><Relationship Id="rId535" Type="http://schemas.openxmlformats.org/officeDocument/2006/relationships/tags" Target="../tags/tag661.xml"/><Relationship Id="rId742" Type="http://schemas.openxmlformats.org/officeDocument/2006/relationships/tags" Target="../tags/tag868.xml"/><Relationship Id="rId1165" Type="http://schemas.openxmlformats.org/officeDocument/2006/relationships/tags" Target="../tags/tag1291.xml"/><Relationship Id="rId174" Type="http://schemas.openxmlformats.org/officeDocument/2006/relationships/tags" Target="../tags/tag300.xml"/><Relationship Id="rId381" Type="http://schemas.openxmlformats.org/officeDocument/2006/relationships/tags" Target="../tags/tag507.xml"/><Relationship Id="rId602" Type="http://schemas.openxmlformats.org/officeDocument/2006/relationships/tags" Target="../tags/tag728.xml"/><Relationship Id="rId1025" Type="http://schemas.openxmlformats.org/officeDocument/2006/relationships/tags" Target="../tags/tag1151.xml"/><Relationship Id="rId1232" Type="http://schemas.openxmlformats.org/officeDocument/2006/relationships/tags" Target="../tags/tag1358.xml"/><Relationship Id="rId241" Type="http://schemas.openxmlformats.org/officeDocument/2006/relationships/tags" Target="../tags/tag367.xml"/><Relationship Id="rId479" Type="http://schemas.openxmlformats.org/officeDocument/2006/relationships/tags" Target="../tags/tag605.xml"/><Relationship Id="rId686" Type="http://schemas.openxmlformats.org/officeDocument/2006/relationships/tags" Target="../tags/tag812.xml"/><Relationship Id="rId893" Type="http://schemas.openxmlformats.org/officeDocument/2006/relationships/tags" Target="../tags/tag1019.xml"/><Relationship Id="rId907" Type="http://schemas.openxmlformats.org/officeDocument/2006/relationships/tags" Target="../tags/tag1033.xml"/><Relationship Id="rId36" Type="http://schemas.openxmlformats.org/officeDocument/2006/relationships/tags" Target="../tags/tag162.xml"/><Relationship Id="rId339" Type="http://schemas.openxmlformats.org/officeDocument/2006/relationships/tags" Target="../tags/tag465.xml"/><Relationship Id="rId546" Type="http://schemas.openxmlformats.org/officeDocument/2006/relationships/tags" Target="../tags/tag672.xml"/><Relationship Id="rId753" Type="http://schemas.openxmlformats.org/officeDocument/2006/relationships/tags" Target="../tags/tag879.xml"/><Relationship Id="rId1176" Type="http://schemas.openxmlformats.org/officeDocument/2006/relationships/tags" Target="../tags/tag1302.xml"/><Relationship Id="rId101" Type="http://schemas.openxmlformats.org/officeDocument/2006/relationships/tags" Target="../tags/tag227.xml"/><Relationship Id="rId185" Type="http://schemas.openxmlformats.org/officeDocument/2006/relationships/tags" Target="../tags/tag311.xml"/><Relationship Id="rId406" Type="http://schemas.openxmlformats.org/officeDocument/2006/relationships/tags" Target="../tags/tag532.xml"/><Relationship Id="rId960" Type="http://schemas.openxmlformats.org/officeDocument/2006/relationships/tags" Target="../tags/tag1086.xml"/><Relationship Id="rId1036" Type="http://schemas.openxmlformats.org/officeDocument/2006/relationships/tags" Target="../tags/tag1162.xml"/><Relationship Id="rId1243" Type="http://schemas.openxmlformats.org/officeDocument/2006/relationships/tags" Target="../tags/tag1369.xml"/><Relationship Id="rId392" Type="http://schemas.openxmlformats.org/officeDocument/2006/relationships/tags" Target="../tags/tag518.xml"/><Relationship Id="rId613" Type="http://schemas.openxmlformats.org/officeDocument/2006/relationships/tags" Target="../tags/tag739.xml"/><Relationship Id="rId697" Type="http://schemas.openxmlformats.org/officeDocument/2006/relationships/tags" Target="../tags/tag823.xml"/><Relationship Id="rId820" Type="http://schemas.openxmlformats.org/officeDocument/2006/relationships/tags" Target="../tags/tag946.xml"/><Relationship Id="rId918" Type="http://schemas.openxmlformats.org/officeDocument/2006/relationships/tags" Target="../tags/tag1044.xml"/><Relationship Id="rId252" Type="http://schemas.openxmlformats.org/officeDocument/2006/relationships/tags" Target="../tags/tag378.xml"/><Relationship Id="rId1103" Type="http://schemas.openxmlformats.org/officeDocument/2006/relationships/tags" Target="../tags/tag1229.xml"/><Relationship Id="rId1187" Type="http://schemas.openxmlformats.org/officeDocument/2006/relationships/tags" Target="../tags/tag1313.xml"/><Relationship Id="rId47" Type="http://schemas.openxmlformats.org/officeDocument/2006/relationships/tags" Target="../tags/tag173.xml"/><Relationship Id="rId112" Type="http://schemas.openxmlformats.org/officeDocument/2006/relationships/tags" Target="../tags/tag238.xml"/><Relationship Id="rId557" Type="http://schemas.openxmlformats.org/officeDocument/2006/relationships/tags" Target="../tags/tag683.xml"/><Relationship Id="rId764" Type="http://schemas.openxmlformats.org/officeDocument/2006/relationships/tags" Target="../tags/tag890.xml"/><Relationship Id="rId971" Type="http://schemas.openxmlformats.org/officeDocument/2006/relationships/tags" Target="../tags/tag1097.xml"/><Relationship Id="rId196" Type="http://schemas.openxmlformats.org/officeDocument/2006/relationships/tags" Target="../tags/tag322.xml"/><Relationship Id="rId417" Type="http://schemas.openxmlformats.org/officeDocument/2006/relationships/tags" Target="../tags/tag543.xml"/><Relationship Id="rId624" Type="http://schemas.openxmlformats.org/officeDocument/2006/relationships/tags" Target="../tags/tag750.xml"/><Relationship Id="rId831" Type="http://schemas.openxmlformats.org/officeDocument/2006/relationships/tags" Target="../tags/tag957.xml"/><Relationship Id="rId1047" Type="http://schemas.openxmlformats.org/officeDocument/2006/relationships/tags" Target="../tags/tag1173.xml"/><Relationship Id="rId1254" Type="http://schemas.openxmlformats.org/officeDocument/2006/relationships/tags" Target="../tags/tag1380.xml"/><Relationship Id="rId263" Type="http://schemas.openxmlformats.org/officeDocument/2006/relationships/tags" Target="../tags/tag389.xml"/><Relationship Id="rId470" Type="http://schemas.openxmlformats.org/officeDocument/2006/relationships/tags" Target="../tags/tag596.xml"/><Relationship Id="rId929" Type="http://schemas.openxmlformats.org/officeDocument/2006/relationships/tags" Target="../tags/tag1055.xml"/><Relationship Id="rId1114" Type="http://schemas.openxmlformats.org/officeDocument/2006/relationships/tags" Target="../tags/tag1240.xml"/><Relationship Id="rId58" Type="http://schemas.openxmlformats.org/officeDocument/2006/relationships/tags" Target="../tags/tag184.xml"/><Relationship Id="rId123" Type="http://schemas.openxmlformats.org/officeDocument/2006/relationships/tags" Target="../tags/tag249.xml"/><Relationship Id="rId330" Type="http://schemas.openxmlformats.org/officeDocument/2006/relationships/tags" Target="../tags/tag456.xml"/><Relationship Id="rId568" Type="http://schemas.openxmlformats.org/officeDocument/2006/relationships/tags" Target="../tags/tag694.xml"/><Relationship Id="rId775" Type="http://schemas.openxmlformats.org/officeDocument/2006/relationships/tags" Target="../tags/tag901.xml"/><Relationship Id="rId982" Type="http://schemas.openxmlformats.org/officeDocument/2006/relationships/tags" Target="../tags/tag1108.xml"/><Relationship Id="rId1198" Type="http://schemas.openxmlformats.org/officeDocument/2006/relationships/tags" Target="../tags/tag1324.xml"/><Relationship Id="rId428" Type="http://schemas.openxmlformats.org/officeDocument/2006/relationships/tags" Target="../tags/tag554.xml"/><Relationship Id="rId635" Type="http://schemas.openxmlformats.org/officeDocument/2006/relationships/tags" Target="../tags/tag761.xml"/><Relationship Id="rId842" Type="http://schemas.openxmlformats.org/officeDocument/2006/relationships/tags" Target="../tags/tag968.xml"/><Relationship Id="rId1058" Type="http://schemas.openxmlformats.org/officeDocument/2006/relationships/tags" Target="../tags/tag1184.xml"/><Relationship Id="rId1265" Type="http://schemas.openxmlformats.org/officeDocument/2006/relationships/image" Target="../media/image31.png"/><Relationship Id="rId274" Type="http://schemas.openxmlformats.org/officeDocument/2006/relationships/tags" Target="../tags/tag400.xml"/><Relationship Id="rId481" Type="http://schemas.openxmlformats.org/officeDocument/2006/relationships/tags" Target="../tags/tag607.xml"/><Relationship Id="rId702" Type="http://schemas.openxmlformats.org/officeDocument/2006/relationships/tags" Target="../tags/tag828.xml"/><Relationship Id="rId1125" Type="http://schemas.openxmlformats.org/officeDocument/2006/relationships/tags" Target="../tags/tag1251.xml"/><Relationship Id="rId69" Type="http://schemas.openxmlformats.org/officeDocument/2006/relationships/tags" Target="../tags/tag195.xml"/><Relationship Id="rId134" Type="http://schemas.openxmlformats.org/officeDocument/2006/relationships/tags" Target="../tags/tag260.xml"/><Relationship Id="rId579" Type="http://schemas.openxmlformats.org/officeDocument/2006/relationships/tags" Target="../tags/tag705.xml"/><Relationship Id="rId786" Type="http://schemas.openxmlformats.org/officeDocument/2006/relationships/tags" Target="../tags/tag912.xml"/><Relationship Id="rId993" Type="http://schemas.openxmlformats.org/officeDocument/2006/relationships/tags" Target="../tags/tag1119.xml"/><Relationship Id="rId341" Type="http://schemas.openxmlformats.org/officeDocument/2006/relationships/tags" Target="../tags/tag467.xml"/><Relationship Id="rId439" Type="http://schemas.openxmlformats.org/officeDocument/2006/relationships/tags" Target="../tags/tag565.xml"/><Relationship Id="rId646" Type="http://schemas.openxmlformats.org/officeDocument/2006/relationships/tags" Target="../tags/tag772.xml"/><Relationship Id="rId1069" Type="http://schemas.openxmlformats.org/officeDocument/2006/relationships/tags" Target="../tags/tag1195.xml"/><Relationship Id="rId201" Type="http://schemas.openxmlformats.org/officeDocument/2006/relationships/tags" Target="../tags/tag327.xml"/><Relationship Id="rId285" Type="http://schemas.openxmlformats.org/officeDocument/2006/relationships/tags" Target="../tags/tag411.xml"/><Relationship Id="rId506" Type="http://schemas.openxmlformats.org/officeDocument/2006/relationships/tags" Target="../tags/tag632.xml"/><Relationship Id="rId853" Type="http://schemas.openxmlformats.org/officeDocument/2006/relationships/tags" Target="../tags/tag979.xml"/><Relationship Id="rId1136" Type="http://schemas.openxmlformats.org/officeDocument/2006/relationships/tags" Target="../tags/tag1262.xml"/><Relationship Id="rId492" Type="http://schemas.openxmlformats.org/officeDocument/2006/relationships/tags" Target="../tags/tag618.xml"/><Relationship Id="rId713" Type="http://schemas.openxmlformats.org/officeDocument/2006/relationships/tags" Target="../tags/tag839.xml"/><Relationship Id="rId797" Type="http://schemas.openxmlformats.org/officeDocument/2006/relationships/tags" Target="../tags/tag923.xml"/><Relationship Id="rId920" Type="http://schemas.openxmlformats.org/officeDocument/2006/relationships/tags" Target="../tags/tag1046.xml"/><Relationship Id="rId145" Type="http://schemas.openxmlformats.org/officeDocument/2006/relationships/tags" Target="../tags/tag271.xml"/><Relationship Id="rId352" Type="http://schemas.openxmlformats.org/officeDocument/2006/relationships/tags" Target="../tags/tag478.xml"/><Relationship Id="rId1203" Type="http://schemas.openxmlformats.org/officeDocument/2006/relationships/tags" Target="../tags/tag1329.xml"/><Relationship Id="rId212" Type="http://schemas.openxmlformats.org/officeDocument/2006/relationships/tags" Target="../tags/tag338.xml"/><Relationship Id="rId657" Type="http://schemas.openxmlformats.org/officeDocument/2006/relationships/tags" Target="../tags/tag783.xml"/><Relationship Id="rId864" Type="http://schemas.openxmlformats.org/officeDocument/2006/relationships/tags" Target="../tags/tag990.xml"/><Relationship Id="rId296" Type="http://schemas.openxmlformats.org/officeDocument/2006/relationships/tags" Target="../tags/tag422.xml"/><Relationship Id="rId517" Type="http://schemas.openxmlformats.org/officeDocument/2006/relationships/tags" Target="../tags/tag643.xml"/><Relationship Id="rId724" Type="http://schemas.openxmlformats.org/officeDocument/2006/relationships/tags" Target="../tags/tag850.xml"/><Relationship Id="rId931" Type="http://schemas.openxmlformats.org/officeDocument/2006/relationships/tags" Target="../tags/tag1057.xml"/><Relationship Id="rId1147" Type="http://schemas.openxmlformats.org/officeDocument/2006/relationships/tags" Target="../tags/tag1273.xml"/><Relationship Id="rId60" Type="http://schemas.openxmlformats.org/officeDocument/2006/relationships/tags" Target="../tags/tag186.xml"/><Relationship Id="rId156" Type="http://schemas.openxmlformats.org/officeDocument/2006/relationships/tags" Target="../tags/tag282.xml"/><Relationship Id="rId363" Type="http://schemas.openxmlformats.org/officeDocument/2006/relationships/tags" Target="../tags/tag489.xml"/><Relationship Id="rId570" Type="http://schemas.openxmlformats.org/officeDocument/2006/relationships/tags" Target="../tags/tag696.xml"/><Relationship Id="rId1007" Type="http://schemas.openxmlformats.org/officeDocument/2006/relationships/tags" Target="../tags/tag1133.xml"/><Relationship Id="rId1214" Type="http://schemas.openxmlformats.org/officeDocument/2006/relationships/tags" Target="../tags/tag1340.xml"/><Relationship Id="rId223" Type="http://schemas.openxmlformats.org/officeDocument/2006/relationships/tags" Target="../tags/tag349.xml"/><Relationship Id="rId430" Type="http://schemas.openxmlformats.org/officeDocument/2006/relationships/tags" Target="../tags/tag556.xml"/><Relationship Id="rId668" Type="http://schemas.openxmlformats.org/officeDocument/2006/relationships/tags" Target="../tags/tag794.xml"/><Relationship Id="rId875" Type="http://schemas.openxmlformats.org/officeDocument/2006/relationships/tags" Target="../tags/tag1001.xml"/><Relationship Id="rId1060" Type="http://schemas.openxmlformats.org/officeDocument/2006/relationships/tags" Target="../tags/tag1186.xml"/><Relationship Id="rId18" Type="http://schemas.openxmlformats.org/officeDocument/2006/relationships/tags" Target="../tags/tag144.xml"/><Relationship Id="rId528" Type="http://schemas.openxmlformats.org/officeDocument/2006/relationships/tags" Target="../tags/tag654.xml"/><Relationship Id="rId735" Type="http://schemas.openxmlformats.org/officeDocument/2006/relationships/tags" Target="../tags/tag861.xml"/><Relationship Id="rId942" Type="http://schemas.openxmlformats.org/officeDocument/2006/relationships/tags" Target="../tags/tag1068.xml"/><Relationship Id="rId1158" Type="http://schemas.openxmlformats.org/officeDocument/2006/relationships/tags" Target="../tags/tag1284.xml"/><Relationship Id="rId167" Type="http://schemas.openxmlformats.org/officeDocument/2006/relationships/tags" Target="../tags/tag293.xml"/><Relationship Id="rId374" Type="http://schemas.openxmlformats.org/officeDocument/2006/relationships/tags" Target="../tags/tag500.xml"/><Relationship Id="rId581" Type="http://schemas.openxmlformats.org/officeDocument/2006/relationships/tags" Target="../tags/tag707.xml"/><Relationship Id="rId1018" Type="http://schemas.openxmlformats.org/officeDocument/2006/relationships/tags" Target="../tags/tag1144.xml"/><Relationship Id="rId1225" Type="http://schemas.openxmlformats.org/officeDocument/2006/relationships/tags" Target="../tags/tag1351.xml"/><Relationship Id="rId71" Type="http://schemas.openxmlformats.org/officeDocument/2006/relationships/tags" Target="../tags/tag197.xml"/><Relationship Id="rId234" Type="http://schemas.openxmlformats.org/officeDocument/2006/relationships/tags" Target="../tags/tag360.xml"/><Relationship Id="rId679" Type="http://schemas.openxmlformats.org/officeDocument/2006/relationships/tags" Target="../tags/tag805.xml"/><Relationship Id="rId802" Type="http://schemas.openxmlformats.org/officeDocument/2006/relationships/tags" Target="../tags/tag928.xml"/><Relationship Id="rId886" Type="http://schemas.openxmlformats.org/officeDocument/2006/relationships/tags" Target="../tags/tag1012.xml"/><Relationship Id="rId2" Type="http://schemas.openxmlformats.org/officeDocument/2006/relationships/tags" Target="../tags/tag128.xml"/><Relationship Id="rId29" Type="http://schemas.openxmlformats.org/officeDocument/2006/relationships/tags" Target="../tags/tag155.xml"/><Relationship Id="rId441" Type="http://schemas.openxmlformats.org/officeDocument/2006/relationships/tags" Target="../tags/tag567.xml"/><Relationship Id="rId539" Type="http://schemas.openxmlformats.org/officeDocument/2006/relationships/tags" Target="../tags/tag665.xml"/><Relationship Id="rId746" Type="http://schemas.openxmlformats.org/officeDocument/2006/relationships/tags" Target="../tags/tag872.xml"/><Relationship Id="rId1071" Type="http://schemas.openxmlformats.org/officeDocument/2006/relationships/tags" Target="../tags/tag1197.xml"/><Relationship Id="rId1169" Type="http://schemas.openxmlformats.org/officeDocument/2006/relationships/tags" Target="../tags/tag1295.xml"/><Relationship Id="rId178" Type="http://schemas.openxmlformats.org/officeDocument/2006/relationships/tags" Target="../tags/tag304.xml"/><Relationship Id="rId301" Type="http://schemas.openxmlformats.org/officeDocument/2006/relationships/tags" Target="../tags/tag427.xml"/><Relationship Id="rId953" Type="http://schemas.openxmlformats.org/officeDocument/2006/relationships/tags" Target="../tags/tag1079.xml"/><Relationship Id="rId1029" Type="http://schemas.openxmlformats.org/officeDocument/2006/relationships/tags" Target="../tags/tag1155.xml"/><Relationship Id="rId1236" Type="http://schemas.openxmlformats.org/officeDocument/2006/relationships/tags" Target="../tags/tag1362.xml"/><Relationship Id="rId82" Type="http://schemas.openxmlformats.org/officeDocument/2006/relationships/tags" Target="../tags/tag208.xml"/><Relationship Id="rId385" Type="http://schemas.openxmlformats.org/officeDocument/2006/relationships/tags" Target="../tags/tag511.xml"/><Relationship Id="rId592" Type="http://schemas.openxmlformats.org/officeDocument/2006/relationships/tags" Target="../tags/tag718.xml"/><Relationship Id="rId606" Type="http://schemas.openxmlformats.org/officeDocument/2006/relationships/tags" Target="../tags/tag732.xml"/><Relationship Id="rId813" Type="http://schemas.openxmlformats.org/officeDocument/2006/relationships/tags" Target="../tags/tag939.xml"/><Relationship Id="rId245" Type="http://schemas.openxmlformats.org/officeDocument/2006/relationships/tags" Target="../tags/tag371.xml"/><Relationship Id="rId452" Type="http://schemas.openxmlformats.org/officeDocument/2006/relationships/tags" Target="../tags/tag578.xml"/><Relationship Id="rId897" Type="http://schemas.openxmlformats.org/officeDocument/2006/relationships/tags" Target="../tags/tag1023.xml"/><Relationship Id="rId1082" Type="http://schemas.openxmlformats.org/officeDocument/2006/relationships/tags" Target="../tags/tag1208.xml"/><Relationship Id="rId105" Type="http://schemas.openxmlformats.org/officeDocument/2006/relationships/tags" Target="../tags/tag231.xml"/><Relationship Id="rId312" Type="http://schemas.openxmlformats.org/officeDocument/2006/relationships/tags" Target="../tags/tag438.xml"/><Relationship Id="rId757" Type="http://schemas.openxmlformats.org/officeDocument/2006/relationships/tags" Target="../tags/tag883.xml"/><Relationship Id="rId964" Type="http://schemas.openxmlformats.org/officeDocument/2006/relationships/tags" Target="../tags/tag1090.xml"/><Relationship Id="rId93" Type="http://schemas.openxmlformats.org/officeDocument/2006/relationships/tags" Target="../tags/tag219.xml"/><Relationship Id="rId189" Type="http://schemas.openxmlformats.org/officeDocument/2006/relationships/tags" Target="../tags/tag315.xml"/><Relationship Id="rId396" Type="http://schemas.openxmlformats.org/officeDocument/2006/relationships/tags" Target="../tags/tag522.xml"/><Relationship Id="rId617" Type="http://schemas.openxmlformats.org/officeDocument/2006/relationships/tags" Target="../tags/tag743.xml"/><Relationship Id="rId824" Type="http://schemas.openxmlformats.org/officeDocument/2006/relationships/tags" Target="../tags/tag950.xml"/><Relationship Id="rId1247" Type="http://schemas.openxmlformats.org/officeDocument/2006/relationships/tags" Target="../tags/tag1373.xml"/><Relationship Id="rId256" Type="http://schemas.openxmlformats.org/officeDocument/2006/relationships/tags" Target="../tags/tag382.xml"/><Relationship Id="rId463" Type="http://schemas.openxmlformats.org/officeDocument/2006/relationships/tags" Target="../tags/tag589.xml"/><Relationship Id="rId670" Type="http://schemas.openxmlformats.org/officeDocument/2006/relationships/tags" Target="../tags/tag796.xml"/><Relationship Id="rId1093" Type="http://schemas.openxmlformats.org/officeDocument/2006/relationships/tags" Target="../tags/tag1219.xml"/><Relationship Id="rId1107" Type="http://schemas.openxmlformats.org/officeDocument/2006/relationships/tags" Target="../tags/tag1233.xml"/><Relationship Id="rId116" Type="http://schemas.openxmlformats.org/officeDocument/2006/relationships/tags" Target="../tags/tag242.xml"/><Relationship Id="rId323" Type="http://schemas.openxmlformats.org/officeDocument/2006/relationships/tags" Target="../tags/tag449.xml"/><Relationship Id="rId530" Type="http://schemas.openxmlformats.org/officeDocument/2006/relationships/tags" Target="../tags/tag656.xml"/><Relationship Id="rId768" Type="http://schemas.openxmlformats.org/officeDocument/2006/relationships/tags" Target="../tags/tag894.xml"/><Relationship Id="rId975" Type="http://schemas.openxmlformats.org/officeDocument/2006/relationships/tags" Target="../tags/tag1101.xml"/><Relationship Id="rId1160" Type="http://schemas.openxmlformats.org/officeDocument/2006/relationships/tags" Target="../tags/tag1286.xml"/><Relationship Id="rId20" Type="http://schemas.openxmlformats.org/officeDocument/2006/relationships/tags" Target="../tags/tag146.xml"/><Relationship Id="rId628" Type="http://schemas.openxmlformats.org/officeDocument/2006/relationships/tags" Target="../tags/tag754.xml"/><Relationship Id="rId835" Type="http://schemas.openxmlformats.org/officeDocument/2006/relationships/tags" Target="../tags/tag961.xml"/><Relationship Id="rId1258" Type="http://schemas.openxmlformats.org/officeDocument/2006/relationships/notesSlide" Target="../notesSlides/notesSlide5.xml"/><Relationship Id="rId267" Type="http://schemas.openxmlformats.org/officeDocument/2006/relationships/tags" Target="../tags/tag393.xml"/><Relationship Id="rId474" Type="http://schemas.openxmlformats.org/officeDocument/2006/relationships/tags" Target="../tags/tag600.xml"/><Relationship Id="rId1020" Type="http://schemas.openxmlformats.org/officeDocument/2006/relationships/tags" Target="../tags/tag1146.xml"/><Relationship Id="rId1118" Type="http://schemas.openxmlformats.org/officeDocument/2006/relationships/tags" Target="../tags/tag1244.xml"/><Relationship Id="rId127" Type="http://schemas.openxmlformats.org/officeDocument/2006/relationships/tags" Target="../tags/tag253.xml"/><Relationship Id="rId681" Type="http://schemas.openxmlformats.org/officeDocument/2006/relationships/tags" Target="../tags/tag807.xml"/><Relationship Id="rId779" Type="http://schemas.openxmlformats.org/officeDocument/2006/relationships/tags" Target="../tags/tag905.xml"/><Relationship Id="rId902" Type="http://schemas.openxmlformats.org/officeDocument/2006/relationships/tags" Target="../tags/tag1028.xml"/><Relationship Id="rId986" Type="http://schemas.openxmlformats.org/officeDocument/2006/relationships/tags" Target="../tags/tag1112.xml"/><Relationship Id="rId31" Type="http://schemas.openxmlformats.org/officeDocument/2006/relationships/tags" Target="../tags/tag157.xml"/><Relationship Id="rId334" Type="http://schemas.openxmlformats.org/officeDocument/2006/relationships/tags" Target="../tags/tag460.xml"/><Relationship Id="rId541" Type="http://schemas.openxmlformats.org/officeDocument/2006/relationships/tags" Target="../tags/tag667.xml"/><Relationship Id="rId639" Type="http://schemas.openxmlformats.org/officeDocument/2006/relationships/tags" Target="../tags/tag765.xml"/><Relationship Id="rId1171" Type="http://schemas.openxmlformats.org/officeDocument/2006/relationships/tags" Target="../tags/tag1297.xml"/><Relationship Id="rId180" Type="http://schemas.openxmlformats.org/officeDocument/2006/relationships/tags" Target="../tags/tag306.xml"/><Relationship Id="rId278" Type="http://schemas.openxmlformats.org/officeDocument/2006/relationships/tags" Target="../tags/tag404.xml"/><Relationship Id="rId401" Type="http://schemas.openxmlformats.org/officeDocument/2006/relationships/tags" Target="../tags/tag527.xml"/><Relationship Id="rId846" Type="http://schemas.openxmlformats.org/officeDocument/2006/relationships/tags" Target="../tags/tag972.xml"/><Relationship Id="rId1031" Type="http://schemas.openxmlformats.org/officeDocument/2006/relationships/tags" Target="../tags/tag1157.xml"/><Relationship Id="rId1129" Type="http://schemas.openxmlformats.org/officeDocument/2006/relationships/tags" Target="../tags/tag1255.xml"/><Relationship Id="rId485" Type="http://schemas.openxmlformats.org/officeDocument/2006/relationships/tags" Target="../tags/tag611.xml"/><Relationship Id="rId692" Type="http://schemas.openxmlformats.org/officeDocument/2006/relationships/tags" Target="../tags/tag818.xml"/><Relationship Id="rId706" Type="http://schemas.openxmlformats.org/officeDocument/2006/relationships/tags" Target="../tags/tag832.xml"/><Relationship Id="rId913" Type="http://schemas.openxmlformats.org/officeDocument/2006/relationships/tags" Target="../tags/tag1039.xml"/><Relationship Id="rId42" Type="http://schemas.openxmlformats.org/officeDocument/2006/relationships/tags" Target="../tags/tag168.xml"/><Relationship Id="rId138" Type="http://schemas.openxmlformats.org/officeDocument/2006/relationships/tags" Target="../tags/tag264.xml"/><Relationship Id="rId345" Type="http://schemas.openxmlformats.org/officeDocument/2006/relationships/tags" Target="../tags/tag471.xml"/><Relationship Id="rId552" Type="http://schemas.openxmlformats.org/officeDocument/2006/relationships/tags" Target="../tags/tag678.xml"/><Relationship Id="rId997" Type="http://schemas.openxmlformats.org/officeDocument/2006/relationships/tags" Target="../tags/tag1123.xml"/><Relationship Id="rId1182" Type="http://schemas.openxmlformats.org/officeDocument/2006/relationships/tags" Target="../tags/tag1308.xml"/><Relationship Id="rId191" Type="http://schemas.openxmlformats.org/officeDocument/2006/relationships/tags" Target="../tags/tag317.xml"/><Relationship Id="rId205" Type="http://schemas.openxmlformats.org/officeDocument/2006/relationships/tags" Target="../tags/tag331.xml"/><Relationship Id="rId412" Type="http://schemas.openxmlformats.org/officeDocument/2006/relationships/tags" Target="../tags/tag538.xml"/><Relationship Id="rId857" Type="http://schemas.openxmlformats.org/officeDocument/2006/relationships/tags" Target="../tags/tag983.xml"/><Relationship Id="rId1042" Type="http://schemas.openxmlformats.org/officeDocument/2006/relationships/tags" Target="../tags/tag1168.xml"/><Relationship Id="rId289" Type="http://schemas.openxmlformats.org/officeDocument/2006/relationships/tags" Target="../tags/tag415.xml"/><Relationship Id="rId496" Type="http://schemas.openxmlformats.org/officeDocument/2006/relationships/tags" Target="../tags/tag622.xml"/><Relationship Id="rId717" Type="http://schemas.openxmlformats.org/officeDocument/2006/relationships/tags" Target="../tags/tag843.xml"/><Relationship Id="rId924" Type="http://schemas.openxmlformats.org/officeDocument/2006/relationships/tags" Target="../tags/tag1050.xml"/><Relationship Id="rId53" Type="http://schemas.openxmlformats.org/officeDocument/2006/relationships/tags" Target="../tags/tag179.xml"/><Relationship Id="rId149" Type="http://schemas.openxmlformats.org/officeDocument/2006/relationships/tags" Target="../tags/tag275.xml"/><Relationship Id="rId356" Type="http://schemas.openxmlformats.org/officeDocument/2006/relationships/tags" Target="../tags/tag482.xml"/><Relationship Id="rId563" Type="http://schemas.openxmlformats.org/officeDocument/2006/relationships/tags" Target="../tags/tag689.xml"/><Relationship Id="rId770" Type="http://schemas.openxmlformats.org/officeDocument/2006/relationships/tags" Target="../tags/tag896.xml"/><Relationship Id="rId1193" Type="http://schemas.openxmlformats.org/officeDocument/2006/relationships/tags" Target="../tags/tag1319.xml"/><Relationship Id="rId1207" Type="http://schemas.openxmlformats.org/officeDocument/2006/relationships/tags" Target="../tags/tag1333.xml"/><Relationship Id="rId216" Type="http://schemas.openxmlformats.org/officeDocument/2006/relationships/tags" Target="../tags/tag342.xml"/><Relationship Id="rId423" Type="http://schemas.openxmlformats.org/officeDocument/2006/relationships/tags" Target="../tags/tag549.xml"/><Relationship Id="rId868" Type="http://schemas.openxmlformats.org/officeDocument/2006/relationships/tags" Target="../tags/tag994.xml"/><Relationship Id="rId1053" Type="http://schemas.openxmlformats.org/officeDocument/2006/relationships/tags" Target="../tags/tag1179.xml"/><Relationship Id="rId1260" Type="http://schemas.openxmlformats.org/officeDocument/2006/relationships/image" Target="../media/image4.emf"/><Relationship Id="rId630" Type="http://schemas.openxmlformats.org/officeDocument/2006/relationships/tags" Target="../tags/tag756.xml"/><Relationship Id="rId728" Type="http://schemas.openxmlformats.org/officeDocument/2006/relationships/tags" Target="../tags/tag854.xml"/><Relationship Id="rId935" Type="http://schemas.openxmlformats.org/officeDocument/2006/relationships/tags" Target="../tags/tag1061.xml"/><Relationship Id="rId64" Type="http://schemas.openxmlformats.org/officeDocument/2006/relationships/tags" Target="../tags/tag190.xml"/><Relationship Id="rId367" Type="http://schemas.openxmlformats.org/officeDocument/2006/relationships/tags" Target="../tags/tag493.xml"/><Relationship Id="rId574" Type="http://schemas.openxmlformats.org/officeDocument/2006/relationships/tags" Target="../tags/tag700.xml"/><Relationship Id="rId1120" Type="http://schemas.openxmlformats.org/officeDocument/2006/relationships/tags" Target="../tags/tag1246.xml"/><Relationship Id="rId1218" Type="http://schemas.openxmlformats.org/officeDocument/2006/relationships/tags" Target="../tags/tag1344.xml"/><Relationship Id="rId227" Type="http://schemas.openxmlformats.org/officeDocument/2006/relationships/tags" Target="../tags/tag353.xml"/><Relationship Id="rId781" Type="http://schemas.openxmlformats.org/officeDocument/2006/relationships/tags" Target="../tags/tag907.xml"/><Relationship Id="rId879" Type="http://schemas.openxmlformats.org/officeDocument/2006/relationships/tags" Target="../tags/tag1005.xml"/><Relationship Id="rId434" Type="http://schemas.openxmlformats.org/officeDocument/2006/relationships/tags" Target="../tags/tag560.xml"/><Relationship Id="rId641" Type="http://schemas.openxmlformats.org/officeDocument/2006/relationships/tags" Target="../tags/tag767.xml"/><Relationship Id="rId739" Type="http://schemas.openxmlformats.org/officeDocument/2006/relationships/tags" Target="../tags/tag865.xml"/><Relationship Id="rId1064" Type="http://schemas.openxmlformats.org/officeDocument/2006/relationships/tags" Target="../tags/tag1190.xml"/><Relationship Id="rId280" Type="http://schemas.openxmlformats.org/officeDocument/2006/relationships/tags" Target="../tags/tag406.xml"/><Relationship Id="rId501" Type="http://schemas.openxmlformats.org/officeDocument/2006/relationships/tags" Target="../tags/tag627.xml"/><Relationship Id="rId946" Type="http://schemas.openxmlformats.org/officeDocument/2006/relationships/tags" Target="../tags/tag1072.xml"/><Relationship Id="rId1131" Type="http://schemas.openxmlformats.org/officeDocument/2006/relationships/tags" Target="../tags/tag1257.xml"/><Relationship Id="rId1229" Type="http://schemas.openxmlformats.org/officeDocument/2006/relationships/tags" Target="../tags/tag1355.xml"/><Relationship Id="rId75" Type="http://schemas.openxmlformats.org/officeDocument/2006/relationships/tags" Target="../tags/tag201.xml"/><Relationship Id="rId140" Type="http://schemas.openxmlformats.org/officeDocument/2006/relationships/tags" Target="../tags/tag266.xml"/><Relationship Id="rId378" Type="http://schemas.openxmlformats.org/officeDocument/2006/relationships/tags" Target="../tags/tag504.xml"/><Relationship Id="rId585" Type="http://schemas.openxmlformats.org/officeDocument/2006/relationships/tags" Target="../tags/tag711.xml"/><Relationship Id="rId792" Type="http://schemas.openxmlformats.org/officeDocument/2006/relationships/tags" Target="../tags/tag918.xml"/><Relationship Id="rId806" Type="http://schemas.openxmlformats.org/officeDocument/2006/relationships/tags" Target="../tags/tag932.xml"/><Relationship Id="rId6" Type="http://schemas.openxmlformats.org/officeDocument/2006/relationships/tags" Target="../tags/tag132.xml"/><Relationship Id="rId238" Type="http://schemas.openxmlformats.org/officeDocument/2006/relationships/tags" Target="../tags/tag364.xml"/><Relationship Id="rId445" Type="http://schemas.openxmlformats.org/officeDocument/2006/relationships/tags" Target="../tags/tag571.xml"/><Relationship Id="rId652" Type="http://schemas.openxmlformats.org/officeDocument/2006/relationships/tags" Target="../tags/tag778.xml"/><Relationship Id="rId1075" Type="http://schemas.openxmlformats.org/officeDocument/2006/relationships/tags" Target="../tags/tag1201.xml"/><Relationship Id="rId291" Type="http://schemas.openxmlformats.org/officeDocument/2006/relationships/tags" Target="../tags/tag417.xml"/><Relationship Id="rId305" Type="http://schemas.openxmlformats.org/officeDocument/2006/relationships/tags" Target="../tags/tag431.xml"/><Relationship Id="rId512" Type="http://schemas.openxmlformats.org/officeDocument/2006/relationships/tags" Target="../tags/tag638.xml"/><Relationship Id="rId957" Type="http://schemas.openxmlformats.org/officeDocument/2006/relationships/tags" Target="../tags/tag1083.xml"/><Relationship Id="rId1142" Type="http://schemas.openxmlformats.org/officeDocument/2006/relationships/tags" Target="../tags/tag1268.xml"/><Relationship Id="rId86" Type="http://schemas.openxmlformats.org/officeDocument/2006/relationships/tags" Target="../tags/tag212.xml"/><Relationship Id="rId151" Type="http://schemas.openxmlformats.org/officeDocument/2006/relationships/tags" Target="../tags/tag277.xml"/><Relationship Id="rId389" Type="http://schemas.openxmlformats.org/officeDocument/2006/relationships/tags" Target="../tags/tag515.xml"/><Relationship Id="rId596" Type="http://schemas.openxmlformats.org/officeDocument/2006/relationships/tags" Target="../tags/tag722.xml"/><Relationship Id="rId817" Type="http://schemas.openxmlformats.org/officeDocument/2006/relationships/tags" Target="../tags/tag943.xml"/><Relationship Id="rId1002" Type="http://schemas.openxmlformats.org/officeDocument/2006/relationships/tags" Target="../tags/tag1128.xml"/><Relationship Id="rId249" Type="http://schemas.openxmlformats.org/officeDocument/2006/relationships/tags" Target="../tags/tag375.xml"/><Relationship Id="rId456" Type="http://schemas.openxmlformats.org/officeDocument/2006/relationships/tags" Target="../tags/tag582.xml"/><Relationship Id="rId663" Type="http://schemas.openxmlformats.org/officeDocument/2006/relationships/tags" Target="../tags/tag789.xml"/><Relationship Id="rId870" Type="http://schemas.openxmlformats.org/officeDocument/2006/relationships/tags" Target="../tags/tag996.xml"/><Relationship Id="rId1086" Type="http://schemas.openxmlformats.org/officeDocument/2006/relationships/tags" Target="../tags/tag1212.xml"/><Relationship Id="rId13" Type="http://schemas.openxmlformats.org/officeDocument/2006/relationships/tags" Target="../tags/tag139.xml"/><Relationship Id="rId109" Type="http://schemas.openxmlformats.org/officeDocument/2006/relationships/tags" Target="../tags/tag235.xml"/><Relationship Id="rId316" Type="http://schemas.openxmlformats.org/officeDocument/2006/relationships/tags" Target="../tags/tag442.xml"/><Relationship Id="rId523" Type="http://schemas.openxmlformats.org/officeDocument/2006/relationships/tags" Target="../tags/tag649.xml"/><Relationship Id="rId968" Type="http://schemas.openxmlformats.org/officeDocument/2006/relationships/tags" Target="../tags/tag1094.xml"/><Relationship Id="rId1153" Type="http://schemas.openxmlformats.org/officeDocument/2006/relationships/tags" Target="../tags/tag1279.xml"/><Relationship Id="rId97" Type="http://schemas.openxmlformats.org/officeDocument/2006/relationships/tags" Target="../tags/tag223.xml"/><Relationship Id="rId730" Type="http://schemas.openxmlformats.org/officeDocument/2006/relationships/tags" Target="../tags/tag856.xml"/><Relationship Id="rId828" Type="http://schemas.openxmlformats.org/officeDocument/2006/relationships/tags" Target="../tags/tag954.xml"/><Relationship Id="rId1013" Type="http://schemas.openxmlformats.org/officeDocument/2006/relationships/tags" Target="../tags/tag1139.xml"/><Relationship Id="rId162" Type="http://schemas.openxmlformats.org/officeDocument/2006/relationships/tags" Target="../tags/tag288.xml"/><Relationship Id="rId467" Type="http://schemas.openxmlformats.org/officeDocument/2006/relationships/tags" Target="../tags/tag593.xml"/><Relationship Id="rId1097" Type="http://schemas.openxmlformats.org/officeDocument/2006/relationships/tags" Target="../tags/tag1223.xml"/><Relationship Id="rId1220" Type="http://schemas.openxmlformats.org/officeDocument/2006/relationships/tags" Target="../tags/tag1346.xml"/><Relationship Id="rId674" Type="http://schemas.openxmlformats.org/officeDocument/2006/relationships/tags" Target="../tags/tag800.xml"/><Relationship Id="rId881" Type="http://schemas.openxmlformats.org/officeDocument/2006/relationships/tags" Target="../tags/tag1007.xml"/><Relationship Id="rId979" Type="http://schemas.openxmlformats.org/officeDocument/2006/relationships/tags" Target="../tags/tag1105.xml"/><Relationship Id="rId24" Type="http://schemas.openxmlformats.org/officeDocument/2006/relationships/tags" Target="../tags/tag150.xml"/><Relationship Id="rId66" Type="http://schemas.openxmlformats.org/officeDocument/2006/relationships/tags" Target="../tags/tag192.xml"/><Relationship Id="rId131" Type="http://schemas.openxmlformats.org/officeDocument/2006/relationships/tags" Target="../tags/tag257.xml"/><Relationship Id="rId327" Type="http://schemas.openxmlformats.org/officeDocument/2006/relationships/tags" Target="../tags/tag453.xml"/><Relationship Id="rId369" Type="http://schemas.openxmlformats.org/officeDocument/2006/relationships/tags" Target="../tags/tag495.xml"/><Relationship Id="rId534" Type="http://schemas.openxmlformats.org/officeDocument/2006/relationships/tags" Target="../tags/tag660.xml"/><Relationship Id="rId576" Type="http://schemas.openxmlformats.org/officeDocument/2006/relationships/tags" Target="../tags/tag702.xml"/><Relationship Id="rId741" Type="http://schemas.openxmlformats.org/officeDocument/2006/relationships/tags" Target="../tags/tag867.xml"/><Relationship Id="rId783" Type="http://schemas.openxmlformats.org/officeDocument/2006/relationships/tags" Target="../tags/tag909.xml"/><Relationship Id="rId839" Type="http://schemas.openxmlformats.org/officeDocument/2006/relationships/tags" Target="../tags/tag965.xml"/><Relationship Id="rId990" Type="http://schemas.openxmlformats.org/officeDocument/2006/relationships/tags" Target="../tags/tag1116.xml"/><Relationship Id="rId1164" Type="http://schemas.openxmlformats.org/officeDocument/2006/relationships/tags" Target="../tags/tag1290.xml"/><Relationship Id="rId173" Type="http://schemas.openxmlformats.org/officeDocument/2006/relationships/tags" Target="../tags/tag299.xml"/><Relationship Id="rId229" Type="http://schemas.openxmlformats.org/officeDocument/2006/relationships/tags" Target="../tags/tag355.xml"/><Relationship Id="rId380" Type="http://schemas.openxmlformats.org/officeDocument/2006/relationships/tags" Target="../tags/tag506.xml"/><Relationship Id="rId436" Type="http://schemas.openxmlformats.org/officeDocument/2006/relationships/tags" Target="../tags/tag562.xml"/><Relationship Id="rId601" Type="http://schemas.openxmlformats.org/officeDocument/2006/relationships/tags" Target="../tags/tag727.xml"/><Relationship Id="rId643" Type="http://schemas.openxmlformats.org/officeDocument/2006/relationships/tags" Target="../tags/tag769.xml"/><Relationship Id="rId1024" Type="http://schemas.openxmlformats.org/officeDocument/2006/relationships/tags" Target="../tags/tag1150.xml"/><Relationship Id="rId1066" Type="http://schemas.openxmlformats.org/officeDocument/2006/relationships/tags" Target="../tags/tag1192.xml"/><Relationship Id="rId1231" Type="http://schemas.openxmlformats.org/officeDocument/2006/relationships/tags" Target="../tags/tag1357.xml"/><Relationship Id="rId240" Type="http://schemas.openxmlformats.org/officeDocument/2006/relationships/tags" Target="../tags/tag366.xml"/><Relationship Id="rId478" Type="http://schemas.openxmlformats.org/officeDocument/2006/relationships/tags" Target="../tags/tag604.xml"/><Relationship Id="rId685" Type="http://schemas.openxmlformats.org/officeDocument/2006/relationships/tags" Target="../tags/tag811.xml"/><Relationship Id="rId850" Type="http://schemas.openxmlformats.org/officeDocument/2006/relationships/tags" Target="../tags/tag976.xml"/><Relationship Id="rId892" Type="http://schemas.openxmlformats.org/officeDocument/2006/relationships/tags" Target="../tags/tag1018.xml"/><Relationship Id="rId906" Type="http://schemas.openxmlformats.org/officeDocument/2006/relationships/tags" Target="../tags/tag1032.xml"/><Relationship Id="rId948" Type="http://schemas.openxmlformats.org/officeDocument/2006/relationships/tags" Target="../tags/tag1074.xml"/><Relationship Id="rId1133" Type="http://schemas.openxmlformats.org/officeDocument/2006/relationships/tags" Target="../tags/tag1259.xml"/><Relationship Id="rId35" Type="http://schemas.openxmlformats.org/officeDocument/2006/relationships/tags" Target="../tags/tag161.xml"/><Relationship Id="rId77" Type="http://schemas.openxmlformats.org/officeDocument/2006/relationships/tags" Target="../tags/tag203.xml"/><Relationship Id="rId100" Type="http://schemas.openxmlformats.org/officeDocument/2006/relationships/tags" Target="../tags/tag226.xml"/><Relationship Id="rId282" Type="http://schemas.openxmlformats.org/officeDocument/2006/relationships/tags" Target="../tags/tag408.xml"/><Relationship Id="rId338" Type="http://schemas.openxmlformats.org/officeDocument/2006/relationships/tags" Target="../tags/tag464.xml"/><Relationship Id="rId503" Type="http://schemas.openxmlformats.org/officeDocument/2006/relationships/tags" Target="../tags/tag629.xml"/><Relationship Id="rId545" Type="http://schemas.openxmlformats.org/officeDocument/2006/relationships/tags" Target="../tags/tag671.xml"/><Relationship Id="rId587" Type="http://schemas.openxmlformats.org/officeDocument/2006/relationships/tags" Target="../tags/tag713.xml"/><Relationship Id="rId710" Type="http://schemas.openxmlformats.org/officeDocument/2006/relationships/tags" Target="../tags/tag836.xml"/><Relationship Id="rId752" Type="http://schemas.openxmlformats.org/officeDocument/2006/relationships/tags" Target="../tags/tag878.xml"/><Relationship Id="rId808" Type="http://schemas.openxmlformats.org/officeDocument/2006/relationships/tags" Target="../tags/tag934.xml"/><Relationship Id="rId1175" Type="http://schemas.openxmlformats.org/officeDocument/2006/relationships/tags" Target="../tags/tag1301.xml"/><Relationship Id="rId8" Type="http://schemas.openxmlformats.org/officeDocument/2006/relationships/tags" Target="../tags/tag134.xml"/><Relationship Id="rId142" Type="http://schemas.openxmlformats.org/officeDocument/2006/relationships/tags" Target="../tags/tag268.xml"/><Relationship Id="rId184" Type="http://schemas.openxmlformats.org/officeDocument/2006/relationships/tags" Target="../tags/tag310.xml"/><Relationship Id="rId391" Type="http://schemas.openxmlformats.org/officeDocument/2006/relationships/tags" Target="../tags/tag517.xml"/><Relationship Id="rId405" Type="http://schemas.openxmlformats.org/officeDocument/2006/relationships/tags" Target="../tags/tag531.xml"/><Relationship Id="rId447" Type="http://schemas.openxmlformats.org/officeDocument/2006/relationships/tags" Target="../tags/tag573.xml"/><Relationship Id="rId612" Type="http://schemas.openxmlformats.org/officeDocument/2006/relationships/tags" Target="../tags/tag738.xml"/><Relationship Id="rId794" Type="http://schemas.openxmlformats.org/officeDocument/2006/relationships/tags" Target="../tags/tag920.xml"/><Relationship Id="rId1035" Type="http://schemas.openxmlformats.org/officeDocument/2006/relationships/tags" Target="../tags/tag1161.xml"/><Relationship Id="rId1077" Type="http://schemas.openxmlformats.org/officeDocument/2006/relationships/tags" Target="../tags/tag1203.xml"/><Relationship Id="rId1200" Type="http://schemas.openxmlformats.org/officeDocument/2006/relationships/tags" Target="../tags/tag1326.xml"/><Relationship Id="rId1242" Type="http://schemas.openxmlformats.org/officeDocument/2006/relationships/tags" Target="../tags/tag1368.xml"/><Relationship Id="rId251" Type="http://schemas.openxmlformats.org/officeDocument/2006/relationships/tags" Target="../tags/tag377.xml"/><Relationship Id="rId489" Type="http://schemas.openxmlformats.org/officeDocument/2006/relationships/tags" Target="../tags/tag615.xml"/><Relationship Id="rId654" Type="http://schemas.openxmlformats.org/officeDocument/2006/relationships/tags" Target="../tags/tag780.xml"/><Relationship Id="rId696" Type="http://schemas.openxmlformats.org/officeDocument/2006/relationships/tags" Target="../tags/tag822.xml"/><Relationship Id="rId861" Type="http://schemas.openxmlformats.org/officeDocument/2006/relationships/tags" Target="../tags/tag987.xml"/><Relationship Id="rId917" Type="http://schemas.openxmlformats.org/officeDocument/2006/relationships/tags" Target="../tags/tag1043.xml"/><Relationship Id="rId959" Type="http://schemas.openxmlformats.org/officeDocument/2006/relationships/tags" Target="../tags/tag1085.xml"/><Relationship Id="rId1102" Type="http://schemas.openxmlformats.org/officeDocument/2006/relationships/tags" Target="../tags/tag1228.xml"/><Relationship Id="rId46" Type="http://schemas.openxmlformats.org/officeDocument/2006/relationships/tags" Target="../tags/tag172.xml"/><Relationship Id="rId293" Type="http://schemas.openxmlformats.org/officeDocument/2006/relationships/tags" Target="../tags/tag419.xml"/><Relationship Id="rId307" Type="http://schemas.openxmlformats.org/officeDocument/2006/relationships/tags" Target="../tags/tag433.xml"/><Relationship Id="rId349" Type="http://schemas.openxmlformats.org/officeDocument/2006/relationships/tags" Target="../tags/tag475.xml"/><Relationship Id="rId514" Type="http://schemas.openxmlformats.org/officeDocument/2006/relationships/tags" Target="../tags/tag640.xml"/><Relationship Id="rId556" Type="http://schemas.openxmlformats.org/officeDocument/2006/relationships/tags" Target="../tags/tag682.xml"/><Relationship Id="rId721" Type="http://schemas.openxmlformats.org/officeDocument/2006/relationships/tags" Target="../tags/tag847.xml"/><Relationship Id="rId763" Type="http://schemas.openxmlformats.org/officeDocument/2006/relationships/tags" Target="../tags/tag889.xml"/><Relationship Id="rId1144" Type="http://schemas.openxmlformats.org/officeDocument/2006/relationships/tags" Target="../tags/tag1270.xml"/><Relationship Id="rId1186" Type="http://schemas.openxmlformats.org/officeDocument/2006/relationships/tags" Target="../tags/tag1312.xml"/><Relationship Id="rId88" Type="http://schemas.openxmlformats.org/officeDocument/2006/relationships/tags" Target="../tags/tag214.xml"/><Relationship Id="rId111" Type="http://schemas.openxmlformats.org/officeDocument/2006/relationships/tags" Target="../tags/tag237.xml"/><Relationship Id="rId153" Type="http://schemas.openxmlformats.org/officeDocument/2006/relationships/tags" Target="../tags/tag279.xml"/><Relationship Id="rId195" Type="http://schemas.openxmlformats.org/officeDocument/2006/relationships/tags" Target="../tags/tag321.xml"/><Relationship Id="rId209" Type="http://schemas.openxmlformats.org/officeDocument/2006/relationships/tags" Target="../tags/tag335.xml"/><Relationship Id="rId360" Type="http://schemas.openxmlformats.org/officeDocument/2006/relationships/tags" Target="../tags/tag486.xml"/><Relationship Id="rId416" Type="http://schemas.openxmlformats.org/officeDocument/2006/relationships/tags" Target="../tags/tag542.xml"/><Relationship Id="rId598" Type="http://schemas.openxmlformats.org/officeDocument/2006/relationships/tags" Target="../tags/tag724.xml"/><Relationship Id="rId819" Type="http://schemas.openxmlformats.org/officeDocument/2006/relationships/tags" Target="../tags/tag945.xml"/><Relationship Id="rId970" Type="http://schemas.openxmlformats.org/officeDocument/2006/relationships/tags" Target="../tags/tag1096.xml"/><Relationship Id="rId1004" Type="http://schemas.openxmlformats.org/officeDocument/2006/relationships/tags" Target="../tags/tag1130.xml"/><Relationship Id="rId1046" Type="http://schemas.openxmlformats.org/officeDocument/2006/relationships/tags" Target="../tags/tag1172.xml"/><Relationship Id="rId1211" Type="http://schemas.openxmlformats.org/officeDocument/2006/relationships/tags" Target="../tags/tag1337.xml"/><Relationship Id="rId1253" Type="http://schemas.openxmlformats.org/officeDocument/2006/relationships/tags" Target="../tags/tag1379.xml"/><Relationship Id="rId220" Type="http://schemas.openxmlformats.org/officeDocument/2006/relationships/tags" Target="../tags/tag346.xml"/><Relationship Id="rId458" Type="http://schemas.openxmlformats.org/officeDocument/2006/relationships/tags" Target="../tags/tag584.xml"/><Relationship Id="rId623" Type="http://schemas.openxmlformats.org/officeDocument/2006/relationships/tags" Target="../tags/tag749.xml"/><Relationship Id="rId665" Type="http://schemas.openxmlformats.org/officeDocument/2006/relationships/tags" Target="../tags/tag791.xml"/><Relationship Id="rId830" Type="http://schemas.openxmlformats.org/officeDocument/2006/relationships/tags" Target="../tags/tag956.xml"/><Relationship Id="rId872" Type="http://schemas.openxmlformats.org/officeDocument/2006/relationships/tags" Target="../tags/tag998.xml"/><Relationship Id="rId928" Type="http://schemas.openxmlformats.org/officeDocument/2006/relationships/tags" Target="../tags/tag1054.xml"/><Relationship Id="rId1088" Type="http://schemas.openxmlformats.org/officeDocument/2006/relationships/tags" Target="../tags/tag1214.xml"/><Relationship Id="rId15" Type="http://schemas.openxmlformats.org/officeDocument/2006/relationships/tags" Target="../tags/tag141.xml"/><Relationship Id="rId57" Type="http://schemas.openxmlformats.org/officeDocument/2006/relationships/tags" Target="../tags/tag183.xml"/><Relationship Id="rId262" Type="http://schemas.openxmlformats.org/officeDocument/2006/relationships/tags" Target="../tags/tag388.xml"/><Relationship Id="rId318" Type="http://schemas.openxmlformats.org/officeDocument/2006/relationships/tags" Target="../tags/tag444.xml"/><Relationship Id="rId525" Type="http://schemas.openxmlformats.org/officeDocument/2006/relationships/tags" Target="../tags/tag651.xml"/><Relationship Id="rId567" Type="http://schemas.openxmlformats.org/officeDocument/2006/relationships/tags" Target="../tags/tag693.xml"/><Relationship Id="rId732" Type="http://schemas.openxmlformats.org/officeDocument/2006/relationships/tags" Target="../tags/tag858.xml"/><Relationship Id="rId1113" Type="http://schemas.openxmlformats.org/officeDocument/2006/relationships/tags" Target="../tags/tag1239.xml"/><Relationship Id="rId1155" Type="http://schemas.openxmlformats.org/officeDocument/2006/relationships/tags" Target="../tags/tag1281.xml"/><Relationship Id="rId1197" Type="http://schemas.openxmlformats.org/officeDocument/2006/relationships/tags" Target="../tags/tag1323.xml"/><Relationship Id="rId99" Type="http://schemas.openxmlformats.org/officeDocument/2006/relationships/tags" Target="../tags/tag225.xml"/><Relationship Id="rId122" Type="http://schemas.openxmlformats.org/officeDocument/2006/relationships/tags" Target="../tags/tag248.xml"/><Relationship Id="rId164" Type="http://schemas.openxmlformats.org/officeDocument/2006/relationships/tags" Target="../tags/tag290.xml"/><Relationship Id="rId371" Type="http://schemas.openxmlformats.org/officeDocument/2006/relationships/tags" Target="../tags/tag497.xml"/><Relationship Id="rId774" Type="http://schemas.openxmlformats.org/officeDocument/2006/relationships/tags" Target="../tags/tag900.xml"/><Relationship Id="rId981" Type="http://schemas.openxmlformats.org/officeDocument/2006/relationships/tags" Target="../tags/tag1107.xml"/><Relationship Id="rId1015" Type="http://schemas.openxmlformats.org/officeDocument/2006/relationships/tags" Target="../tags/tag1141.xml"/><Relationship Id="rId1057" Type="http://schemas.openxmlformats.org/officeDocument/2006/relationships/tags" Target="../tags/tag1183.xml"/><Relationship Id="rId1222" Type="http://schemas.openxmlformats.org/officeDocument/2006/relationships/tags" Target="../tags/tag1348.xml"/><Relationship Id="rId427" Type="http://schemas.openxmlformats.org/officeDocument/2006/relationships/tags" Target="../tags/tag553.xml"/><Relationship Id="rId469" Type="http://schemas.openxmlformats.org/officeDocument/2006/relationships/tags" Target="../tags/tag595.xml"/><Relationship Id="rId634" Type="http://schemas.openxmlformats.org/officeDocument/2006/relationships/tags" Target="../tags/tag760.xml"/><Relationship Id="rId676" Type="http://schemas.openxmlformats.org/officeDocument/2006/relationships/tags" Target="../tags/tag802.xml"/><Relationship Id="rId841" Type="http://schemas.openxmlformats.org/officeDocument/2006/relationships/tags" Target="../tags/tag967.xml"/><Relationship Id="rId883" Type="http://schemas.openxmlformats.org/officeDocument/2006/relationships/tags" Target="../tags/tag1009.xml"/><Relationship Id="rId1099" Type="http://schemas.openxmlformats.org/officeDocument/2006/relationships/tags" Target="../tags/tag1225.xml"/><Relationship Id="rId1264" Type="http://schemas.openxmlformats.org/officeDocument/2006/relationships/image" Target="../media/image30.jpeg"/><Relationship Id="rId26" Type="http://schemas.openxmlformats.org/officeDocument/2006/relationships/tags" Target="../tags/tag152.xml"/><Relationship Id="rId231" Type="http://schemas.openxmlformats.org/officeDocument/2006/relationships/tags" Target="../tags/tag357.xml"/><Relationship Id="rId273" Type="http://schemas.openxmlformats.org/officeDocument/2006/relationships/tags" Target="../tags/tag399.xml"/><Relationship Id="rId329" Type="http://schemas.openxmlformats.org/officeDocument/2006/relationships/tags" Target="../tags/tag455.xml"/><Relationship Id="rId480" Type="http://schemas.openxmlformats.org/officeDocument/2006/relationships/tags" Target="../tags/tag606.xml"/><Relationship Id="rId536" Type="http://schemas.openxmlformats.org/officeDocument/2006/relationships/tags" Target="../tags/tag662.xml"/><Relationship Id="rId701" Type="http://schemas.openxmlformats.org/officeDocument/2006/relationships/tags" Target="../tags/tag827.xml"/><Relationship Id="rId939" Type="http://schemas.openxmlformats.org/officeDocument/2006/relationships/tags" Target="../tags/tag1065.xml"/><Relationship Id="rId1124" Type="http://schemas.openxmlformats.org/officeDocument/2006/relationships/tags" Target="../tags/tag1250.xml"/><Relationship Id="rId1166" Type="http://schemas.openxmlformats.org/officeDocument/2006/relationships/tags" Target="../tags/tag1292.xml"/><Relationship Id="rId68" Type="http://schemas.openxmlformats.org/officeDocument/2006/relationships/tags" Target="../tags/tag194.xml"/><Relationship Id="rId133" Type="http://schemas.openxmlformats.org/officeDocument/2006/relationships/tags" Target="../tags/tag259.xml"/><Relationship Id="rId175" Type="http://schemas.openxmlformats.org/officeDocument/2006/relationships/tags" Target="../tags/tag301.xml"/><Relationship Id="rId340" Type="http://schemas.openxmlformats.org/officeDocument/2006/relationships/tags" Target="../tags/tag466.xml"/><Relationship Id="rId578" Type="http://schemas.openxmlformats.org/officeDocument/2006/relationships/tags" Target="../tags/tag704.xml"/><Relationship Id="rId743" Type="http://schemas.openxmlformats.org/officeDocument/2006/relationships/tags" Target="../tags/tag869.xml"/><Relationship Id="rId785" Type="http://schemas.openxmlformats.org/officeDocument/2006/relationships/tags" Target="../tags/tag911.xml"/><Relationship Id="rId950" Type="http://schemas.openxmlformats.org/officeDocument/2006/relationships/tags" Target="../tags/tag1076.xml"/><Relationship Id="rId992" Type="http://schemas.openxmlformats.org/officeDocument/2006/relationships/tags" Target="../tags/tag1118.xml"/><Relationship Id="rId1026" Type="http://schemas.openxmlformats.org/officeDocument/2006/relationships/tags" Target="../tags/tag1152.xml"/><Relationship Id="rId200" Type="http://schemas.openxmlformats.org/officeDocument/2006/relationships/tags" Target="../tags/tag326.xml"/><Relationship Id="rId382" Type="http://schemas.openxmlformats.org/officeDocument/2006/relationships/tags" Target="../tags/tag508.xml"/><Relationship Id="rId438" Type="http://schemas.openxmlformats.org/officeDocument/2006/relationships/tags" Target="../tags/tag564.xml"/><Relationship Id="rId603" Type="http://schemas.openxmlformats.org/officeDocument/2006/relationships/tags" Target="../tags/tag729.xml"/><Relationship Id="rId645" Type="http://schemas.openxmlformats.org/officeDocument/2006/relationships/tags" Target="../tags/tag771.xml"/><Relationship Id="rId687" Type="http://schemas.openxmlformats.org/officeDocument/2006/relationships/tags" Target="../tags/tag813.xml"/><Relationship Id="rId810" Type="http://schemas.openxmlformats.org/officeDocument/2006/relationships/tags" Target="../tags/tag936.xml"/><Relationship Id="rId852" Type="http://schemas.openxmlformats.org/officeDocument/2006/relationships/tags" Target="../tags/tag978.xml"/><Relationship Id="rId908" Type="http://schemas.openxmlformats.org/officeDocument/2006/relationships/tags" Target="../tags/tag1034.xml"/><Relationship Id="rId1068" Type="http://schemas.openxmlformats.org/officeDocument/2006/relationships/tags" Target="../tags/tag1194.xml"/><Relationship Id="rId1233" Type="http://schemas.openxmlformats.org/officeDocument/2006/relationships/tags" Target="../tags/tag1359.xml"/><Relationship Id="rId242" Type="http://schemas.openxmlformats.org/officeDocument/2006/relationships/tags" Target="../tags/tag368.xml"/><Relationship Id="rId284" Type="http://schemas.openxmlformats.org/officeDocument/2006/relationships/tags" Target="../tags/tag410.xml"/><Relationship Id="rId491" Type="http://schemas.openxmlformats.org/officeDocument/2006/relationships/tags" Target="../tags/tag617.xml"/><Relationship Id="rId505" Type="http://schemas.openxmlformats.org/officeDocument/2006/relationships/tags" Target="../tags/tag631.xml"/><Relationship Id="rId712" Type="http://schemas.openxmlformats.org/officeDocument/2006/relationships/tags" Target="../tags/tag838.xml"/><Relationship Id="rId894" Type="http://schemas.openxmlformats.org/officeDocument/2006/relationships/tags" Target="../tags/tag1020.xml"/><Relationship Id="rId1135" Type="http://schemas.openxmlformats.org/officeDocument/2006/relationships/tags" Target="../tags/tag1261.xml"/><Relationship Id="rId1177" Type="http://schemas.openxmlformats.org/officeDocument/2006/relationships/tags" Target="../tags/tag1303.xml"/><Relationship Id="rId37" Type="http://schemas.openxmlformats.org/officeDocument/2006/relationships/tags" Target="../tags/tag163.xml"/><Relationship Id="rId79" Type="http://schemas.openxmlformats.org/officeDocument/2006/relationships/tags" Target="../tags/tag205.xml"/><Relationship Id="rId102" Type="http://schemas.openxmlformats.org/officeDocument/2006/relationships/tags" Target="../tags/tag228.xml"/><Relationship Id="rId144" Type="http://schemas.openxmlformats.org/officeDocument/2006/relationships/tags" Target="../tags/tag270.xml"/><Relationship Id="rId547" Type="http://schemas.openxmlformats.org/officeDocument/2006/relationships/tags" Target="../tags/tag673.xml"/><Relationship Id="rId589" Type="http://schemas.openxmlformats.org/officeDocument/2006/relationships/tags" Target="../tags/tag715.xml"/><Relationship Id="rId754" Type="http://schemas.openxmlformats.org/officeDocument/2006/relationships/tags" Target="../tags/tag880.xml"/><Relationship Id="rId796" Type="http://schemas.openxmlformats.org/officeDocument/2006/relationships/tags" Target="../tags/tag922.xml"/><Relationship Id="rId961" Type="http://schemas.openxmlformats.org/officeDocument/2006/relationships/tags" Target="../tags/tag1087.xml"/><Relationship Id="rId1202" Type="http://schemas.openxmlformats.org/officeDocument/2006/relationships/tags" Target="../tags/tag1328.xml"/><Relationship Id="rId90" Type="http://schemas.openxmlformats.org/officeDocument/2006/relationships/tags" Target="../tags/tag216.xml"/><Relationship Id="rId186" Type="http://schemas.openxmlformats.org/officeDocument/2006/relationships/tags" Target="../tags/tag312.xml"/><Relationship Id="rId351" Type="http://schemas.openxmlformats.org/officeDocument/2006/relationships/tags" Target="../tags/tag477.xml"/><Relationship Id="rId393" Type="http://schemas.openxmlformats.org/officeDocument/2006/relationships/tags" Target="../tags/tag519.xml"/><Relationship Id="rId407" Type="http://schemas.openxmlformats.org/officeDocument/2006/relationships/tags" Target="../tags/tag533.xml"/><Relationship Id="rId449" Type="http://schemas.openxmlformats.org/officeDocument/2006/relationships/tags" Target="../tags/tag575.xml"/><Relationship Id="rId614" Type="http://schemas.openxmlformats.org/officeDocument/2006/relationships/tags" Target="../tags/tag740.xml"/><Relationship Id="rId656" Type="http://schemas.openxmlformats.org/officeDocument/2006/relationships/tags" Target="../tags/tag782.xml"/><Relationship Id="rId821" Type="http://schemas.openxmlformats.org/officeDocument/2006/relationships/tags" Target="../tags/tag947.xml"/><Relationship Id="rId863" Type="http://schemas.openxmlformats.org/officeDocument/2006/relationships/tags" Target="../tags/tag989.xml"/><Relationship Id="rId1037" Type="http://schemas.openxmlformats.org/officeDocument/2006/relationships/tags" Target="../tags/tag1163.xml"/><Relationship Id="rId1079" Type="http://schemas.openxmlformats.org/officeDocument/2006/relationships/tags" Target="../tags/tag1205.xml"/><Relationship Id="rId1244" Type="http://schemas.openxmlformats.org/officeDocument/2006/relationships/tags" Target="../tags/tag1370.xml"/><Relationship Id="rId211" Type="http://schemas.openxmlformats.org/officeDocument/2006/relationships/tags" Target="../tags/tag337.xml"/><Relationship Id="rId253" Type="http://schemas.openxmlformats.org/officeDocument/2006/relationships/tags" Target="../tags/tag379.xml"/><Relationship Id="rId295" Type="http://schemas.openxmlformats.org/officeDocument/2006/relationships/tags" Target="../tags/tag421.xml"/><Relationship Id="rId309" Type="http://schemas.openxmlformats.org/officeDocument/2006/relationships/tags" Target="../tags/tag435.xml"/><Relationship Id="rId460" Type="http://schemas.openxmlformats.org/officeDocument/2006/relationships/tags" Target="../tags/tag586.xml"/><Relationship Id="rId516" Type="http://schemas.openxmlformats.org/officeDocument/2006/relationships/tags" Target="../tags/tag642.xml"/><Relationship Id="rId698" Type="http://schemas.openxmlformats.org/officeDocument/2006/relationships/tags" Target="../tags/tag824.xml"/><Relationship Id="rId919" Type="http://schemas.openxmlformats.org/officeDocument/2006/relationships/tags" Target="../tags/tag1045.xml"/><Relationship Id="rId1090" Type="http://schemas.openxmlformats.org/officeDocument/2006/relationships/tags" Target="../tags/tag1216.xml"/><Relationship Id="rId1104" Type="http://schemas.openxmlformats.org/officeDocument/2006/relationships/tags" Target="../tags/tag1230.xml"/><Relationship Id="rId1146" Type="http://schemas.openxmlformats.org/officeDocument/2006/relationships/tags" Target="../tags/tag1272.xml"/><Relationship Id="rId48" Type="http://schemas.openxmlformats.org/officeDocument/2006/relationships/tags" Target="../tags/tag174.xml"/><Relationship Id="rId113" Type="http://schemas.openxmlformats.org/officeDocument/2006/relationships/tags" Target="../tags/tag239.xml"/><Relationship Id="rId320" Type="http://schemas.openxmlformats.org/officeDocument/2006/relationships/tags" Target="../tags/tag446.xml"/><Relationship Id="rId558" Type="http://schemas.openxmlformats.org/officeDocument/2006/relationships/tags" Target="../tags/tag684.xml"/><Relationship Id="rId723" Type="http://schemas.openxmlformats.org/officeDocument/2006/relationships/tags" Target="../tags/tag849.xml"/><Relationship Id="rId765" Type="http://schemas.openxmlformats.org/officeDocument/2006/relationships/tags" Target="../tags/tag891.xml"/><Relationship Id="rId930" Type="http://schemas.openxmlformats.org/officeDocument/2006/relationships/tags" Target="../tags/tag1056.xml"/><Relationship Id="rId972" Type="http://schemas.openxmlformats.org/officeDocument/2006/relationships/tags" Target="../tags/tag1098.xml"/><Relationship Id="rId1006" Type="http://schemas.openxmlformats.org/officeDocument/2006/relationships/tags" Target="../tags/tag1132.xml"/><Relationship Id="rId1188" Type="http://schemas.openxmlformats.org/officeDocument/2006/relationships/tags" Target="../tags/tag1314.xml"/><Relationship Id="rId155" Type="http://schemas.openxmlformats.org/officeDocument/2006/relationships/tags" Target="../tags/tag281.xml"/><Relationship Id="rId197" Type="http://schemas.openxmlformats.org/officeDocument/2006/relationships/tags" Target="../tags/tag323.xml"/><Relationship Id="rId362" Type="http://schemas.openxmlformats.org/officeDocument/2006/relationships/tags" Target="../tags/tag488.xml"/><Relationship Id="rId418" Type="http://schemas.openxmlformats.org/officeDocument/2006/relationships/tags" Target="../tags/tag544.xml"/><Relationship Id="rId625" Type="http://schemas.openxmlformats.org/officeDocument/2006/relationships/tags" Target="../tags/tag751.xml"/><Relationship Id="rId832" Type="http://schemas.openxmlformats.org/officeDocument/2006/relationships/tags" Target="../tags/tag958.xml"/><Relationship Id="rId1048" Type="http://schemas.openxmlformats.org/officeDocument/2006/relationships/tags" Target="../tags/tag1174.xml"/><Relationship Id="rId1213" Type="http://schemas.openxmlformats.org/officeDocument/2006/relationships/tags" Target="../tags/tag1339.xml"/><Relationship Id="rId1255" Type="http://schemas.openxmlformats.org/officeDocument/2006/relationships/tags" Target="../tags/tag1381.xml"/><Relationship Id="rId222" Type="http://schemas.openxmlformats.org/officeDocument/2006/relationships/tags" Target="../tags/tag348.xml"/><Relationship Id="rId264" Type="http://schemas.openxmlformats.org/officeDocument/2006/relationships/tags" Target="../tags/tag390.xml"/><Relationship Id="rId471" Type="http://schemas.openxmlformats.org/officeDocument/2006/relationships/tags" Target="../tags/tag597.xml"/><Relationship Id="rId667" Type="http://schemas.openxmlformats.org/officeDocument/2006/relationships/tags" Target="../tags/tag793.xml"/><Relationship Id="rId874" Type="http://schemas.openxmlformats.org/officeDocument/2006/relationships/tags" Target="../tags/tag1000.xml"/><Relationship Id="rId1115" Type="http://schemas.openxmlformats.org/officeDocument/2006/relationships/tags" Target="../tags/tag1241.xml"/><Relationship Id="rId17" Type="http://schemas.openxmlformats.org/officeDocument/2006/relationships/tags" Target="../tags/tag143.xml"/><Relationship Id="rId59" Type="http://schemas.openxmlformats.org/officeDocument/2006/relationships/tags" Target="../tags/tag185.xml"/><Relationship Id="rId124" Type="http://schemas.openxmlformats.org/officeDocument/2006/relationships/tags" Target="../tags/tag250.xml"/><Relationship Id="rId527" Type="http://schemas.openxmlformats.org/officeDocument/2006/relationships/tags" Target="../tags/tag653.xml"/><Relationship Id="rId569" Type="http://schemas.openxmlformats.org/officeDocument/2006/relationships/tags" Target="../tags/tag695.xml"/><Relationship Id="rId734" Type="http://schemas.openxmlformats.org/officeDocument/2006/relationships/tags" Target="../tags/tag860.xml"/><Relationship Id="rId776" Type="http://schemas.openxmlformats.org/officeDocument/2006/relationships/tags" Target="../tags/tag902.xml"/><Relationship Id="rId941" Type="http://schemas.openxmlformats.org/officeDocument/2006/relationships/tags" Target="../tags/tag1067.xml"/><Relationship Id="rId983" Type="http://schemas.openxmlformats.org/officeDocument/2006/relationships/tags" Target="../tags/tag1109.xml"/><Relationship Id="rId1157" Type="http://schemas.openxmlformats.org/officeDocument/2006/relationships/tags" Target="../tags/tag1283.xml"/><Relationship Id="rId1199" Type="http://schemas.openxmlformats.org/officeDocument/2006/relationships/tags" Target="../tags/tag1325.xml"/><Relationship Id="rId70" Type="http://schemas.openxmlformats.org/officeDocument/2006/relationships/tags" Target="../tags/tag196.xml"/><Relationship Id="rId166" Type="http://schemas.openxmlformats.org/officeDocument/2006/relationships/tags" Target="../tags/tag292.xml"/><Relationship Id="rId331" Type="http://schemas.openxmlformats.org/officeDocument/2006/relationships/tags" Target="../tags/tag457.xml"/><Relationship Id="rId373" Type="http://schemas.openxmlformats.org/officeDocument/2006/relationships/tags" Target="../tags/tag499.xml"/><Relationship Id="rId429" Type="http://schemas.openxmlformats.org/officeDocument/2006/relationships/tags" Target="../tags/tag555.xml"/><Relationship Id="rId580" Type="http://schemas.openxmlformats.org/officeDocument/2006/relationships/tags" Target="../tags/tag706.xml"/><Relationship Id="rId636" Type="http://schemas.openxmlformats.org/officeDocument/2006/relationships/tags" Target="../tags/tag762.xml"/><Relationship Id="rId801" Type="http://schemas.openxmlformats.org/officeDocument/2006/relationships/tags" Target="../tags/tag927.xml"/><Relationship Id="rId1017" Type="http://schemas.openxmlformats.org/officeDocument/2006/relationships/tags" Target="../tags/tag1143.xml"/><Relationship Id="rId1059" Type="http://schemas.openxmlformats.org/officeDocument/2006/relationships/tags" Target="../tags/tag1185.xml"/><Relationship Id="rId1224" Type="http://schemas.openxmlformats.org/officeDocument/2006/relationships/tags" Target="../tags/tag1350.xml"/><Relationship Id="rId1266" Type="http://schemas.openxmlformats.org/officeDocument/2006/relationships/image" Target="../media/image17.png"/><Relationship Id="rId1" Type="http://schemas.openxmlformats.org/officeDocument/2006/relationships/vmlDrawing" Target="../drawings/vmlDrawing6.vml"/><Relationship Id="rId233" Type="http://schemas.openxmlformats.org/officeDocument/2006/relationships/tags" Target="../tags/tag359.xml"/><Relationship Id="rId440" Type="http://schemas.openxmlformats.org/officeDocument/2006/relationships/tags" Target="../tags/tag566.xml"/><Relationship Id="rId678" Type="http://schemas.openxmlformats.org/officeDocument/2006/relationships/tags" Target="../tags/tag804.xml"/><Relationship Id="rId843" Type="http://schemas.openxmlformats.org/officeDocument/2006/relationships/tags" Target="../tags/tag969.xml"/><Relationship Id="rId885" Type="http://schemas.openxmlformats.org/officeDocument/2006/relationships/tags" Target="../tags/tag1011.xml"/><Relationship Id="rId1070" Type="http://schemas.openxmlformats.org/officeDocument/2006/relationships/tags" Target="../tags/tag1196.xml"/><Relationship Id="rId1126" Type="http://schemas.openxmlformats.org/officeDocument/2006/relationships/tags" Target="../tags/tag1252.xml"/><Relationship Id="rId28" Type="http://schemas.openxmlformats.org/officeDocument/2006/relationships/tags" Target="../tags/tag154.xml"/><Relationship Id="rId275" Type="http://schemas.openxmlformats.org/officeDocument/2006/relationships/tags" Target="../tags/tag401.xml"/><Relationship Id="rId300" Type="http://schemas.openxmlformats.org/officeDocument/2006/relationships/tags" Target="../tags/tag426.xml"/><Relationship Id="rId482" Type="http://schemas.openxmlformats.org/officeDocument/2006/relationships/tags" Target="../tags/tag608.xml"/><Relationship Id="rId538" Type="http://schemas.openxmlformats.org/officeDocument/2006/relationships/tags" Target="../tags/tag664.xml"/><Relationship Id="rId703" Type="http://schemas.openxmlformats.org/officeDocument/2006/relationships/tags" Target="../tags/tag829.xml"/><Relationship Id="rId745" Type="http://schemas.openxmlformats.org/officeDocument/2006/relationships/tags" Target="../tags/tag871.xml"/><Relationship Id="rId910" Type="http://schemas.openxmlformats.org/officeDocument/2006/relationships/tags" Target="../tags/tag1036.xml"/><Relationship Id="rId952" Type="http://schemas.openxmlformats.org/officeDocument/2006/relationships/tags" Target="../tags/tag1078.xml"/><Relationship Id="rId1168" Type="http://schemas.openxmlformats.org/officeDocument/2006/relationships/tags" Target="../tags/tag1294.xml"/><Relationship Id="rId81" Type="http://schemas.openxmlformats.org/officeDocument/2006/relationships/tags" Target="../tags/tag207.xml"/><Relationship Id="rId135" Type="http://schemas.openxmlformats.org/officeDocument/2006/relationships/tags" Target="../tags/tag261.xml"/><Relationship Id="rId177" Type="http://schemas.openxmlformats.org/officeDocument/2006/relationships/tags" Target="../tags/tag303.xml"/><Relationship Id="rId342" Type="http://schemas.openxmlformats.org/officeDocument/2006/relationships/tags" Target="../tags/tag468.xml"/><Relationship Id="rId384" Type="http://schemas.openxmlformats.org/officeDocument/2006/relationships/tags" Target="../tags/tag510.xml"/><Relationship Id="rId591" Type="http://schemas.openxmlformats.org/officeDocument/2006/relationships/tags" Target="../tags/tag717.xml"/><Relationship Id="rId605" Type="http://schemas.openxmlformats.org/officeDocument/2006/relationships/tags" Target="../tags/tag731.xml"/><Relationship Id="rId787" Type="http://schemas.openxmlformats.org/officeDocument/2006/relationships/tags" Target="../tags/tag913.xml"/><Relationship Id="rId812" Type="http://schemas.openxmlformats.org/officeDocument/2006/relationships/tags" Target="../tags/tag938.xml"/><Relationship Id="rId994" Type="http://schemas.openxmlformats.org/officeDocument/2006/relationships/tags" Target="../tags/tag1120.xml"/><Relationship Id="rId1028" Type="http://schemas.openxmlformats.org/officeDocument/2006/relationships/tags" Target="../tags/tag1154.xml"/><Relationship Id="rId1235" Type="http://schemas.openxmlformats.org/officeDocument/2006/relationships/tags" Target="../tags/tag1361.xml"/><Relationship Id="rId202" Type="http://schemas.openxmlformats.org/officeDocument/2006/relationships/tags" Target="../tags/tag328.xml"/><Relationship Id="rId244" Type="http://schemas.openxmlformats.org/officeDocument/2006/relationships/tags" Target="../tags/tag370.xml"/><Relationship Id="rId647" Type="http://schemas.openxmlformats.org/officeDocument/2006/relationships/tags" Target="../tags/tag773.xml"/><Relationship Id="rId689" Type="http://schemas.openxmlformats.org/officeDocument/2006/relationships/tags" Target="../tags/tag815.xml"/><Relationship Id="rId854" Type="http://schemas.openxmlformats.org/officeDocument/2006/relationships/tags" Target="../tags/tag980.xml"/><Relationship Id="rId896" Type="http://schemas.openxmlformats.org/officeDocument/2006/relationships/tags" Target="../tags/tag1022.xml"/><Relationship Id="rId1081" Type="http://schemas.openxmlformats.org/officeDocument/2006/relationships/tags" Target="../tags/tag1207.xml"/><Relationship Id="rId39" Type="http://schemas.openxmlformats.org/officeDocument/2006/relationships/tags" Target="../tags/tag165.xml"/><Relationship Id="rId286" Type="http://schemas.openxmlformats.org/officeDocument/2006/relationships/tags" Target="../tags/tag412.xml"/><Relationship Id="rId451" Type="http://schemas.openxmlformats.org/officeDocument/2006/relationships/tags" Target="../tags/tag577.xml"/><Relationship Id="rId493" Type="http://schemas.openxmlformats.org/officeDocument/2006/relationships/tags" Target="../tags/tag619.xml"/><Relationship Id="rId507" Type="http://schemas.openxmlformats.org/officeDocument/2006/relationships/tags" Target="../tags/tag633.xml"/><Relationship Id="rId549" Type="http://schemas.openxmlformats.org/officeDocument/2006/relationships/tags" Target="../tags/tag675.xml"/><Relationship Id="rId714" Type="http://schemas.openxmlformats.org/officeDocument/2006/relationships/tags" Target="../tags/tag840.xml"/><Relationship Id="rId756" Type="http://schemas.openxmlformats.org/officeDocument/2006/relationships/tags" Target="../tags/tag882.xml"/><Relationship Id="rId921" Type="http://schemas.openxmlformats.org/officeDocument/2006/relationships/tags" Target="../tags/tag1047.xml"/><Relationship Id="rId1137" Type="http://schemas.openxmlformats.org/officeDocument/2006/relationships/tags" Target="../tags/tag1263.xml"/><Relationship Id="rId1179" Type="http://schemas.openxmlformats.org/officeDocument/2006/relationships/tags" Target="../tags/tag1305.xml"/><Relationship Id="rId50" Type="http://schemas.openxmlformats.org/officeDocument/2006/relationships/tags" Target="../tags/tag176.xml"/><Relationship Id="rId104" Type="http://schemas.openxmlformats.org/officeDocument/2006/relationships/tags" Target="../tags/tag230.xml"/><Relationship Id="rId146" Type="http://schemas.openxmlformats.org/officeDocument/2006/relationships/tags" Target="../tags/tag272.xml"/><Relationship Id="rId188" Type="http://schemas.openxmlformats.org/officeDocument/2006/relationships/tags" Target="../tags/tag314.xml"/><Relationship Id="rId311" Type="http://schemas.openxmlformats.org/officeDocument/2006/relationships/tags" Target="../tags/tag437.xml"/><Relationship Id="rId353" Type="http://schemas.openxmlformats.org/officeDocument/2006/relationships/tags" Target="../tags/tag479.xml"/><Relationship Id="rId395" Type="http://schemas.openxmlformats.org/officeDocument/2006/relationships/tags" Target="../tags/tag521.xml"/><Relationship Id="rId409" Type="http://schemas.openxmlformats.org/officeDocument/2006/relationships/tags" Target="../tags/tag535.xml"/><Relationship Id="rId560" Type="http://schemas.openxmlformats.org/officeDocument/2006/relationships/tags" Target="../tags/tag686.xml"/><Relationship Id="rId798" Type="http://schemas.openxmlformats.org/officeDocument/2006/relationships/tags" Target="../tags/tag924.xml"/><Relationship Id="rId963" Type="http://schemas.openxmlformats.org/officeDocument/2006/relationships/tags" Target="../tags/tag1089.xml"/><Relationship Id="rId1039" Type="http://schemas.openxmlformats.org/officeDocument/2006/relationships/tags" Target="../tags/tag1165.xml"/><Relationship Id="rId1190" Type="http://schemas.openxmlformats.org/officeDocument/2006/relationships/tags" Target="../tags/tag1316.xml"/><Relationship Id="rId1204" Type="http://schemas.openxmlformats.org/officeDocument/2006/relationships/tags" Target="../tags/tag1330.xml"/><Relationship Id="rId1246" Type="http://schemas.openxmlformats.org/officeDocument/2006/relationships/tags" Target="../tags/tag1372.xml"/><Relationship Id="rId92" Type="http://schemas.openxmlformats.org/officeDocument/2006/relationships/tags" Target="../tags/tag218.xml"/><Relationship Id="rId213" Type="http://schemas.openxmlformats.org/officeDocument/2006/relationships/tags" Target="../tags/tag339.xml"/><Relationship Id="rId420" Type="http://schemas.openxmlformats.org/officeDocument/2006/relationships/tags" Target="../tags/tag546.xml"/><Relationship Id="rId616" Type="http://schemas.openxmlformats.org/officeDocument/2006/relationships/tags" Target="../tags/tag742.xml"/><Relationship Id="rId658" Type="http://schemas.openxmlformats.org/officeDocument/2006/relationships/tags" Target="../tags/tag784.xml"/><Relationship Id="rId823" Type="http://schemas.openxmlformats.org/officeDocument/2006/relationships/tags" Target="../tags/tag949.xml"/><Relationship Id="rId865" Type="http://schemas.openxmlformats.org/officeDocument/2006/relationships/tags" Target="../tags/tag991.xml"/><Relationship Id="rId1050" Type="http://schemas.openxmlformats.org/officeDocument/2006/relationships/tags" Target="../tags/tag1176.xml"/><Relationship Id="rId255" Type="http://schemas.openxmlformats.org/officeDocument/2006/relationships/tags" Target="../tags/tag381.xml"/><Relationship Id="rId297" Type="http://schemas.openxmlformats.org/officeDocument/2006/relationships/tags" Target="../tags/tag423.xml"/><Relationship Id="rId462" Type="http://schemas.openxmlformats.org/officeDocument/2006/relationships/tags" Target="../tags/tag588.xml"/><Relationship Id="rId518" Type="http://schemas.openxmlformats.org/officeDocument/2006/relationships/tags" Target="../tags/tag644.xml"/><Relationship Id="rId725" Type="http://schemas.openxmlformats.org/officeDocument/2006/relationships/tags" Target="../tags/tag851.xml"/><Relationship Id="rId932" Type="http://schemas.openxmlformats.org/officeDocument/2006/relationships/tags" Target="../tags/tag1058.xml"/><Relationship Id="rId1092" Type="http://schemas.openxmlformats.org/officeDocument/2006/relationships/tags" Target="../tags/tag1218.xml"/><Relationship Id="rId1106" Type="http://schemas.openxmlformats.org/officeDocument/2006/relationships/tags" Target="../tags/tag1232.xml"/><Relationship Id="rId1148" Type="http://schemas.openxmlformats.org/officeDocument/2006/relationships/tags" Target="../tags/tag1274.xml"/><Relationship Id="rId115" Type="http://schemas.openxmlformats.org/officeDocument/2006/relationships/tags" Target="../tags/tag241.xml"/><Relationship Id="rId157" Type="http://schemas.openxmlformats.org/officeDocument/2006/relationships/tags" Target="../tags/tag283.xml"/><Relationship Id="rId322" Type="http://schemas.openxmlformats.org/officeDocument/2006/relationships/tags" Target="../tags/tag448.xml"/><Relationship Id="rId364" Type="http://schemas.openxmlformats.org/officeDocument/2006/relationships/tags" Target="../tags/tag490.xml"/><Relationship Id="rId767" Type="http://schemas.openxmlformats.org/officeDocument/2006/relationships/tags" Target="../tags/tag893.xml"/><Relationship Id="rId974" Type="http://schemas.openxmlformats.org/officeDocument/2006/relationships/tags" Target="../tags/tag1100.xml"/><Relationship Id="rId1008" Type="http://schemas.openxmlformats.org/officeDocument/2006/relationships/tags" Target="../tags/tag1134.xml"/><Relationship Id="rId1215" Type="http://schemas.openxmlformats.org/officeDocument/2006/relationships/tags" Target="../tags/tag1341.xml"/><Relationship Id="rId61" Type="http://schemas.openxmlformats.org/officeDocument/2006/relationships/tags" Target="../tags/tag187.xml"/><Relationship Id="rId199" Type="http://schemas.openxmlformats.org/officeDocument/2006/relationships/tags" Target="../tags/tag325.xml"/><Relationship Id="rId571" Type="http://schemas.openxmlformats.org/officeDocument/2006/relationships/tags" Target="../tags/tag697.xml"/><Relationship Id="rId627" Type="http://schemas.openxmlformats.org/officeDocument/2006/relationships/tags" Target="../tags/tag753.xml"/><Relationship Id="rId669" Type="http://schemas.openxmlformats.org/officeDocument/2006/relationships/tags" Target="../tags/tag795.xml"/><Relationship Id="rId834" Type="http://schemas.openxmlformats.org/officeDocument/2006/relationships/tags" Target="../tags/tag960.xml"/><Relationship Id="rId876" Type="http://schemas.openxmlformats.org/officeDocument/2006/relationships/tags" Target="../tags/tag1002.xml"/><Relationship Id="rId1257" Type="http://schemas.openxmlformats.org/officeDocument/2006/relationships/slideLayout" Target="../slideLayouts/slideLayout2.xml"/><Relationship Id="rId19" Type="http://schemas.openxmlformats.org/officeDocument/2006/relationships/tags" Target="../tags/tag145.xml"/><Relationship Id="rId224" Type="http://schemas.openxmlformats.org/officeDocument/2006/relationships/tags" Target="../tags/tag350.xml"/><Relationship Id="rId266" Type="http://schemas.openxmlformats.org/officeDocument/2006/relationships/tags" Target="../tags/tag392.xml"/><Relationship Id="rId431" Type="http://schemas.openxmlformats.org/officeDocument/2006/relationships/tags" Target="../tags/tag557.xml"/><Relationship Id="rId473" Type="http://schemas.openxmlformats.org/officeDocument/2006/relationships/tags" Target="../tags/tag599.xml"/><Relationship Id="rId529" Type="http://schemas.openxmlformats.org/officeDocument/2006/relationships/tags" Target="../tags/tag655.xml"/><Relationship Id="rId680" Type="http://schemas.openxmlformats.org/officeDocument/2006/relationships/tags" Target="../tags/tag806.xml"/><Relationship Id="rId736" Type="http://schemas.openxmlformats.org/officeDocument/2006/relationships/tags" Target="../tags/tag862.xml"/><Relationship Id="rId901" Type="http://schemas.openxmlformats.org/officeDocument/2006/relationships/tags" Target="../tags/tag1027.xml"/><Relationship Id="rId1061" Type="http://schemas.openxmlformats.org/officeDocument/2006/relationships/tags" Target="../tags/tag1187.xml"/><Relationship Id="rId1117" Type="http://schemas.openxmlformats.org/officeDocument/2006/relationships/tags" Target="../tags/tag1243.xml"/><Relationship Id="rId1159" Type="http://schemas.openxmlformats.org/officeDocument/2006/relationships/tags" Target="../tags/tag1285.xml"/><Relationship Id="rId30" Type="http://schemas.openxmlformats.org/officeDocument/2006/relationships/tags" Target="../tags/tag156.xml"/><Relationship Id="rId126" Type="http://schemas.openxmlformats.org/officeDocument/2006/relationships/tags" Target="../tags/tag252.xml"/><Relationship Id="rId168" Type="http://schemas.openxmlformats.org/officeDocument/2006/relationships/tags" Target="../tags/tag294.xml"/><Relationship Id="rId333" Type="http://schemas.openxmlformats.org/officeDocument/2006/relationships/tags" Target="../tags/tag459.xml"/><Relationship Id="rId540" Type="http://schemas.openxmlformats.org/officeDocument/2006/relationships/tags" Target="../tags/tag666.xml"/><Relationship Id="rId778" Type="http://schemas.openxmlformats.org/officeDocument/2006/relationships/tags" Target="../tags/tag904.xml"/><Relationship Id="rId943" Type="http://schemas.openxmlformats.org/officeDocument/2006/relationships/tags" Target="../tags/tag1069.xml"/><Relationship Id="rId985" Type="http://schemas.openxmlformats.org/officeDocument/2006/relationships/tags" Target="../tags/tag1111.xml"/><Relationship Id="rId1019" Type="http://schemas.openxmlformats.org/officeDocument/2006/relationships/tags" Target="../tags/tag1145.xml"/><Relationship Id="rId1170" Type="http://schemas.openxmlformats.org/officeDocument/2006/relationships/tags" Target="../tags/tag1296.xml"/><Relationship Id="rId72" Type="http://schemas.openxmlformats.org/officeDocument/2006/relationships/tags" Target="../tags/tag198.xml"/><Relationship Id="rId375" Type="http://schemas.openxmlformats.org/officeDocument/2006/relationships/tags" Target="../tags/tag501.xml"/><Relationship Id="rId582" Type="http://schemas.openxmlformats.org/officeDocument/2006/relationships/tags" Target="../tags/tag708.xml"/><Relationship Id="rId638" Type="http://schemas.openxmlformats.org/officeDocument/2006/relationships/tags" Target="../tags/tag764.xml"/><Relationship Id="rId803" Type="http://schemas.openxmlformats.org/officeDocument/2006/relationships/tags" Target="../tags/tag929.xml"/><Relationship Id="rId845" Type="http://schemas.openxmlformats.org/officeDocument/2006/relationships/tags" Target="../tags/tag971.xml"/><Relationship Id="rId1030" Type="http://schemas.openxmlformats.org/officeDocument/2006/relationships/tags" Target="../tags/tag1156.xml"/><Relationship Id="rId1226" Type="http://schemas.openxmlformats.org/officeDocument/2006/relationships/tags" Target="../tags/tag1352.xml"/><Relationship Id="rId3" Type="http://schemas.openxmlformats.org/officeDocument/2006/relationships/tags" Target="../tags/tag129.xml"/><Relationship Id="rId235" Type="http://schemas.openxmlformats.org/officeDocument/2006/relationships/tags" Target="../tags/tag361.xml"/><Relationship Id="rId277" Type="http://schemas.openxmlformats.org/officeDocument/2006/relationships/tags" Target="../tags/tag403.xml"/><Relationship Id="rId400" Type="http://schemas.openxmlformats.org/officeDocument/2006/relationships/tags" Target="../tags/tag526.xml"/><Relationship Id="rId442" Type="http://schemas.openxmlformats.org/officeDocument/2006/relationships/tags" Target="../tags/tag568.xml"/><Relationship Id="rId484" Type="http://schemas.openxmlformats.org/officeDocument/2006/relationships/tags" Target="../tags/tag610.xml"/><Relationship Id="rId705" Type="http://schemas.openxmlformats.org/officeDocument/2006/relationships/tags" Target="../tags/tag831.xml"/><Relationship Id="rId887" Type="http://schemas.openxmlformats.org/officeDocument/2006/relationships/tags" Target="../tags/tag1013.xml"/><Relationship Id="rId1072" Type="http://schemas.openxmlformats.org/officeDocument/2006/relationships/tags" Target="../tags/tag1198.xml"/><Relationship Id="rId1128" Type="http://schemas.openxmlformats.org/officeDocument/2006/relationships/tags" Target="../tags/tag1254.xml"/><Relationship Id="rId137" Type="http://schemas.openxmlformats.org/officeDocument/2006/relationships/tags" Target="../tags/tag263.xml"/><Relationship Id="rId302" Type="http://schemas.openxmlformats.org/officeDocument/2006/relationships/tags" Target="../tags/tag428.xml"/><Relationship Id="rId344" Type="http://schemas.openxmlformats.org/officeDocument/2006/relationships/tags" Target="../tags/tag470.xml"/><Relationship Id="rId691" Type="http://schemas.openxmlformats.org/officeDocument/2006/relationships/tags" Target="../tags/tag817.xml"/><Relationship Id="rId747" Type="http://schemas.openxmlformats.org/officeDocument/2006/relationships/tags" Target="../tags/tag873.xml"/><Relationship Id="rId789" Type="http://schemas.openxmlformats.org/officeDocument/2006/relationships/tags" Target="../tags/tag915.xml"/><Relationship Id="rId912" Type="http://schemas.openxmlformats.org/officeDocument/2006/relationships/tags" Target="../tags/tag1038.xml"/><Relationship Id="rId954" Type="http://schemas.openxmlformats.org/officeDocument/2006/relationships/tags" Target="../tags/tag1080.xml"/><Relationship Id="rId996" Type="http://schemas.openxmlformats.org/officeDocument/2006/relationships/tags" Target="../tags/tag1122.xml"/><Relationship Id="rId41" Type="http://schemas.openxmlformats.org/officeDocument/2006/relationships/tags" Target="../tags/tag167.xml"/><Relationship Id="rId83" Type="http://schemas.openxmlformats.org/officeDocument/2006/relationships/tags" Target="../tags/tag209.xml"/><Relationship Id="rId179" Type="http://schemas.openxmlformats.org/officeDocument/2006/relationships/tags" Target="../tags/tag305.xml"/><Relationship Id="rId386" Type="http://schemas.openxmlformats.org/officeDocument/2006/relationships/tags" Target="../tags/tag512.xml"/><Relationship Id="rId551" Type="http://schemas.openxmlformats.org/officeDocument/2006/relationships/tags" Target="../tags/tag677.xml"/><Relationship Id="rId593" Type="http://schemas.openxmlformats.org/officeDocument/2006/relationships/tags" Target="../tags/tag719.xml"/><Relationship Id="rId607" Type="http://schemas.openxmlformats.org/officeDocument/2006/relationships/tags" Target="../tags/tag733.xml"/><Relationship Id="rId649" Type="http://schemas.openxmlformats.org/officeDocument/2006/relationships/tags" Target="../tags/tag775.xml"/><Relationship Id="rId814" Type="http://schemas.openxmlformats.org/officeDocument/2006/relationships/tags" Target="../tags/tag940.xml"/><Relationship Id="rId856" Type="http://schemas.openxmlformats.org/officeDocument/2006/relationships/tags" Target="../tags/tag982.xml"/><Relationship Id="rId1181" Type="http://schemas.openxmlformats.org/officeDocument/2006/relationships/tags" Target="../tags/tag1307.xml"/><Relationship Id="rId1237" Type="http://schemas.openxmlformats.org/officeDocument/2006/relationships/tags" Target="../tags/tag1363.xml"/><Relationship Id="rId190" Type="http://schemas.openxmlformats.org/officeDocument/2006/relationships/tags" Target="../tags/tag316.xml"/><Relationship Id="rId204" Type="http://schemas.openxmlformats.org/officeDocument/2006/relationships/tags" Target="../tags/tag330.xml"/><Relationship Id="rId246" Type="http://schemas.openxmlformats.org/officeDocument/2006/relationships/tags" Target="../tags/tag372.xml"/><Relationship Id="rId288" Type="http://schemas.openxmlformats.org/officeDocument/2006/relationships/tags" Target="../tags/tag414.xml"/><Relationship Id="rId411" Type="http://schemas.openxmlformats.org/officeDocument/2006/relationships/tags" Target="../tags/tag537.xml"/><Relationship Id="rId453" Type="http://schemas.openxmlformats.org/officeDocument/2006/relationships/tags" Target="../tags/tag579.xml"/><Relationship Id="rId509" Type="http://schemas.openxmlformats.org/officeDocument/2006/relationships/tags" Target="../tags/tag635.xml"/><Relationship Id="rId660" Type="http://schemas.openxmlformats.org/officeDocument/2006/relationships/tags" Target="../tags/tag786.xml"/><Relationship Id="rId898" Type="http://schemas.openxmlformats.org/officeDocument/2006/relationships/tags" Target="../tags/tag1024.xml"/><Relationship Id="rId1041" Type="http://schemas.openxmlformats.org/officeDocument/2006/relationships/tags" Target="../tags/tag1167.xml"/><Relationship Id="rId1083" Type="http://schemas.openxmlformats.org/officeDocument/2006/relationships/tags" Target="../tags/tag1209.xml"/><Relationship Id="rId1139" Type="http://schemas.openxmlformats.org/officeDocument/2006/relationships/tags" Target="../tags/tag1265.xml"/><Relationship Id="rId106" Type="http://schemas.openxmlformats.org/officeDocument/2006/relationships/tags" Target="../tags/tag232.xml"/><Relationship Id="rId313" Type="http://schemas.openxmlformats.org/officeDocument/2006/relationships/tags" Target="../tags/tag439.xml"/><Relationship Id="rId495" Type="http://schemas.openxmlformats.org/officeDocument/2006/relationships/tags" Target="../tags/tag621.xml"/><Relationship Id="rId716" Type="http://schemas.openxmlformats.org/officeDocument/2006/relationships/tags" Target="../tags/tag842.xml"/><Relationship Id="rId758" Type="http://schemas.openxmlformats.org/officeDocument/2006/relationships/tags" Target="../tags/tag884.xml"/><Relationship Id="rId923" Type="http://schemas.openxmlformats.org/officeDocument/2006/relationships/tags" Target="../tags/tag1049.xml"/><Relationship Id="rId965" Type="http://schemas.openxmlformats.org/officeDocument/2006/relationships/tags" Target="../tags/tag1091.xml"/><Relationship Id="rId1150" Type="http://schemas.openxmlformats.org/officeDocument/2006/relationships/tags" Target="../tags/tag1276.xml"/><Relationship Id="rId10" Type="http://schemas.openxmlformats.org/officeDocument/2006/relationships/tags" Target="../tags/tag136.xml"/><Relationship Id="rId52" Type="http://schemas.openxmlformats.org/officeDocument/2006/relationships/tags" Target="../tags/tag178.xml"/><Relationship Id="rId94" Type="http://schemas.openxmlformats.org/officeDocument/2006/relationships/tags" Target="../tags/tag220.xml"/><Relationship Id="rId148" Type="http://schemas.openxmlformats.org/officeDocument/2006/relationships/tags" Target="../tags/tag274.xml"/><Relationship Id="rId355" Type="http://schemas.openxmlformats.org/officeDocument/2006/relationships/tags" Target="../tags/tag481.xml"/><Relationship Id="rId397" Type="http://schemas.openxmlformats.org/officeDocument/2006/relationships/tags" Target="../tags/tag523.xml"/><Relationship Id="rId520" Type="http://schemas.openxmlformats.org/officeDocument/2006/relationships/tags" Target="../tags/tag646.xml"/><Relationship Id="rId562" Type="http://schemas.openxmlformats.org/officeDocument/2006/relationships/tags" Target="../tags/tag688.xml"/><Relationship Id="rId618" Type="http://schemas.openxmlformats.org/officeDocument/2006/relationships/tags" Target="../tags/tag744.xml"/><Relationship Id="rId825" Type="http://schemas.openxmlformats.org/officeDocument/2006/relationships/tags" Target="../tags/tag951.xml"/><Relationship Id="rId1192" Type="http://schemas.openxmlformats.org/officeDocument/2006/relationships/tags" Target="../tags/tag1318.xml"/><Relationship Id="rId1206" Type="http://schemas.openxmlformats.org/officeDocument/2006/relationships/tags" Target="../tags/tag1332.xml"/><Relationship Id="rId1248" Type="http://schemas.openxmlformats.org/officeDocument/2006/relationships/tags" Target="../tags/tag1374.xml"/><Relationship Id="rId215" Type="http://schemas.openxmlformats.org/officeDocument/2006/relationships/tags" Target="../tags/tag341.xml"/><Relationship Id="rId257" Type="http://schemas.openxmlformats.org/officeDocument/2006/relationships/tags" Target="../tags/tag383.xml"/><Relationship Id="rId422" Type="http://schemas.openxmlformats.org/officeDocument/2006/relationships/tags" Target="../tags/tag548.xml"/><Relationship Id="rId464" Type="http://schemas.openxmlformats.org/officeDocument/2006/relationships/tags" Target="../tags/tag590.xml"/><Relationship Id="rId867" Type="http://schemas.openxmlformats.org/officeDocument/2006/relationships/tags" Target="../tags/tag993.xml"/><Relationship Id="rId1010" Type="http://schemas.openxmlformats.org/officeDocument/2006/relationships/tags" Target="../tags/tag1136.xml"/><Relationship Id="rId1052" Type="http://schemas.openxmlformats.org/officeDocument/2006/relationships/tags" Target="../tags/tag1178.xml"/><Relationship Id="rId1094" Type="http://schemas.openxmlformats.org/officeDocument/2006/relationships/tags" Target="../tags/tag1220.xml"/><Relationship Id="rId1108" Type="http://schemas.openxmlformats.org/officeDocument/2006/relationships/tags" Target="../tags/tag1234.xml"/><Relationship Id="rId299" Type="http://schemas.openxmlformats.org/officeDocument/2006/relationships/tags" Target="../tags/tag425.xml"/><Relationship Id="rId727" Type="http://schemas.openxmlformats.org/officeDocument/2006/relationships/tags" Target="../tags/tag853.xml"/><Relationship Id="rId934" Type="http://schemas.openxmlformats.org/officeDocument/2006/relationships/tags" Target="../tags/tag1060.xml"/><Relationship Id="rId63" Type="http://schemas.openxmlformats.org/officeDocument/2006/relationships/tags" Target="../tags/tag189.xml"/><Relationship Id="rId159" Type="http://schemas.openxmlformats.org/officeDocument/2006/relationships/tags" Target="../tags/tag285.xml"/><Relationship Id="rId366" Type="http://schemas.openxmlformats.org/officeDocument/2006/relationships/tags" Target="../tags/tag492.xml"/><Relationship Id="rId573" Type="http://schemas.openxmlformats.org/officeDocument/2006/relationships/tags" Target="../tags/tag699.xml"/><Relationship Id="rId780" Type="http://schemas.openxmlformats.org/officeDocument/2006/relationships/tags" Target="../tags/tag906.xml"/><Relationship Id="rId1217" Type="http://schemas.openxmlformats.org/officeDocument/2006/relationships/tags" Target="../tags/tag1343.xml"/><Relationship Id="rId226" Type="http://schemas.openxmlformats.org/officeDocument/2006/relationships/tags" Target="../tags/tag352.xml"/><Relationship Id="rId433" Type="http://schemas.openxmlformats.org/officeDocument/2006/relationships/tags" Target="../tags/tag559.xml"/><Relationship Id="rId878" Type="http://schemas.openxmlformats.org/officeDocument/2006/relationships/tags" Target="../tags/tag1004.xml"/><Relationship Id="rId1063" Type="http://schemas.openxmlformats.org/officeDocument/2006/relationships/tags" Target="../tags/tag1189.xml"/><Relationship Id="rId640" Type="http://schemas.openxmlformats.org/officeDocument/2006/relationships/tags" Target="../tags/tag766.xml"/><Relationship Id="rId738" Type="http://schemas.openxmlformats.org/officeDocument/2006/relationships/tags" Target="../tags/tag864.xml"/><Relationship Id="rId945" Type="http://schemas.openxmlformats.org/officeDocument/2006/relationships/tags" Target="../tags/tag1071.xml"/><Relationship Id="rId74" Type="http://schemas.openxmlformats.org/officeDocument/2006/relationships/tags" Target="../tags/tag200.xml"/><Relationship Id="rId377" Type="http://schemas.openxmlformats.org/officeDocument/2006/relationships/tags" Target="../tags/tag503.xml"/><Relationship Id="rId500" Type="http://schemas.openxmlformats.org/officeDocument/2006/relationships/tags" Target="../tags/tag626.xml"/><Relationship Id="rId584" Type="http://schemas.openxmlformats.org/officeDocument/2006/relationships/tags" Target="../tags/tag710.xml"/><Relationship Id="rId805" Type="http://schemas.openxmlformats.org/officeDocument/2006/relationships/tags" Target="../tags/tag931.xml"/><Relationship Id="rId1130" Type="http://schemas.openxmlformats.org/officeDocument/2006/relationships/tags" Target="../tags/tag1256.xml"/><Relationship Id="rId1228" Type="http://schemas.openxmlformats.org/officeDocument/2006/relationships/tags" Target="../tags/tag1354.xml"/><Relationship Id="rId5" Type="http://schemas.openxmlformats.org/officeDocument/2006/relationships/tags" Target="../tags/tag131.xml"/><Relationship Id="rId237" Type="http://schemas.openxmlformats.org/officeDocument/2006/relationships/tags" Target="../tags/tag363.xml"/><Relationship Id="rId791" Type="http://schemas.openxmlformats.org/officeDocument/2006/relationships/tags" Target="../tags/tag917.xml"/><Relationship Id="rId889" Type="http://schemas.openxmlformats.org/officeDocument/2006/relationships/tags" Target="../tags/tag1015.xml"/><Relationship Id="rId1074" Type="http://schemas.openxmlformats.org/officeDocument/2006/relationships/tags" Target="../tags/tag1200.xml"/><Relationship Id="rId444" Type="http://schemas.openxmlformats.org/officeDocument/2006/relationships/tags" Target="../tags/tag570.xml"/><Relationship Id="rId651" Type="http://schemas.openxmlformats.org/officeDocument/2006/relationships/tags" Target="../tags/tag777.xml"/><Relationship Id="rId749" Type="http://schemas.openxmlformats.org/officeDocument/2006/relationships/tags" Target="../tags/tag875.xml"/><Relationship Id="rId290" Type="http://schemas.openxmlformats.org/officeDocument/2006/relationships/tags" Target="../tags/tag416.xml"/><Relationship Id="rId304" Type="http://schemas.openxmlformats.org/officeDocument/2006/relationships/tags" Target="../tags/tag430.xml"/><Relationship Id="rId388" Type="http://schemas.openxmlformats.org/officeDocument/2006/relationships/tags" Target="../tags/tag514.xml"/><Relationship Id="rId511" Type="http://schemas.openxmlformats.org/officeDocument/2006/relationships/tags" Target="../tags/tag637.xml"/><Relationship Id="rId609" Type="http://schemas.openxmlformats.org/officeDocument/2006/relationships/tags" Target="../tags/tag735.xml"/><Relationship Id="rId956" Type="http://schemas.openxmlformats.org/officeDocument/2006/relationships/tags" Target="../tags/tag1082.xml"/><Relationship Id="rId1141" Type="http://schemas.openxmlformats.org/officeDocument/2006/relationships/tags" Target="../tags/tag1267.xml"/><Relationship Id="rId1239" Type="http://schemas.openxmlformats.org/officeDocument/2006/relationships/tags" Target="../tags/tag1365.xml"/><Relationship Id="rId85" Type="http://schemas.openxmlformats.org/officeDocument/2006/relationships/tags" Target="../tags/tag211.xml"/><Relationship Id="rId150" Type="http://schemas.openxmlformats.org/officeDocument/2006/relationships/tags" Target="../tags/tag276.xml"/><Relationship Id="rId595" Type="http://schemas.openxmlformats.org/officeDocument/2006/relationships/tags" Target="../tags/tag721.xml"/><Relationship Id="rId816" Type="http://schemas.openxmlformats.org/officeDocument/2006/relationships/tags" Target="../tags/tag942.xml"/><Relationship Id="rId1001" Type="http://schemas.openxmlformats.org/officeDocument/2006/relationships/tags" Target="../tags/tag1127.xml"/><Relationship Id="rId248" Type="http://schemas.openxmlformats.org/officeDocument/2006/relationships/tags" Target="../tags/tag374.xml"/><Relationship Id="rId455" Type="http://schemas.openxmlformats.org/officeDocument/2006/relationships/tags" Target="../tags/tag581.xml"/><Relationship Id="rId662" Type="http://schemas.openxmlformats.org/officeDocument/2006/relationships/tags" Target="../tags/tag788.xml"/><Relationship Id="rId1085" Type="http://schemas.openxmlformats.org/officeDocument/2006/relationships/tags" Target="../tags/tag1211.xml"/><Relationship Id="rId12" Type="http://schemas.openxmlformats.org/officeDocument/2006/relationships/tags" Target="../tags/tag138.xml"/><Relationship Id="rId108" Type="http://schemas.openxmlformats.org/officeDocument/2006/relationships/tags" Target="../tags/tag234.xml"/><Relationship Id="rId315" Type="http://schemas.openxmlformats.org/officeDocument/2006/relationships/tags" Target="../tags/tag441.xml"/><Relationship Id="rId522" Type="http://schemas.openxmlformats.org/officeDocument/2006/relationships/tags" Target="../tags/tag648.xml"/><Relationship Id="rId967" Type="http://schemas.openxmlformats.org/officeDocument/2006/relationships/tags" Target="../tags/tag1093.xml"/><Relationship Id="rId1152" Type="http://schemas.openxmlformats.org/officeDocument/2006/relationships/tags" Target="../tags/tag1278.xml"/><Relationship Id="rId96" Type="http://schemas.openxmlformats.org/officeDocument/2006/relationships/tags" Target="../tags/tag222.xml"/><Relationship Id="rId161" Type="http://schemas.openxmlformats.org/officeDocument/2006/relationships/tags" Target="../tags/tag287.xml"/><Relationship Id="rId399" Type="http://schemas.openxmlformats.org/officeDocument/2006/relationships/tags" Target="../tags/tag525.xml"/><Relationship Id="rId827" Type="http://schemas.openxmlformats.org/officeDocument/2006/relationships/tags" Target="../tags/tag953.xml"/><Relationship Id="rId1012" Type="http://schemas.openxmlformats.org/officeDocument/2006/relationships/tags" Target="../tags/tag1138.xml"/><Relationship Id="rId259" Type="http://schemas.openxmlformats.org/officeDocument/2006/relationships/tags" Target="../tags/tag385.xml"/><Relationship Id="rId466" Type="http://schemas.openxmlformats.org/officeDocument/2006/relationships/tags" Target="../tags/tag592.xml"/><Relationship Id="rId673" Type="http://schemas.openxmlformats.org/officeDocument/2006/relationships/tags" Target="../tags/tag799.xml"/><Relationship Id="rId880" Type="http://schemas.openxmlformats.org/officeDocument/2006/relationships/tags" Target="../tags/tag1006.xml"/><Relationship Id="rId1096" Type="http://schemas.openxmlformats.org/officeDocument/2006/relationships/tags" Target="../tags/tag1222.xml"/><Relationship Id="rId23" Type="http://schemas.openxmlformats.org/officeDocument/2006/relationships/tags" Target="../tags/tag149.xml"/><Relationship Id="rId119" Type="http://schemas.openxmlformats.org/officeDocument/2006/relationships/tags" Target="../tags/tag245.xml"/><Relationship Id="rId326" Type="http://schemas.openxmlformats.org/officeDocument/2006/relationships/tags" Target="../tags/tag452.xml"/><Relationship Id="rId533" Type="http://schemas.openxmlformats.org/officeDocument/2006/relationships/tags" Target="../tags/tag659.xml"/><Relationship Id="rId978" Type="http://schemas.openxmlformats.org/officeDocument/2006/relationships/tags" Target="../tags/tag1104.xml"/><Relationship Id="rId1163" Type="http://schemas.openxmlformats.org/officeDocument/2006/relationships/tags" Target="../tags/tag1289.xml"/><Relationship Id="rId740" Type="http://schemas.openxmlformats.org/officeDocument/2006/relationships/tags" Target="../tags/tag866.xml"/><Relationship Id="rId838" Type="http://schemas.openxmlformats.org/officeDocument/2006/relationships/tags" Target="../tags/tag964.xml"/><Relationship Id="rId1023" Type="http://schemas.openxmlformats.org/officeDocument/2006/relationships/tags" Target="../tags/tag1149.xml"/><Relationship Id="rId172" Type="http://schemas.openxmlformats.org/officeDocument/2006/relationships/tags" Target="../tags/tag298.xml"/><Relationship Id="rId477" Type="http://schemas.openxmlformats.org/officeDocument/2006/relationships/tags" Target="../tags/tag603.xml"/><Relationship Id="rId600" Type="http://schemas.openxmlformats.org/officeDocument/2006/relationships/tags" Target="../tags/tag726.xml"/><Relationship Id="rId684" Type="http://schemas.openxmlformats.org/officeDocument/2006/relationships/tags" Target="../tags/tag810.xml"/><Relationship Id="rId1230" Type="http://schemas.openxmlformats.org/officeDocument/2006/relationships/tags" Target="../tags/tag1356.xml"/><Relationship Id="rId337" Type="http://schemas.openxmlformats.org/officeDocument/2006/relationships/tags" Target="../tags/tag463.xml"/><Relationship Id="rId891" Type="http://schemas.openxmlformats.org/officeDocument/2006/relationships/tags" Target="../tags/tag1017.xml"/><Relationship Id="rId905" Type="http://schemas.openxmlformats.org/officeDocument/2006/relationships/tags" Target="../tags/tag1031.xml"/><Relationship Id="rId989" Type="http://schemas.openxmlformats.org/officeDocument/2006/relationships/tags" Target="../tags/tag1115.xml"/><Relationship Id="rId34" Type="http://schemas.openxmlformats.org/officeDocument/2006/relationships/tags" Target="../tags/tag160.xml"/><Relationship Id="rId544" Type="http://schemas.openxmlformats.org/officeDocument/2006/relationships/tags" Target="../tags/tag670.xml"/><Relationship Id="rId751" Type="http://schemas.openxmlformats.org/officeDocument/2006/relationships/tags" Target="../tags/tag877.xml"/><Relationship Id="rId849" Type="http://schemas.openxmlformats.org/officeDocument/2006/relationships/tags" Target="../tags/tag975.xml"/><Relationship Id="rId1174" Type="http://schemas.openxmlformats.org/officeDocument/2006/relationships/tags" Target="../tags/tag1300.xml"/><Relationship Id="rId183" Type="http://schemas.openxmlformats.org/officeDocument/2006/relationships/tags" Target="../tags/tag309.xml"/><Relationship Id="rId390" Type="http://schemas.openxmlformats.org/officeDocument/2006/relationships/tags" Target="../tags/tag516.xml"/><Relationship Id="rId404" Type="http://schemas.openxmlformats.org/officeDocument/2006/relationships/tags" Target="../tags/tag530.xml"/><Relationship Id="rId611" Type="http://schemas.openxmlformats.org/officeDocument/2006/relationships/tags" Target="../tags/tag737.xml"/><Relationship Id="rId1034" Type="http://schemas.openxmlformats.org/officeDocument/2006/relationships/tags" Target="../tags/tag1160.xml"/><Relationship Id="rId1241" Type="http://schemas.openxmlformats.org/officeDocument/2006/relationships/tags" Target="../tags/tag1367.xml"/><Relationship Id="rId250" Type="http://schemas.openxmlformats.org/officeDocument/2006/relationships/tags" Target="../tags/tag376.xml"/><Relationship Id="rId488" Type="http://schemas.openxmlformats.org/officeDocument/2006/relationships/tags" Target="../tags/tag614.xml"/><Relationship Id="rId695" Type="http://schemas.openxmlformats.org/officeDocument/2006/relationships/tags" Target="../tags/tag821.xml"/><Relationship Id="rId709" Type="http://schemas.openxmlformats.org/officeDocument/2006/relationships/tags" Target="../tags/tag835.xml"/><Relationship Id="rId916" Type="http://schemas.openxmlformats.org/officeDocument/2006/relationships/tags" Target="../tags/tag1042.xml"/><Relationship Id="rId1101" Type="http://schemas.openxmlformats.org/officeDocument/2006/relationships/tags" Target="../tags/tag1227.xml"/><Relationship Id="rId45" Type="http://schemas.openxmlformats.org/officeDocument/2006/relationships/tags" Target="../tags/tag171.xml"/><Relationship Id="rId110" Type="http://schemas.openxmlformats.org/officeDocument/2006/relationships/tags" Target="../tags/tag236.xml"/><Relationship Id="rId348" Type="http://schemas.openxmlformats.org/officeDocument/2006/relationships/tags" Target="../tags/tag474.xml"/><Relationship Id="rId555" Type="http://schemas.openxmlformats.org/officeDocument/2006/relationships/tags" Target="../tags/tag681.xml"/><Relationship Id="rId762" Type="http://schemas.openxmlformats.org/officeDocument/2006/relationships/tags" Target="../tags/tag888.xml"/><Relationship Id="rId1185" Type="http://schemas.openxmlformats.org/officeDocument/2006/relationships/tags" Target="../tags/tag1311.xml"/><Relationship Id="rId194" Type="http://schemas.openxmlformats.org/officeDocument/2006/relationships/tags" Target="../tags/tag320.xml"/><Relationship Id="rId208" Type="http://schemas.openxmlformats.org/officeDocument/2006/relationships/tags" Target="../tags/tag334.xml"/><Relationship Id="rId415" Type="http://schemas.openxmlformats.org/officeDocument/2006/relationships/tags" Target="../tags/tag541.xml"/><Relationship Id="rId622" Type="http://schemas.openxmlformats.org/officeDocument/2006/relationships/tags" Target="../tags/tag748.xml"/><Relationship Id="rId1045" Type="http://schemas.openxmlformats.org/officeDocument/2006/relationships/tags" Target="../tags/tag1171.xml"/><Relationship Id="rId1252" Type="http://schemas.openxmlformats.org/officeDocument/2006/relationships/tags" Target="../tags/tag1378.xml"/><Relationship Id="rId261" Type="http://schemas.openxmlformats.org/officeDocument/2006/relationships/tags" Target="../tags/tag387.xml"/><Relationship Id="rId499" Type="http://schemas.openxmlformats.org/officeDocument/2006/relationships/tags" Target="../tags/tag625.xml"/><Relationship Id="rId927" Type="http://schemas.openxmlformats.org/officeDocument/2006/relationships/tags" Target="../tags/tag1053.xml"/><Relationship Id="rId1112" Type="http://schemas.openxmlformats.org/officeDocument/2006/relationships/tags" Target="../tags/tag1238.xml"/><Relationship Id="rId56" Type="http://schemas.openxmlformats.org/officeDocument/2006/relationships/tags" Target="../tags/tag182.xml"/><Relationship Id="rId359" Type="http://schemas.openxmlformats.org/officeDocument/2006/relationships/tags" Target="../tags/tag485.xml"/><Relationship Id="rId566" Type="http://schemas.openxmlformats.org/officeDocument/2006/relationships/tags" Target="../tags/tag692.xml"/><Relationship Id="rId773" Type="http://schemas.openxmlformats.org/officeDocument/2006/relationships/tags" Target="../tags/tag899.xml"/><Relationship Id="rId1196" Type="http://schemas.openxmlformats.org/officeDocument/2006/relationships/tags" Target="../tags/tag1322.xml"/><Relationship Id="rId121" Type="http://schemas.openxmlformats.org/officeDocument/2006/relationships/tags" Target="../tags/tag247.xml"/><Relationship Id="rId219" Type="http://schemas.openxmlformats.org/officeDocument/2006/relationships/tags" Target="../tags/tag345.xml"/><Relationship Id="rId426" Type="http://schemas.openxmlformats.org/officeDocument/2006/relationships/tags" Target="../tags/tag552.xml"/><Relationship Id="rId633" Type="http://schemas.openxmlformats.org/officeDocument/2006/relationships/tags" Target="../tags/tag759.xml"/><Relationship Id="rId980" Type="http://schemas.openxmlformats.org/officeDocument/2006/relationships/tags" Target="../tags/tag1106.xml"/><Relationship Id="rId1056" Type="http://schemas.openxmlformats.org/officeDocument/2006/relationships/tags" Target="../tags/tag1182.xml"/><Relationship Id="rId1263" Type="http://schemas.openxmlformats.org/officeDocument/2006/relationships/image" Target="../media/image29.png"/><Relationship Id="rId840" Type="http://schemas.openxmlformats.org/officeDocument/2006/relationships/tags" Target="../tags/tag966.xml"/><Relationship Id="rId938" Type="http://schemas.openxmlformats.org/officeDocument/2006/relationships/tags" Target="../tags/tag1064.xml"/><Relationship Id="rId67" Type="http://schemas.openxmlformats.org/officeDocument/2006/relationships/tags" Target="../tags/tag193.xml"/><Relationship Id="rId272" Type="http://schemas.openxmlformats.org/officeDocument/2006/relationships/tags" Target="../tags/tag398.xml"/><Relationship Id="rId577" Type="http://schemas.openxmlformats.org/officeDocument/2006/relationships/tags" Target="../tags/tag703.xml"/><Relationship Id="rId700" Type="http://schemas.openxmlformats.org/officeDocument/2006/relationships/tags" Target="../tags/tag826.xml"/><Relationship Id="rId1123" Type="http://schemas.openxmlformats.org/officeDocument/2006/relationships/tags" Target="../tags/tag1249.xml"/><Relationship Id="rId132" Type="http://schemas.openxmlformats.org/officeDocument/2006/relationships/tags" Target="../tags/tag258.xml"/><Relationship Id="rId784" Type="http://schemas.openxmlformats.org/officeDocument/2006/relationships/tags" Target="../tags/tag910.xml"/><Relationship Id="rId991" Type="http://schemas.openxmlformats.org/officeDocument/2006/relationships/tags" Target="../tags/tag1117.xml"/><Relationship Id="rId1067" Type="http://schemas.openxmlformats.org/officeDocument/2006/relationships/tags" Target="../tags/tag1193.xml"/><Relationship Id="rId437" Type="http://schemas.openxmlformats.org/officeDocument/2006/relationships/tags" Target="../tags/tag563.xml"/><Relationship Id="rId644" Type="http://schemas.openxmlformats.org/officeDocument/2006/relationships/tags" Target="../tags/tag770.xml"/><Relationship Id="rId851" Type="http://schemas.openxmlformats.org/officeDocument/2006/relationships/tags" Target="../tags/tag977.xml"/><Relationship Id="rId283" Type="http://schemas.openxmlformats.org/officeDocument/2006/relationships/tags" Target="../tags/tag409.xml"/><Relationship Id="rId490" Type="http://schemas.openxmlformats.org/officeDocument/2006/relationships/tags" Target="../tags/tag616.xml"/><Relationship Id="rId504" Type="http://schemas.openxmlformats.org/officeDocument/2006/relationships/tags" Target="../tags/tag630.xml"/><Relationship Id="rId711" Type="http://schemas.openxmlformats.org/officeDocument/2006/relationships/tags" Target="../tags/tag837.xml"/><Relationship Id="rId949" Type="http://schemas.openxmlformats.org/officeDocument/2006/relationships/tags" Target="../tags/tag1075.xml"/><Relationship Id="rId1134" Type="http://schemas.openxmlformats.org/officeDocument/2006/relationships/tags" Target="../tags/tag1260.xml"/><Relationship Id="rId78" Type="http://schemas.openxmlformats.org/officeDocument/2006/relationships/tags" Target="../tags/tag204.xml"/><Relationship Id="rId143" Type="http://schemas.openxmlformats.org/officeDocument/2006/relationships/tags" Target="../tags/tag269.xml"/><Relationship Id="rId350" Type="http://schemas.openxmlformats.org/officeDocument/2006/relationships/tags" Target="../tags/tag476.xml"/><Relationship Id="rId588" Type="http://schemas.openxmlformats.org/officeDocument/2006/relationships/tags" Target="../tags/tag714.xml"/><Relationship Id="rId795" Type="http://schemas.openxmlformats.org/officeDocument/2006/relationships/tags" Target="../tags/tag921.xml"/><Relationship Id="rId809" Type="http://schemas.openxmlformats.org/officeDocument/2006/relationships/tags" Target="../tags/tag935.xml"/><Relationship Id="rId1201" Type="http://schemas.openxmlformats.org/officeDocument/2006/relationships/tags" Target="../tags/tag1327.xml"/><Relationship Id="rId9" Type="http://schemas.openxmlformats.org/officeDocument/2006/relationships/tags" Target="../tags/tag135.xml"/><Relationship Id="rId210" Type="http://schemas.openxmlformats.org/officeDocument/2006/relationships/tags" Target="../tags/tag336.xml"/><Relationship Id="rId448" Type="http://schemas.openxmlformats.org/officeDocument/2006/relationships/tags" Target="../tags/tag574.xml"/><Relationship Id="rId655" Type="http://schemas.openxmlformats.org/officeDocument/2006/relationships/tags" Target="../tags/tag781.xml"/><Relationship Id="rId862" Type="http://schemas.openxmlformats.org/officeDocument/2006/relationships/tags" Target="../tags/tag988.xml"/><Relationship Id="rId1078" Type="http://schemas.openxmlformats.org/officeDocument/2006/relationships/tags" Target="../tags/tag1204.xml"/><Relationship Id="rId294" Type="http://schemas.openxmlformats.org/officeDocument/2006/relationships/tags" Target="../tags/tag420.xml"/><Relationship Id="rId308" Type="http://schemas.openxmlformats.org/officeDocument/2006/relationships/tags" Target="../tags/tag434.xml"/><Relationship Id="rId515" Type="http://schemas.openxmlformats.org/officeDocument/2006/relationships/tags" Target="../tags/tag641.xml"/><Relationship Id="rId722" Type="http://schemas.openxmlformats.org/officeDocument/2006/relationships/tags" Target="../tags/tag848.xml"/><Relationship Id="rId1145" Type="http://schemas.openxmlformats.org/officeDocument/2006/relationships/tags" Target="../tags/tag1271.xml"/><Relationship Id="rId89" Type="http://schemas.openxmlformats.org/officeDocument/2006/relationships/tags" Target="../tags/tag215.xml"/><Relationship Id="rId154" Type="http://schemas.openxmlformats.org/officeDocument/2006/relationships/tags" Target="../tags/tag280.xml"/><Relationship Id="rId361" Type="http://schemas.openxmlformats.org/officeDocument/2006/relationships/tags" Target="../tags/tag487.xml"/><Relationship Id="rId599" Type="http://schemas.openxmlformats.org/officeDocument/2006/relationships/tags" Target="../tags/tag725.xml"/><Relationship Id="rId1005" Type="http://schemas.openxmlformats.org/officeDocument/2006/relationships/tags" Target="../tags/tag1131.xml"/><Relationship Id="rId1212" Type="http://schemas.openxmlformats.org/officeDocument/2006/relationships/tags" Target="../tags/tag1338.xml"/><Relationship Id="rId459" Type="http://schemas.openxmlformats.org/officeDocument/2006/relationships/tags" Target="../tags/tag585.xml"/><Relationship Id="rId666" Type="http://schemas.openxmlformats.org/officeDocument/2006/relationships/tags" Target="../tags/tag792.xml"/><Relationship Id="rId873" Type="http://schemas.openxmlformats.org/officeDocument/2006/relationships/tags" Target="../tags/tag999.xml"/><Relationship Id="rId1089" Type="http://schemas.openxmlformats.org/officeDocument/2006/relationships/tags" Target="../tags/tag1215.xml"/><Relationship Id="rId16" Type="http://schemas.openxmlformats.org/officeDocument/2006/relationships/tags" Target="../tags/tag142.xml"/><Relationship Id="rId221" Type="http://schemas.openxmlformats.org/officeDocument/2006/relationships/tags" Target="../tags/tag347.xml"/><Relationship Id="rId319" Type="http://schemas.openxmlformats.org/officeDocument/2006/relationships/tags" Target="../tags/tag445.xml"/><Relationship Id="rId526" Type="http://schemas.openxmlformats.org/officeDocument/2006/relationships/tags" Target="../tags/tag652.xml"/><Relationship Id="rId1156" Type="http://schemas.openxmlformats.org/officeDocument/2006/relationships/tags" Target="../tags/tag1282.xml"/><Relationship Id="rId733" Type="http://schemas.openxmlformats.org/officeDocument/2006/relationships/tags" Target="../tags/tag859.xml"/><Relationship Id="rId940" Type="http://schemas.openxmlformats.org/officeDocument/2006/relationships/tags" Target="../tags/tag1066.xml"/><Relationship Id="rId1016" Type="http://schemas.openxmlformats.org/officeDocument/2006/relationships/tags" Target="../tags/tag1142.xml"/><Relationship Id="rId165" Type="http://schemas.openxmlformats.org/officeDocument/2006/relationships/tags" Target="../tags/tag291.xml"/><Relationship Id="rId372" Type="http://schemas.openxmlformats.org/officeDocument/2006/relationships/tags" Target="../tags/tag498.xml"/><Relationship Id="rId677" Type="http://schemas.openxmlformats.org/officeDocument/2006/relationships/tags" Target="../tags/tag803.xml"/><Relationship Id="rId800" Type="http://schemas.openxmlformats.org/officeDocument/2006/relationships/tags" Target="../tags/tag926.xml"/><Relationship Id="rId1223" Type="http://schemas.openxmlformats.org/officeDocument/2006/relationships/tags" Target="../tags/tag1349.xml"/><Relationship Id="rId232" Type="http://schemas.openxmlformats.org/officeDocument/2006/relationships/tags" Target="../tags/tag358.xml"/><Relationship Id="rId884" Type="http://schemas.openxmlformats.org/officeDocument/2006/relationships/tags" Target="../tags/tag1010.xml"/><Relationship Id="rId27" Type="http://schemas.openxmlformats.org/officeDocument/2006/relationships/tags" Target="../tags/tag153.xml"/><Relationship Id="rId537" Type="http://schemas.openxmlformats.org/officeDocument/2006/relationships/tags" Target="../tags/tag663.xml"/><Relationship Id="rId744" Type="http://schemas.openxmlformats.org/officeDocument/2006/relationships/tags" Target="../tags/tag870.xml"/><Relationship Id="rId951" Type="http://schemas.openxmlformats.org/officeDocument/2006/relationships/tags" Target="../tags/tag1077.xml"/><Relationship Id="rId1167" Type="http://schemas.openxmlformats.org/officeDocument/2006/relationships/tags" Target="../tags/tag1293.xml"/><Relationship Id="rId80" Type="http://schemas.openxmlformats.org/officeDocument/2006/relationships/tags" Target="../tags/tag206.xml"/><Relationship Id="rId176" Type="http://schemas.openxmlformats.org/officeDocument/2006/relationships/tags" Target="../tags/tag302.xml"/><Relationship Id="rId383" Type="http://schemas.openxmlformats.org/officeDocument/2006/relationships/tags" Target="../tags/tag509.xml"/><Relationship Id="rId590" Type="http://schemas.openxmlformats.org/officeDocument/2006/relationships/tags" Target="../tags/tag716.xml"/><Relationship Id="rId604" Type="http://schemas.openxmlformats.org/officeDocument/2006/relationships/tags" Target="../tags/tag730.xml"/><Relationship Id="rId811" Type="http://schemas.openxmlformats.org/officeDocument/2006/relationships/tags" Target="../tags/tag937.xml"/><Relationship Id="rId1027" Type="http://schemas.openxmlformats.org/officeDocument/2006/relationships/tags" Target="../tags/tag1153.xml"/><Relationship Id="rId1234" Type="http://schemas.openxmlformats.org/officeDocument/2006/relationships/tags" Target="../tags/tag1360.xml"/><Relationship Id="rId243" Type="http://schemas.openxmlformats.org/officeDocument/2006/relationships/tags" Target="../tags/tag369.xml"/><Relationship Id="rId450" Type="http://schemas.openxmlformats.org/officeDocument/2006/relationships/tags" Target="../tags/tag576.xml"/><Relationship Id="rId688" Type="http://schemas.openxmlformats.org/officeDocument/2006/relationships/tags" Target="../tags/tag814.xml"/><Relationship Id="rId895" Type="http://schemas.openxmlformats.org/officeDocument/2006/relationships/tags" Target="../tags/tag1021.xml"/><Relationship Id="rId909" Type="http://schemas.openxmlformats.org/officeDocument/2006/relationships/tags" Target="../tags/tag1035.xml"/><Relationship Id="rId1080" Type="http://schemas.openxmlformats.org/officeDocument/2006/relationships/tags" Target="../tags/tag1206.xml"/><Relationship Id="rId38" Type="http://schemas.openxmlformats.org/officeDocument/2006/relationships/tags" Target="../tags/tag164.xml"/><Relationship Id="rId103" Type="http://schemas.openxmlformats.org/officeDocument/2006/relationships/tags" Target="../tags/tag229.xml"/><Relationship Id="rId310" Type="http://schemas.openxmlformats.org/officeDocument/2006/relationships/tags" Target="../tags/tag436.xml"/><Relationship Id="rId548" Type="http://schemas.openxmlformats.org/officeDocument/2006/relationships/tags" Target="../tags/tag674.xml"/><Relationship Id="rId755" Type="http://schemas.openxmlformats.org/officeDocument/2006/relationships/tags" Target="../tags/tag881.xml"/><Relationship Id="rId962" Type="http://schemas.openxmlformats.org/officeDocument/2006/relationships/tags" Target="../tags/tag1088.xml"/><Relationship Id="rId1178" Type="http://schemas.openxmlformats.org/officeDocument/2006/relationships/tags" Target="../tags/tag1304.xml"/><Relationship Id="rId91" Type="http://schemas.openxmlformats.org/officeDocument/2006/relationships/tags" Target="../tags/tag217.xml"/><Relationship Id="rId187" Type="http://schemas.openxmlformats.org/officeDocument/2006/relationships/tags" Target="../tags/tag313.xml"/><Relationship Id="rId394" Type="http://schemas.openxmlformats.org/officeDocument/2006/relationships/tags" Target="../tags/tag520.xml"/><Relationship Id="rId408" Type="http://schemas.openxmlformats.org/officeDocument/2006/relationships/tags" Target="../tags/tag534.xml"/><Relationship Id="rId615" Type="http://schemas.openxmlformats.org/officeDocument/2006/relationships/tags" Target="../tags/tag741.xml"/><Relationship Id="rId822" Type="http://schemas.openxmlformats.org/officeDocument/2006/relationships/tags" Target="../tags/tag948.xml"/><Relationship Id="rId1038" Type="http://schemas.openxmlformats.org/officeDocument/2006/relationships/tags" Target="../tags/tag1164.xml"/><Relationship Id="rId1245" Type="http://schemas.openxmlformats.org/officeDocument/2006/relationships/tags" Target="../tags/tag1371.xml"/><Relationship Id="rId254" Type="http://schemas.openxmlformats.org/officeDocument/2006/relationships/tags" Target="../tags/tag380.xml"/><Relationship Id="rId699" Type="http://schemas.openxmlformats.org/officeDocument/2006/relationships/tags" Target="../tags/tag825.xml"/><Relationship Id="rId1091" Type="http://schemas.openxmlformats.org/officeDocument/2006/relationships/tags" Target="../tags/tag1217.xml"/><Relationship Id="rId1105" Type="http://schemas.openxmlformats.org/officeDocument/2006/relationships/tags" Target="../tags/tag1231.xml"/><Relationship Id="rId49" Type="http://schemas.openxmlformats.org/officeDocument/2006/relationships/tags" Target="../tags/tag175.xml"/><Relationship Id="rId114" Type="http://schemas.openxmlformats.org/officeDocument/2006/relationships/tags" Target="../tags/tag240.xml"/><Relationship Id="rId461" Type="http://schemas.openxmlformats.org/officeDocument/2006/relationships/tags" Target="../tags/tag587.xml"/><Relationship Id="rId559" Type="http://schemas.openxmlformats.org/officeDocument/2006/relationships/tags" Target="../tags/tag685.xml"/><Relationship Id="rId766" Type="http://schemas.openxmlformats.org/officeDocument/2006/relationships/tags" Target="../tags/tag892.xml"/><Relationship Id="rId1189" Type="http://schemas.openxmlformats.org/officeDocument/2006/relationships/tags" Target="../tags/tag1315.xml"/><Relationship Id="rId198" Type="http://schemas.openxmlformats.org/officeDocument/2006/relationships/tags" Target="../tags/tag324.xml"/><Relationship Id="rId321" Type="http://schemas.openxmlformats.org/officeDocument/2006/relationships/tags" Target="../tags/tag447.xml"/><Relationship Id="rId419" Type="http://schemas.openxmlformats.org/officeDocument/2006/relationships/tags" Target="../tags/tag545.xml"/><Relationship Id="rId626" Type="http://schemas.openxmlformats.org/officeDocument/2006/relationships/tags" Target="../tags/tag752.xml"/><Relationship Id="rId973" Type="http://schemas.openxmlformats.org/officeDocument/2006/relationships/tags" Target="../tags/tag1099.xml"/><Relationship Id="rId1049" Type="http://schemas.openxmlformats.org/officeDocument/2006/relationships/tags" Target="../tags/tag1175.xml"/><Relationship Id="rId1256" Type="http://schemas.openxmlformats.org/officeDocument/2006/relationships/tags" Target="../tags/tag1382.xml"/><Relationship Id="rId833" Type="http://schemas.openxmlformats.org/officeDocument/2006/relationships/tags" Target="../tags/tag959.xml"/><Relationship Id="rId1116" Type="http://schemas.openxmlformats.org/officeDocument/2006/relationships/tags" Target="../tags/tag1242.xml"/><Relationship Id="rId265" Type="http://schemas.openxmlformats.org/officeDocument/2006/relationships/tags" Target="../tags/tag391.xml"/><Relationship Id="rId472" Type="http://schemas.openxmlformats.org/officeDocument/2006/relationships/tags" Target="../tags/tag598.xml"/><Relationship Id="rId900" Type="http://schemas.openxmlformats.org/officeDocument/2006/relationships/tags" Target="../tags/tag1026.xml"/><Relationship Id="rId125" Type="http://schemas.openxmlformats.org/officeDocument/2006/relationships/tags" Target="../tags/tag251.xml"/><Relationship Id="rId332" Type="http://schemas.openxmlformats.org/officeDocument/2006/relationships/tags" Target="../tags/tag458.xml"/><Relationship Id="rId777" Type="http://schemas.openxmlformats.org/officeDocument/2006/relationships/tags" Target="../tags/tag903.xml"/><Relationship Id="rId984" Type="http://schemas.openxmlformats.org/officeDocument/2006/relationships/tags" Target="../tags/tag1110.xml"/><Relationship Id="rId637" Type="http://schemas.openxmlformats.org/officeDocument/2006/relationships/tags" Target="../tags/tag763.xml"/><Relationship Id="rId844" Type="http://schemas.openxmlformats.org/officeDocument/2006/relationships/tags" Target="../tags/tag970.xml"/><Relationship Id="rId1267" Type="http://schemas.openxmlformats.org/officeDocument/2006/relationships/image" Target="../media/image18.png"/><Relationship Id="rId276" Type="http://schemas.openxmlformats.org/officeDocument/2006/relationships/tags" Target="../tags/tag402.xml"/><Relationship Id="rId483" Type="http://schemas.openxmlformats.org/officeDocument/2006/relationships/tags" Target="../tags/tag609.xml"/><Relationship Id="rId690" Type="http://schemas.openxmlformats.org/officeDocument/2006/relationships/tags" Target="../tags/tag816.xml"/><Relationship Id="rId704" Type="http://schemas.openxmlformats.org/officeDocument/2006/relationships/tags" Target="../tags/tag830.xml"/><Relationship Id="rId911" Type="http://schemas.openxmlformats.org/officeDocument/2006/relationships/tags" Target="../tags/tag1037.xml"/><Relationship Id="rId1127" Type="http://schemas.openxmlformats.org/officeDocument/2006/relationships/tags" Target="../tags/tag1253.xml"/><Relationship Id="rId40" Type="http://schemas.openxmlformats.org/officeDocument/2006/relationships/tags" Target="../tags/tag166.xml"/><Relationship Id="rId136" Type="http://schemas.openxmlformats.org/officeDocument/2006/relationships/tags" Target="../tags/tag262.xml"/><Relationship Id="rId343" Type="http://schemas.openxmlformats.org/officeDocument/2006/relationships/tags" Target="../tags/tag469.xml"/><Relationship Id="rId550" Type="http://schemas.openxmlformats.org/officeDocument/2006/relationships/tags" Target="../tags/tag676.xml"/><Relationship Id="rId788" Type="http://schemas.openxmlformats.org/officeDocument/2006/relationships/tags" Target="../tags/tag914.xml"/><Relationship Id="rId995" Type="http://schemas.openxmlformats.org/officeDocument/2006/relationships/tags" Target="../tags/tag1121.xml"/><Relationship Id="rId1180" Type="http://schemas.openxmlformats.org/officeDocument/2006/relationships/tags" Target="../tags/tag1306.xml"/><Relationship Id="rId203" Type="http://schemas.openxmlformats.org/officeDocument/2006/relationships/tags" Target="../tags/tag329.xml"/><Relationship Id="rId648" Type="http://schemas.openxmlformats.org/officeDocument/2006/relationships/tags" Target="../tags/tag774.xml"/><Relationship Id="rId855" Type="http://schemas.openxmlformats.org/officeDocument/2006/relationships/tags" Target="../tags/tag981.xml"/><Relationship Id="rId1040" Type="http://schemas.openxmlformats.org/officeDocument/2006/relationships/tags" Target="../tags/tag1166.xml"/><Relationship Id="rId287" Type="http://schemas.openxmlformats.org/officeDocument/2006/relationships/tags" Target="../tags/tag413.xml"/><Relationship Id="rId410" Type="http://schemas.openxmlformats.org/officeDocument/2006/relationships/tags" Target="../tags/tag536.xml"/><Relationship Id="rId494" Type="http://schemas.openxmlformats.org/officeDocument/2006/relationships/tags" Target="../tags/tag620.xml"/><Relationship Id="rId508" Type="http://schemas.openxmlformats.org/officeDocument/2006/relationships/tags" Target="../tags/tag634.xml"/><Relationship Id="rId715" Type="http://schemas.openxmlformats.org/officeDocument/2006/relationships/tags" Target="../tags/tag841.xml"/><Relationship Id="rId922" Type="http://schemas.openxmlformats.org/officeDocument/2006/relationships/tags" Target="../tags/tag1048.xml"/><Relationship Id="rId1138" Type="http://schemas.openxmlformats.org/officeDocument/2006/relationships/tags" Target="../tags/tag1264.xml"/><Relationship Id="rId147" Type="http://schemas.openxmlformats.org/officeDocument/2006/relationships/tags" Target="../tags/tag273.xml"/><Relationship Id="rId354" Type="http://schemas.openxmlformats.org/officeDocument/2006/relationships/tags" Target="../tags/tag480.xml"/><Relationship Id="rId799" Type="http://schemas.openxmlformats.org/officeDocument/2006/relationships/tags" Target="../tags/tag925.xml"/><Relationship Id="rId1191" Type="http://schemas.openxmlformats.org/officeDocument/2006/relationships/tags" Target="../tags/tag1317.xml"/><Relationship Id="rId1205" Type="http://schemas.openxmlformats.org/officeDocument/2006/relationships/tags" Target="../tags/tag1331.xml"/><Relationship Id="rId51" Type="http://schemas.openxmlformats.org/officeDocument/2006/relationships/tags" Target="../tags/tag177.xml"/><Relationship Id="rId561" Type="http://schemas.openxmlformats.org/officeDocument/2006/relationships/tags" Target="../tags/tag687.xml"/><Relationship Id="rId659" Type="http://schemas.openxmlformats.org/officeDocument/2006/relationships/tags" Target="../tags/tag785.xml"/><Relationship Id="rId866" Type="http://schemas.openxmlformats.org/officeDocument/2006/relationships/tags" Target="../tags/tag992.xml"/><Relationship Id="rId214" Type="http://schemas.openxmlformats.org/officeDocument/2006/relationships/tags" Target="../tags/tag340.xml"/><Relationship Id="rId298" Type="http://schemas.openxmlformats.org/officeDocument/2006/relationships/tags" Target="../tags/tag424.xml"/><Relationship Id="rId421" Type="http://schemas.openxmlformats.org/officeDocument/2006/relationships/tags" Target="../tags/tag547.xml"/><Relationship Id="rId519" Type="http://schemas.openxmlformats.org/officeDocument/2006/relationships/tags" Target="../tags/tag645.xml"/><Relationship Id="rId1051" Type="http://schemas.openxmlformats.org/officeDocument/2006/relationships/tags" Target="../tags/tag1177.xml"/><Relationship Id="rId1149" Type="http://schemas.openxmlformats.org/officeDocument/2006/relationships/tags" Target="../tags/tag1275.xml"/><Relationship Id="rId158" Type="http://schemas.openxmlformats.org/officeDocument/2006/relationships/tags" Target="../tags/tag284.xml"/><Relationship Id="rId726" Type="http://schemas.openxmlformats.org/officeDocument/2006/relationships/tags" Target="../tags/tag852.xml"/><Relationship Id="rId933" Type="http://schemas.openxmlformats.org/officeDocument/2006/relationships/tags" Target="../tags/tag1059.xml"/><Relationship Id="rId1009" Type="http://schemas.openxmlformats.org/officeDocument/2006/relationships/tags" Target="../tags/tag1135.xml"/><Relationship Id="rId62" Type="http://schemas.openxmlformats.org/officeDocument/2006/relationships/tags" Target="../tags/tag188.xml"/><Relationship Id="rId365" Type="http://schemas.openxmlformats.org/officeDocument/2006/relationships/tags" Target="../tags/tag491.xml"/><Relationship Id="rId572" Type="http://schemas.openxmlformats.org/officeDocument/2006/relationships/tags" Target="../tags/tag698.xml"/><Relationship Id="rId1216" Type="http://schemas.openxmlformats.org/officeDocument/2006/relationships/tags" Target="../tags/tag1342.xml"/><Relationship Id="rId225" Type="http://schemas.openxmlformats.org/officeDocument/2006/relationships/tags" Target="../tags/tag351.xml"/><Relationship Id="rId432" Type="http://schemas.openxmlformats.org/officeDocument/2006/relationships/tags" Target="../tags/tag558.xml"/><Relationship Id="rId877" Type="http://schemas.openxmlformats.org/officeDocument/2006/relationships/tags" Target="../tags/tag1003.xml"/><Relationship Id="rId1062" Type="http://schemas.openxmlformats.org/officeDocument/2006/relationships/tags" Target="../tags/tag1188.xml"/><Relationship Id="rId737" Type="http://schemas.openxmlformats.org/officeDocument/2006/relationships/tags" Target="../tags/tag863.xml"/><Relationship Id="rId944" Type="http://schemas.openxmlformats.org/officeDocument/2006/relationships/tags" Target="../tags/tag1070.xml"/><Relationship Id="rId73" Type="http://schemas.openxmlformats.org/officeDocument/2006/relationships/tags" Target="../tags/tag199.xml"/><Relationship Id="rId169" Type="http://schemas.openxmlformats.org/officeDocument/2006/relationships/tags" Target="../tags/tag295.xml"/><Relationship Id="rId376" Type="http://schemas.openxmlformats.org/officeDocument/2006/relationships/tags" Target="../tags/tag502.xml"/><Relationship Id="rId583" Type="http://schemas.openxmlformats.org/officeDocument/2006/relationships/tags" Target="../tags/tag709.xml"/><Relationship Id="rId790" Type="http://schemas.openxmlformats.org/officeDocument/2006/relationships/tags" Target="../tags/tag916.xml"/><Relationship Id="rId804" Type="http://schemas.openxmlformats.org/officeDocument/2006/relationships/tags" Target="../tags/tag930.xml"/><Relationship Id="rId1227" Type="http://schemas.openxmlformats.org/officeDocument/2006/relationships/tags" Target="../tags/tag1353.xml"/><Relationship Id="rId4" Type="http://schemas.openxmlformats.org/officeDocument/2006/relationships/tags" Target="../tags/tag130.xml"/><Relationship Id="rId236" Type="http://schemas.openxmlformats.org/officeDocument/2006/relationships/tags" Target="../tags/tag362.xml"/><Relationship Id="rId443" Type="http://schemas.openxmlformats.org/officeDocument/2006/relationships/tags" Target="../tags/tag569.xml"/><Relationship Id="rId650" Type="http://schemas.openxmlformats.org/officeDocument/2006/relationships/tags" Target="../tags/tag776.xml"/><Relationship Id="rId888" Type="http://schemas.openxmlformats.org/officeDocument/2006/relationships/tags" Target="../tags/tag1014.xml"/><Relationship Id="rId1073" Type="http://schemas.openxmlformats.org/officeDocument/2006/relationships/tags" Target="../tags/tag1199.xml"/><Relationship Id="rId303" Type="http://schemas.openxmlformats.org/officeDocument/2006/relationships/tags" Target="../tags/tag429.xml"/><Relationship Id="rId748" Type="http://schemas.openxmlformats.org/officeDocument/2006/relationships/tags" Target="../tags/tag874.xml"/><Relationship Id="rId955" Type="http://schemas.openxmlformats.org/officeDocument/2006/relationships/tags" Target="../tags/tag1081.xml"/><Relationship Id="rId1140" Type="http://schemas.openxmlformats.org/officeDocument/2006/relationships/tags" Target="../tags/tag1266.xml"/><Relationship Id="rId84" Type="http://schemas.openxmlformats.org/officeDocument/2006/relationships/tags" Target="../tags/tag210.xml"/><Relationship Id="rId387" Type="http://schemas.openxmlformats.org/officeDocument/2006/relationships/tags" Target="../tags/tag513.xml"/><Relationship Id="rId510" Type="http://schemas.openxmlformats.org/officeDocument/2006/relationships/tags" Target="../tags/tag636.xml"/><Relationship Id="rId594" Type="http://schemas.openxmlformats.org/officeDocument/2006/relationships/tags" Target="../tags/tag720.xml"/><Relationship Id="rId608" Type="http://schemas.openxmlformats.org/officeDocument/2006/relationships/tags" Target="../tags/tag734.xml"/><Relationship Id="rId815" Type="http://schemas.openxmlformats.org/officeDocument/2006/relationships/tags" Target="../tags/tag941.xml"/><Relationship Id="rId1238" Type="http://schemas.openxmlformats.org/officeDocument/2006/relationships/tags" Target="../tags/tag1364.xml"/><Relationship Id="rId247" Type="http://schemas.openxmlformats.org/officeDocument/2006/relationships/tags" Target="../tags/tag373.xml"/><Relationship Id="rId899" Type="http://schemas.openxmlformats.org/officeDocument/2006/relationships/tags" Target="../tags/tag1025.xml"/><Relationship Id="rId1000" Type="http://schemas.openxmlformats.org/officeDocument/2006/relationships/tags" Target="../tags/tag1126.xml"/><Relationship Id="rId1084" Type="http://schemas.openxmlformats.org/officeDocument/2006/relationships/tags" Target="../tags/tag1210.xml"/><Relationship Id="rId107" Type="http://schemas.openxmlformats.org/officeDocument/2006/relationships/tags" Target="../tags/tag233.xml"/><Relationship Id="rId454" Type="http://schemas.openxmlformats.org/officeDocument/2006/relationships/tags" Target="../tags/tag580.xml"/><Relationship Id="rId661" Type="http://schemas.openxmlformats.org/officeDocument/2006/relationships/tags" Target="../tags/tag787.xml"/><Relationship Id="rId759" Type="http://schemas.openxmlformats.org/officeDocument/2006/relationships/tags" Target="../tags/tag885.xml"/><Relationship Id="rId966" Type="http://schemas.openxmlformats.org/officeDocument/2006/relationships/tags" Target="../tags/tag1092.xml"/><Relationship Id="rId11" Type="http://schemas.openxmlformats.org/officeDocument/2006/relationships/tags" Target="../tags/tag137.xml"/><Relationship Id="rId314" Type="http://schemas.openxmlformats.org/officeDocument/2006/relationships/tags" Target="../tags/tag440.xml"/><Relationship Id="rId398" Type="http://schemas.openxmlformats.org/officeDocument/2006/relationships/tags" Target="../tags/tag524.xml"/><Relationship Id="rId521" Type="http://schemas.openxmlformats.org/officeDocument/2006/relationships/tags" Target="../tags/tag647.xml"/><Relationship Id="rId619" Type="http://schemas.openxmlformats.org/officeDocument/2006/relationships/tags" Target="../tags/tag745.xml"/><Relationship Id="rId1151" Type="http://schemas.openxmlformats.org/officeDocument/2006/relationships/tags" Target="../tags/tag1277.xml"/><Relationship Id="rId1249" Type="http://schemas.openxmlformats.org/officeDocument/2006/relationships/tags" Target="../tags/tag1375.xml"/><Relationship Id="rId95" Type="http://schemas.openxmlformats.org/officeDocument/2006/relationships/tags" Target="../tags/tag221.xml"/><Relationship Id="rId160" Type="http://schemas.openxmlformats.org/officeDocument/2006/relationships/tags" Target="../tags/tag286.xml"/><Relationship Id="rId826" Type="http://schemas.openxmlformats.org/officeDocument/2006/relationships/tags" Target="../tags/tag952.xml"/><Relationship Id="rId1011" Type="http://schemas.openxmlformats.org/officeDocument/2006/relationships/tags" Target="../tags/tag1137.xml"/><Relationship Id="rId1109" Type="http://schemas.openxmlformats.org/officeDocument/2006/relationships/tags" Target="../tags/tag1235.xml"/><Relationship Id="rId258" Type="http://schemas.openxmlformats.org/officeDocument/2006/relationships/tags" Target="../tags/tag384.xml"/><Relationship Id="rId465" Type="http://schemas.openxmlformats.org/officeDocument/2006/relationships/tags" Target="../tags/tag591.xml"/><Relationship Id="rId672" Type="http://schemas.openxmlformats.org/officeDocument/2006/relationships/tags" Target="../tags/tag798.xml"/><Relationship Id="rId1095" Type="http://schemas.openxmlformats.org/officeDocument/2006/relationships/tags" Target="../tags/tag1221.xml"/><Relationship Id="rId22" Type="http://schemas.openxmlformats.org/officeDocument/2006/relationships/tags" Target="../tags/tag148.xml"/><Relationship Id="rId118" Type="http://schemas.openxmlformats.org/officeDocument/2006/relationships/tags" Target="../tags/tag244.xml"/><Relationship Id="rId325" Type="http://schemas.openxmlformats.org/officeDocument/2006/relationships/tags" Target="../tags/tag451.xml"/><Relationship Id="rId532" Type="http://schemas.openxmlformats.org/officeDocument/2006/relationships/tags" Target="../tags/tag658.xml"/><Relationship Id="rId977" Type="http://schemas.openxmlformats.org/officeDocument/2006/relationships/tags" Target="../tags/tag1103.xml"/><Relationship Id="rId1162" Type="http://schemas.openxmlformats.org/officeDocument/2006/relationships/tags" Target="../tags/tag1288.xml"/><Relationship Id="rId171" Type="http://schemas.openxmlformats.org/officeDocument/2006/relationships/tags" Target="../tags/tag297.xml"/><Relationship Id="rId837" Type="http://schemas.openxmlformats.org/officeDocument/2006/relationships/tags" Target="../tags/tag963.xml"/><Relationship Id="rId1022" Type="http://schemas.openxmlformats.org/officeDocument/2006/relationships/tags" Target="../tags/tag1148.xml"/><Relationship Id="rId269" Type="http://schemas.openxmlformats.org/officeDocument/2006/relationships/tags" Target="../tags/tag395.xml"/><Relationship Id="rId476" Type="http://schemas.openxmlformats.org/officeDocument/2006/relationships/tags" Target="../tags/tag602.xml"/><Relationship Id="rId683" Type="http://schemas.openxmlformats.org/officeDocument/2006/relationships/tags" Target="../tags/tag809.xml"/><Relationship Id="rId890" Type="http://schemas.openxmlformats.org/officeDocument/2006/relationships/tags" Target="../tags/tag1016.xml"/><Relationship Id="rId904" Type="http://schemas.openxmlformats.org/officeDocument/2006/relationships/tags" Target="../tags/tag1030.xml"/><Relationship Id="rId33" Type="http://schemas.openxmlformats.org/officeDocument/2006/relationships/tags" Target="../tags/tag159.xml"/><Relationship Id="rId129" Type="http://schemas.openxmlformats.org/officeDocument/2006/relationships/tags" Target="../tags/tag255.xml"/><Relationship Id="rId336" Type="http://schemas.openxmlformats.org/officeDocument/2006/relationships/tags" Target="../tags/tag462.xml"/><Relationship Id="rId543" Type="http://schemas.openxmlformats.org/officeDocument/2006/relationships/tags" Target="../tags/tag669.xml"/><Relationship Id="rId988" Type="http://schemas.openxmlformats.org/officeDocument/2006/relationships/tags" Target="../tags/tag1114.xml"/><Relationship Id="rId1173" Type="http://schemas.openxmlformats.org/officeDocument/2006/relationships/tags" Target="../tags/tag1299.xml"/><Relationship Id="rId182" Type="http://schemas.openxmlformats.org/officeDocument/2006/relationships/tags" Target="../tags/tag308.xml"/><Relationship Id="rId403" Type="http://schemas.openxmlformats.org/officeDocument/2006/relationships/tags" Target="../tags/tag529.xml"/><Relationship Id="rId750" Type="http://schemas.openxmlformats.org/officeDocument/2006/relationships/tags" Target="../tags/tag876.xml"/><Relationship Id="rId848" Type="http://schemas.openxmlformats.org/officeDocument/2006/relationships/tags" Target="../tags/tag974.xml"/><Relationship Id="rId1033" Type="http://schemas.openxmlformats.org/officeDocument/2006/relationships/tags" Target="../tags/tag1159.xml"/><Relationship Id="rId487" Type="http://schemas.openxmlformats.org/officeDocument/2006/relationships/tags" Target="../tags/tag613.xml"/><Relationship Id="rId610" Type="http://schemas.openxmlformats.org/officeDocument/2006/relationships/tags" Target="../tags/tag736.xml"/><Relationship Id="rId694" Type="http://schemas.openxmlformats.org/officeDocument/2006/relationships/tags" Target="../tags/tag820.xml"/><Relationship Id="rId708" Type="http://schemas.openxmlformats.org/officeDocument/2006/relationships/tags" Target="../tags/tag834.xml"/><Relationship Id="rId915" Type="http://schemas.openxmlformats.org/officeDocument/2006/relationships/tags" Target="../tags/tag1041.xml"/><Relationship Id="rId1240" Type="http://schemas.openxmlformats.org/officeDocument/2006/relationships/tags" Target="../tags/tag1366.xml"/><Relationship Id="rId347" Type="http://schemas.openxmlformats.org/officeDocument/2006/relationships/tags" Target="../tags/tag473.xml"/><Relationship Id="rId999" Type="http://schemas.openxmlformats.org/officeDocument/2006/relationships/tags" Target="../tags/tag1125.xml"/><Relationship Id="rId1100" Type="http://schemas.openxmlformats.org/officeDocument/2006/relationships/tags" Target="../tags/tag1226.xml"/><Relationship Id="rId1184" Type="http://schemas.openxmlformats.org/officeDocument/2006/relationships/tags" Target="../tags/tag1310.xml"/><Relationship Id="rId44" Type="http://schemas.openxmlformats.org/officeDocument/2006/relationships/tags" Target="../tags/tag170.xml"/><Relationship Id="rId554" Type="http://schemas.openxmlformats.org/officeDocument/2006/relationships/tags" Target="../tags/tag680.xml"/><Relationship Id="rId761" Type="http://schemas.openxmlformats.org/officeDocument/2006/relationships/tags" Target="../tags/tag887.xml"/><Relationship Id="rId859" Type="http://schemas.openxmlformats.org/officeDocument/2006/relationships/tags" Target="../tags/tag985.xml"/><Relationship Id="rId193" Type="http://schemas.openxmlformats.org/officeDocument/2006/relationships/tags" Target="../tags/tag319.xml"/><Relationship Id="rId207" Type="http://schemas.openxmlformats.org/officeDocument/2006/relationships/tags" Target="../tags/tag333.xml"/><Relationship Id="rId414" Type="http://schemas.openxmlformats.org/officeDocument/2006/relationships/tags" Target="../tags/tag540.xml"/><Relationship Id="rId498" Type="http://schemas.openxmlformats.org/officeDocument/2006/relationships/tags" Target="../tags/tag624.xml"/><Relationship Id="rId621" Type="http://schemas.openxmlformats.org/officeDocument/2006/relationships/tags" Target="../tags/tag747.xml"/><Relationship Id="rId1044" Type="http://schemas.openxmlformats.org/officeDocument/2006/relationships/tags" Target="../tags/tag1170.xml"/><Relationship Id="rId1251" Type="http://schemas.openxmlformats.org/officeDocument/2006/relationships/tags" Target="../tags/tag1377.xml"/><Relationship Id="rId260" Type="http://schemas.openxmlformats.org/officeDocument/2006/relationships/tags" Target="../tags/tag386.xml"/><Relationship Id="rId719" Type="http://schemas.openxmlformats.org/officeDocument/2006/relationships/tags" Target="../tags/tag845.xml"/><Relationship Id="rId926" Type="http://schemas.openxmlformats.org/officeDocument/2006/relationships/tags" Target="../tags/tag1052.xml"/><Relationship Id="rId1111" Type="http://schemas.openxmlformats.org/officeDocument/2006/relationships/tags" Target="../tags/tag1237.xml"/><Relationship Id="rId55" Type="http://schemas.openxmlformats.org/officeDocument/2006/relationships/tags" Target="../tags/tag181.xml"/><Relationship Id="rId120" Type="http://schemas.openxmlformats.org/officeDocument/2006/relationships/tags" Target="../tags/tag246.xml"/><Relationship Id="rId358" Type="http://schemas.openxmlformats.org/officeDocument/2006/relationships/tags" Target="../tags/tag484.xml"/><Relationship Id="rId565" Type="http://schemas.openxmlformats.org/officeDocument/2006/relationships/tags" Target="../tags/tag691.xml"/><Relationship Id="rId772" Type="http://schemas.openxmlformats.org/officeDocument/2006/relationships/tags" Target="../tags/tag898.xml"/><Relationship Id="rId1195" Type="http://schemas.openxmlformats.org/officeDocument/2006/relationships/tags" Target="../tags/tag1321.xml"/><Relationship Id="rId1209" Type="http://schemas.openxmlformats.org/officeDocument/2006/relationships/tags" Target="../tags/tag1335.xml"/><Relationship Id="rId218" Type="http://schemas.openxmlformats.org/officeDocument/2006/relationships/tags" Target="../tags/tag344.xml"/><Relationship Id="rId425" Type="http://schemas.openxmlformats.org/officeDocument/2006/relationships/tags" Target="../tags/tag551.xml"/><Relationship Id="rId632" Type="http://schemas.openxmlformats.org/officeDocument/2006/relationships/tags" Target="../tags/tag758.xml"/><Relationship Id="rId1055" Type="http://schemas.openxmlformats.org/officeDocument/2006/relationships/tags" Target="../tags/tag1181.xml"/><Relationship Id="rId1262" Type="http://schemas.openxmlformats.org/officeDocument/2006/relationships/image" Target="../media/image28.png"/><Relationship Id="rId271" Type="http://schemas.openxmlformats.org/officeDocument/2006/relationships/tags" Target="../tags/tag397.xml"/><Relationship Id="rId937" Type="http://schemas.openxmlformats.org/officeDocument/2006/relationships/tags" Target="../tags/tag1063.xml"/><Relationship Id="rId1122" Type="http://schemas.openxmlformats.org/officeDocument/2006/relationships/tags" Target="../tags/tag124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1384.xml"/><Relationship Id="rId7" Type="http://schemas.openxmlformats.org/officeDocument/2006/relationships/image" Target="../media/image4.emf"/><Relationship Id="rId2" Type="http://schemas.openxmlformats.org/officeDocument/2006/relationships/tags" Target="../tags/tag138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386.xml"/><Relationship Id="rId7" Type="http://schemas.openxmlformats.org/officeDocument/2006/relationships/oleObject" Target="../embeddings/oleObject8.bin"/><Relationship Id="rId2" Type="http://schemas.openxmlformats.org/officeDocument/2006/relationships/tags" Target="../tags/tag1385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87.xml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33.png"/><Relationship Id="rId3" Type="http://schemas.openxmlformats.org/officeDocument/2006/relationships/tags" Target="../tags/tag138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0.jpeg"/><Relationship Id="rId2" Type="http://schemas.openxmlformats.org/officeDocument/2006/relationships/tags" Target="../tags/tag1388.xml"/><Relationship Id="rId1" Type="http://schemas.openxmlformats.org/officeDocument/2006/relationships/vmlDrawing" Target="../drawings/vmlDrawing9.vml"/><Relationship Id="rId6" Type="http://schemas.openxmlformats.org/officeDocument/2006/relationships/tags" Target="../tags/tag1392.xml"/><Relationship Id="rId11" Type="http://schemas.openxmlformats.org/officeDocument/2006/relationships/image" Target="../media/image27.png"/><Relationship Id="rId5" Type="http://schemas.openxmlformats.org/officeDocument/2006/relationships/tags" Target="../tags/tag1391.xml"/><Relationship Id="rId10" Type="http://schemas.openxmlformats.org/officeDocument/2006/relationships/image" Target="../media/image4.emf"/><Relationship Id="rId4" Type="http://schemas.openxmlformats.org/officeDocument/2006/relationships/tags" Target="../tags/tag1390.xml"/><Relationship Id="rId9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2" Type="http://schemas.openxmlformats.org/officeDocument/2006/relationships/tags" Target="../tags/tag139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438278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4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 bwMode="auto">
          <a:xfrm>
            <a:off x="0" y="-105291"/>
            <a:ext cx="184731" cy="369332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>
              <a:lnSpc>
                <a:spcPts val="3600"/>
              </a:lnSpc>
            </a:pPr>
            <a:endParaRPr kumimoji="0" lang="en-GB" sz="32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2530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Arial" pitchFamily="34" charset="0"/>
              </a:rPr>
              <a:t>Data visualisation using an</a:t>
            </a:r>
            <a:br>
              <a:rPr lang="en-GB" dirty="0" smtClean="0">
                <a:latin typeface="Arial" pitchFamily="34" charset="0"/>
              </a:rPr>
            </a:br>
            <a:r>
              <a:rPr lang="en-GB" dirty="0" smtClean="0">
                <a:latin typeface="Arial" pitchFamily="34" charset="0"/>
              </a:rPr>
              <a:t>SDMX-based</a:t>
            </a:r>
            <a:br>
              <a:rPr lang="en-GB" dirty="0" smtClean="0">
                <a:latin typeface="Arial" pitchFamily="34" charset="0"/>
              </a:rPr>
            </a:br>
            <a:r>
              <a:rPr lang="en-GB" dirty="0" smtClean="0">
                <a:latin typeface="Arial" pitchFamily="34" charset="0"/>
              </a:rPr>
              <a:t>time series model</a:t>
            </a:r>
          </a:p>
        </p:txBody>
      </p:sp>
      <p:sp>
        <p:nvSpPr>
          <p:cNvPr id="2253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SDMX Global Conference</a:t>
            </a:r>
          </a:p>
          <a:p>
            <a:pPr eaLnBrk="1" hangingPunct="1"/>
            <a:r>
              <a:rPr lang="en-GB" dirty="0" smtClean="0"/>
              <a:t>16-19 September 2019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0825" y="1817688"/>
            <a:ext cx="3816350" cy="2700073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en-GB" dirty="0" smtClean="0"/>
              <a:t>Ioana Trainotti</a:t>
            </a:r>
            <a:endParaRPr lang="en-GB" dirty="0"/>
          </a:p>
          <a:p>
            <a:pPr eaLnBrk="1" hangingPunct="1">
              <a:spcBef>
                <a:spcPts val="0"/>
              </a:spcBef>
              <a:defRPr/>
            </a:pPr>
            <a:r>
              <a:rPr lang="en-GB" b="0" dirty="0" smtClean="0"/>
              <a:t>ECB</a:t>
            </a:r>
            <a:r>
              <a:rPr lang="en-GB" b="0" dirty="0"/>
              <a:t/>
            </a:r>
            <a:br>
              <a:rPr lang="en-GB" b="0" dirty="0"/>
            </a:br>
            <a:r>
              <a:rPr lang="en-GB" b="0" dirty="0" smtClean="0"/>
              <a:t>DG-Statistics</a:t>
            </a:r>
            <a:endParaRPr lang="en-GB" b="0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2" y="3457567"/>
            <a:ext cx="3695700" cy="1739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53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Overview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95E4BC2B-89E8-4C9F-88BE-D09B3924A8A1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2</a:t>
            </a:fld>
            <a:endParaRPr lang="en-GB" smtClean="0">
              <a:solidFill>
                <a:srgbClr val="585858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51520" y="49188"/>
            <a:ext cx="8547100" cy="30030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latin typeface="Arial" pitchFamily="34" charset="0"/>
              </a:rPr>
              <a:t>Data visualisation using </a:t>
            </a:r>
            <a:r>
              <a:rPr lang="en-GB" dirty="0" smtClean="0">
                <a:latin typeface="Arial" pitchFamily="34" charset="0"/>
              </a:rPr>
              <a:t>an SDMX-based time </a:t>
            </a:r>
            <a:r>
              <a:rPr lang="en-GB" dirty="0">
                <a:latin typeface="Arial" pitchFamily="34" charset="0"/>
              </a:rPr>
              <a:t>series model</a:t>
            </a:r>
            <a:endParaRPr lang="en-GB" dirty="0"/>
          </a:p>
        </p:txBody>
      </p:sp>
      <p:grpSp>
        <p:nvGrpSpPr>
          <p:cNvPr id="25606" name="Group 10"/>
          <p:cNvGrpSpPr>
            <a:grpSpLocks/>
          </p:cNvGrpSpPr>
          <p:nvPr/>
        </p:nvGrpSpPr>
        <p:grpSpPr bwMode="auto">
          <a:xfrm>
            <a:off x="319088" y="1240896"/>
            <a:ext cx="8543603" cy="3560820"/>
            <a:chOff x="319088" y="1489075"/>
            <a:chExt cx="8543603" cy="3103283"/>
          </a:xfrm>
        </p:grpSpPr>
        <p:sp>
          <p:nvSpPr>
            <p:cNvPr id="25611" name="Rectangle 5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19088" y="1489075"/>
              <a:ext cx="381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400" b="1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25612" name="Rectangle 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19088" y="1946275"/>
              <a:ext cx="381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400" b="1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25614" name="Rectangle 8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22325" y="1946275"/>
              <a:ext cx="8023225" cy="381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GB" sz="2400" dirty="0" smtClean="0"/>
                <a:t>Visualisations landscape</a:t>
              </a:r>
              <a:endParaRPr lang="en-GB" sz="2400" dirty="0"/>
            </a:p>
          </p:txBody>
        </p:sp>
        <p:sp>
          <p:nvSpPr>
            <p:cNvPr id="25616" name="Rectangle 1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22325" y="1489075"/>
              <a:ext cx="8023225" cy="381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GB" sz="2400" dirty="0" smtClean="0"/>
                <a:t>Reports, visualisations and SDMX</a:t>
              </a:r>
              <a:endParaRPr lang="en-GB" sz="2400" dirty="0"/>
            </a:p>
          </p:txBody>
        </p:sp>
        <p:sp>
          <p:nvSpPr>
            <p:cNvPr id="25617" name="Rectangle 13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23528" y="2392084"/>
              <a:ext cx="381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400" b="1" dirty="0">
                  <a:solidFill>
                    <a:srgbClr val="FFFFFF"/>
                  </a:solidFill>
                </a:rPr>
                <a:t>3</a:t>
              </a:r>
            </a:p>
          </p:txBody>
        </p:sp>
        <p:sp>
          <p:nvSpPr>
            <p:cNvPr id="25618" name="Rectangle 1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3528" y="2849283"/>
              <a:ext cx="381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400" b="1" dirty="0">
                  <a:solidFill>
                    <a:srgbClr val="FFFFFF"/>
                  </a:solidFill>
                </a:rPr>
                <a:t>4</a:t>
              </a:r>
            </a:p>
          </p:txBody>
        </p:sp>
        <p:sp>
          <p:nvSpPr>
            <p:cNvPr id="25619" name="Rectangle 1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23528" y="3306483"/>
              <a:ext cx="381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400" b="1" dirty="0">
                  <a:solidFill>
                    <a:srgbClr val="FFFFFF"/>
                  </a:solidFill>
                </a:rPr>
                <a:t>5</a:t>
              </a:r>
            </a:p>
          </p:txBody>
        </p:sp>
        <p:sp>
          <p:nvSpPr>
            <p:cNvPr id="25620" name="Rectangle 1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826766" y="2849283"/>
              <a:ext cx="8023225" cy="381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GB" sz="2400" dirty="0" smtClean="0"/>
                <a:t>Drawbacks and Issues</a:t>
              </a:r>
              <a:endParaRPr lang="en-GB" sz="2400" dirty="0"/>
            </a:p>
          </p:txBody>
        </p:sp>
        <p:sp>
          <p:nvSpPr>
            <p:cNvPr id="25621" name="Rectangle 1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826766" y="3306483"/>
              <a:ext cx="8023225" cy="381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GB" sz="2400" dirty="0" smtClean="0"/>
                <a:t>Reporting and visualisations solutions with SDMX</a:t>
              </a:r>
              <a:endParaRPr lang="en-GB" sz="2400" dirty="0"/>
            </a:p>
          </p:txBody>
        </p:sp>
        <p:sp>
          <p:nvSpPr>
            <p:cNvPr id="25622" name="Rectangle 18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826766" y="2392084"/>
              <a:ext cx="8023225" cy="381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GB" sz="2400" dirty="0" smtClean="0"/>
                <a:t>Reports and visualisations solutions without SDMX</a:t>
              </a:r>
              <a:endParaRPr lang="en-GB" sz="2400" dirty="0"/>
            </a:p>
          </p:txBody>
        </p:sp>
        <p:sp>
          <p:nvSpPr>
            <p:cNvPr id="25623" name="Rectangle 2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36228" y="3754161"/>
              <a:ext cx="381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400" b="1" dirty="0">
                  <a:solidFill>
                    <a:srgbClr val="FFFFFF"/>
                  </a:solidFill>
                </a:rPr>
                <a:t>6</a:t>
              </a:r>
            </a:p>
          </p:txBody>
        </p:sp>
        <p:sp>
          <p:nvSpPr>
            <p:cNvPr id="25624" name="Rectangle 2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36228" y="4211358"/>
              <a:ext cx="3810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35353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sz="2400" b="1" dirty="0">
                  <a:solidFill>
                    <a:srgbClr val="FFFFFF"/>
                  </a:solidFill>
                </a:rPr>
                <a:t>7</a:t>
              </a:r>
            </a:p>
          </p:txBody>
        </p:sp>
        <p:sp>
          <p:nvSpPr>
            <p:cNvPr id="25625" name="Rectangle 2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839466" y="3754161"/>
              <a:ext cx="8023225" cy="381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GB" sz="2400" dirty="0" smtClean="0"/>
                <a:t>Advantages</a:t>
              </a:r>
              <a:endParaRPr lang="en-GB" sz="2400" dirty="0"/>
            </a:p>
          </p:txBody>
        </p:sp>
        <p:sp>
          <p:nvSpPr>
            <p:cNvPr id="25626" name="Rectangle 2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839466" y="4211358"/>
              <a:ext cx="8023225" cy="381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r>
                <a:rPr lang="en-GB" sz="2400" dirty="0" smtClean="0"/>
                <a:t>Lessons learned</a:t>
              </a:r>
              <a:endParaRPr lang="en-GB" sz="2400" dirty="0"/>
            </a:p>
          </p:txBody>
        </p:sp>
      </p:grpSp>
      <p:sp>
        <p:nvSpPr>
          <p:cNvPr id="24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067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Object 9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22235882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2" name="think-cell Slide" r:id="rId87" imgW="216" imgH="216" progId="TCLayout.ActiveDocument.1">
                  <p:embed/>
                </p:oleObj>
              </mc:Choice>
              <mc:Fallback>
                <p:oleObj name="think-cell Slide" r:id="rId87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8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AD274844-D102-4A5D-867F-60C05469F6A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sp>
        <p:nvSpPr>
          <p:cNvPr id="97" name="Text Placeholder 2"/>
          <p:cNvSpPr txBox="1">
            <a:spLocks/>
          </p:cNvSpPr>
          <p:nvPr/>
        </p:nvSpPr>
        <p:spPr bwMode="auto">
          <a:xfrm>
            <a:off x="179512" y="37187"/>
            <a:ext cx="8547048" cy="30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Tx/>
              <a:buNone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1pPr>
            <a:lvl2pPr marL="596900" indent="-29686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2pPr>
            <a:lvl3pPr marL="914400" indent="-315913" algn="l" rtl="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3pPr>
            <a:lvl4pPr marL="1219200" indent="-303213" algn="l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lang="en-US" sz="1800" kern="1200" dirty="0" smtClean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4pPr>
            <a:lvl5pPr marL="1524000" indent="-303213" algn="l" rtl="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lang="en-GB" sz="1800" i="1" kern="1200" dirty="0">
                <a:solidFill>
                  <a:srgbClr val="FFFFFF"/>
                </a:solidFill>
                <a:latin typeface="+mn-lt"/>
                <a:ea typeface="ヒラギノ角ゴ Pro W3" pitchFamily="-64" charset="-128"/>
                <a:cs typeface="+mn-cs"/>
              </a:defRPr>
            </a:lvl5pPr>
            <a:lvl6pPr marL="19812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6pPr>
            <a:lvl7pPr marL="24384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7pPr>
            <a:lvl8pPr marL="28956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8pPr>
            <a:lvl9pPr marL="3352800" indent="-303213" algn="l" rtl="0" eaLnBrk="1" fontAlgn="base" hangingPunct="1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dirty="0" smtClean="0"/>
              <a:t>Reports, visualisations and SDMX </a:t>
            </a:r>
            <a:endParaRPr lang="en-GB" dirty="0"/>
          </a:p>
        </p:txBody>
      </p:sp>
      <p:sp>
        <p:nvSpPr>
          <p:cNvPr id="104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pic>
        <p:nvPicPr>
          <p:cNvPr id="197" name="Picture 26"/>
          <p:cNvPicPr>
            <a:picLocks noChangeAspect="1" noChangeArrowheads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49388"/>
            <a:ext cx="2736304" cy="188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8" name="Group 197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985249" y="459455"/>
            <a:ext cx="4891006" cy="4568678"/>
            <a:chOff x="4191000" y="1515313"/>
            <a:chExt cx="3828082" cy="3818687"/>
          </a:xfrm>
        </p:grpSpPr>
        <p:sp>
          <p:nvSpPr>
            <p:cNvPr id="199" name="Block Arc 198"/>
            <p:cNvSpPr/>
            <p:nvPr>
              <p:custDataLst>
                <p:tags r:id="rId34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567342"/>
                <a:gd name="adj3" fmla="val 16319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>
                    <a:scrgbClr r="0" g="0" b="0"/>
                  </a:glo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Block Arc 199"/>
            <p:cNvSpPr/>
            <p:nvPr>
              <p:custDataLst>
                <p:tags r:id="rId35"/>
              </p:custDataLst>
            </p:nvPr>
          </p:nvSpPr>
          <p:spPr>
            <a:xfrm>
              <a:off x="4209082" y="1515313"/>
              <a:ext cx="3810000" cy="3810000"/>
            </a:xfrm>
            <a:prstGeom prst="blockArc">
              <a:avLst>
                <a:gd name="adj1" fmla="val 3600000"/>
                <a:gd name="adj2" fmla="val 7272780"/>
                <a:gd name="adj3" fmla="val 16352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>
                    <a:scrgbClr r="0" g="0" b="0"/>
                  </a:glo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Block Arc 200"/>
            <p:cNvSpPr/>
            <p:nvPr>
              <p:custDataLst>
                <p:tags r:id="rId36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39496"/>
                <a:gd name="adj3" fmla="val 16708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>
                    <a:scrgbClr r="0" g="0" b="0"/>
                  </a:glo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2" name="Block Arc 201"/>
            <p:cNvSpPr/>
            <p:nvPr>
              <p:custDataLst>
                <p:tags r:id="rId37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29689"/>
                <a:gd name="adj3" fmla="val 1641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>
                    <a:scrgbClr r="0" g="0" b="0"/>
                  </a:glo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Block Arc 202"/>
            <p:cNvSpPr/>
            <p:nvPr>
              <p:custDataLst>
                <p:tags r:id="rId38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14483"/>
                <a:gd name="adj3" fmla="val 16425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>
                    <a:scrgbClr r="0" g="0" b="0"/>
                  </a:glo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Block Arc 203"/>
            <p:cNvSpPr/>
            <p:nvPr>
              <p:custDataLst>
                <p:tags r:id="rId39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1"/>
                <a:gd name="adj3" fmla="val 16149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>
                    <a:scrgbClr r="0" g="0" b="0"/>
                  </a:glo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Block Arc 204" hidden="1"/>
            <p:cNvSpPr/>
            <p:nvPr>
              <p:custDataLst>
                <p:tags r:id="rId40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06" name="Block Arc 205" hidden="1"/>
            <p:cNvSpPr/>
            <p:nvPr>
              <p:custDataLst>
                <p:tags r:id="rId41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07" name="Block Arc 206" hidden="1"/>
            <p:cNvSpPr/>
            <p:nvPr>
              <p:custDataLst>
                <p:tags r:id="rId42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08" name="Block Arc 207" hidden="1"/>
            <p:cNvSpPr/>
            <p:nvPr>
              <p:custDataLst>
                <p:tags r:id="rId43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09" name="Block Arc 208" hidden="1"/>
            <p:cNvSpPr/>
            <p:nvPr>
              <p:custDataLst>
                <p:tags r:id="rId44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0" name="Block Arc 209" hidden="1"/>
            <p:cNvSpPr/>
            <p:nvPr>
              <p:custDataLst>
                <p:tags r:id="rId45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1" name="Block Arc 210" hidden="1"/>
            <p:cNvSpPr/>
            <p:nvPr>
              <p:custDataLst>
                <p:tags r:id="rId46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2" name="Block Arc 211" hidden="1"/>
            <p:cNvSpPr/>
            <p:nvPr>
              <p:custDataLst>
                <p:tags r:id="rId47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3" name="Block Arc 212" hidden="1"/>
            <p:cNvSpPr/>
            <p:nvPr>
              <p:custDataLst>
                <p:tags r:id="rId48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4" name="Block Arc 213" hidden="1"/>
            <p:cNvSpPr/>
            <p:nvPr>
              <p:custDataLst>
                <p:tags r:id="rId49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5" name="Block Arc 214" hidden="1"/>
            <p:cNvSpPr/>
            <p:nvPr>
              <p:custDataLst>
                <p:tags r:id="rId50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6" name="Block Arc 215" hidden="1"/>
            <p:cNvSpPr/>
            <p:nvPr>
              <p:custDataLst>
                <p:tags r:id="rId51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7" name="Block Arc 216" hidden="1"/>
            <p:cNvSpPr/>
            <p:nvPr>
              <p:custDataLst>
                <p:tags r:id="rId52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8" name="Block Arc 217" hidden="1"/>
            <p:cNvSpPr/>
            <p:nvPr>
              <p:custDataLst>
                <p:tags r:id="rId53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19" name="Block Arc 218" hidden="1"/>
            <p:cNvSpPr/>
            <p:nvPr>
              <p:custDataLst>
                <p:tags r:id="rId54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0" name="Block Arc 219" hidden="1"/>
            <p:cNvSpPr/>
            <p:nvPr>
              <p:custDataLst>
                <p:tags r:id="rId55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1" name="Block Arc 220" hidden="1"/>
            <p:cNvSpPr/>
            <p:nvPr>
              <p:custDataLst>
                <p:tags r:id="rId56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2" name="Block Arc 221" hidden="1"/>
            <p:cNvSpPr/>
            <p:nvPr>
              <p:custDataLst>
                <p:tags r:id="rId57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3" name="Block Arc 222" hidden="1"/>
            <p:cNvSpPr/>
            <p:nvPr>
              <p:custDataLst>
                <p:tags r:id="rId58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4" name="Block Arc 223" hidden="1"/>
            <p:cNvSpPr/>
            <p:nvPr>
              <p:custDataLst>
                <p:tags r:id="rId59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5" name="Block Arc 224" hidden="1"/>
            <p:cNvSpPr/>
            <p:nvPr>
              <p:custDataLst>
                <p:tags r:id="rId60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6" name="Block Arc 225" hidden="1"/>
            <p:cNvSpPr/>
            <p:nvPr>
              <p:custDataLst>
                <p:tags r:id="rId61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7" name="Block Arc 226" hidden="1"/>
            <p:cNvSpPr/>
            <p:nvPr>
              <p:custDataLst>
                <p:tags r:id="rId62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8" name="Block Arc 227" hidden="1"/>
            <p:cNvSpPr/>
            <p:nvPr>
              <p:custDataLst>
                <p:tags r:id="rId63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29" name="Block Arc 228" hidden="1"/>
            <p:cNvSpPr/>
            <p:nvPr>
              <p:custDataLst>
                <p:tags r:id="rId64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0" name="Block Arc 229" hidden="1"/>
            <p:cNvSpPr/>
            <p:nvPr>
              <p:custDataLst>
                <p:tags r:id="rId65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1" name="Block Arc 230" hidden="1"/>
            <p:cNvSpPr/>
            <p:nvPr>
              <p:custDataLst>
                <p:tags r:id="rId66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2" name="Block Arc 231" hidden="1"/>
            <p:cNvSpPr/>
            <p:nvPr>
              <p:custDataLst>
                <p:tags r:id="rId67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3" name="Block Arc 232" hidden="1"/>
            <p:cNvSpPr/>
            <p:nvPr>
              <p:custDataLst>
                <p:tags r:id="rId68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4" name="Block Arc 233" hidden="1"/>
            <p:cNvSpPr/>
            <p:nvPr>
              <p:custDataLst>
                <p:tags r:id="rId69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5" name="Block Arc 234" hidden="1"/>
            <p:cNvSpPr/>
            <p:nvPr>
              <p:custDataLst>
                <p:tags r:id="rId70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6" name="Block Arc 235" hidden="1"/>
            <p:cNvSpPr/>
            <p:nvPr>
              <p:custDataLst>
                <p:tags r:id="rId71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7" name="Block Arc 236" hidden="1"/>
            <p:cNvSpPr/>
            <p:nvPr>
              <p:custDataLst>
                <p:tags r:id="rId72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8" name="Block Arc 237" hidden="1"/>
            <p:cNvSpPr/>
            <p:nvPr>
              <p:custDataLst>
                <p:tags r:id="rId73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39" name="Block Arc 238" hidden="1"/>
            <p:cNvSpPr/>
            <p:nvPr>
              <p:custDataLst>
                <p:tags r:id="rId74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0" name="Block Arc 239" hidden="1"/>
            <p:cNvSpPr/>
            <p:nvPr>
              <p:custDataLst>
                <p:tags r:id="rId75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1" name="Block Arc 240" hidden="1"/>
            <p:cNvSpPr/>
            <p:nvPr>
              <p:custDataLst>
                <p:tags r:id="rId76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2" name="Block Arc 241" hidden="1"/>
            <p:cNvSpPr/>
            <p:nvPr>
              <p:custDataLst>
                <p:tags r:id="rId77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3" name="Block Arc 242" hidden="1"/>
            <p:cNvSpPr/>
            <p:nvPr>
              <p:custDataLst>
                <p:tags r:id="rId78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7200000"/>
                <a:gd name="adj2" fmla="val 108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4" name="Block Arc 243" hidden="1"/>
            <p:cNvSpPr/>
            <p:nvPr>
              <p:custDataLst>
                <p:tags r:id="rId79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0800000"/>
                <a:gd name="adj2" fmla="val 144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5" name="Block Arc 244" hidden="1"/>
            <p:cNvSpPr/>
            <p:nvPr>
              <p:custDataLst>
                <p:tags r:id="rId80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4400000"/>
                <a:gd name="adj2" fmla="val 180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6" name="Block Arc 245" hidden="1"/>
            <p:cNvSpPr/>
            <p:nvPr>
              <p:custDataLst>
                <p:tags r:id="rId81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18000000"/>
                <a:gd name="adj2" fmla="val 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7" name="Block Arc 246" hidden="1"/>
            <p:cNvSpPr/>
            <p:nvPr>
              <p:custDataLst>
                <p:tags r:id="rId82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0"/>
                <a:gd name="adj2" fmla="val 36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8" name="Block Arc 247" hidden="1"/>
            <p:cNvSpPr/>
            <p:nvPr>
              <p:custDataLst>
                <p:tags r:id="rId83"/>
              </p:custDataLst>
            </p:nvPr>
          </p:nvSpPr>
          <p:spPr>
            <a:xfrm>
              <a:off x="4191000" y="1524000"/>
              <a:ext cx="3810000" cy="3810000"/>
            </a:xfrm>
            <a:prstGeom prst="blockArc">
              <a:avLst>
                <a:gd name="adj1" fmla="val 3600000"/>
                <a:gd name="adj2" fmla="val 7200000"/>
                <a:gd name="adj3" fmla="val 25000"/>
              </a:avLst>
            </a:prstGeom>
            <a:solidFill>
              <a:srgbClr val="0F6FC6"/>
            </a:solidFill>
            <a:ln w="25400">
              <a:solidFill>
                <a:srgbClr val="FFFFFF"/>
              </a:solidFill>
              <a:prstDash val="solid"/>
            </a:ln>
            <a:extLst>
              <a:ext uri="{31F19639-BCED-4A60-ADC4-E9642A236FB7}">
                <a14:hiddenScene3d xmlns:a14="http://schemas.microsoft.com/office/drawing/2010/main">
                  <a:camera prst="orthographicFront"/>
                  <a:lightRig rig="threePt" dir="t"/>
                </a14:hiddenScene3d>
              </a:ext>
              <a:ext uri="{E45631CC-5BF2-4C18-A39C-3461C7D3F71A}">
                <a14:hiddenSp3d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  <a:sp3d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glow>
                      <a:scrgbClr r="0" g="0" b="0"/>
                    </a:glo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Text</a:t>
              </a:r>
            </a:p>
          </p:txBody>
        </p:sp>
        <p:sp>
          <p:nvSpPr>
            <p:cNvPr id="249" name="Rectangle 248"/>
            <p:cNvSpPr/>
            <p:nvPr>
              <p:custDataLst>
                <p:tags r:id="rId84"/>
              </p:custDataLst>
            </p:nvPr>
          </p:nvSpPr>
          <p:spPr>
            <a:xfrm>
              <a:off x="4657541" y="2138840"/>
              <a:ext cx="3009345" cy="540230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ECB </a:t>
              </a:r>
              <a:endParaRPr lang="en-US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Economic </a:t>
              </a:r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Bulletin</a:t>
              </a:r>
            </a:p>
          </p:txBody>
        </p:sp>
      </p:grpSp>
      <p:grpSp>
        <p:nvGrpSpPr>
          <p:cNvPr id="250" name="POWER_USER_ID_ICONS_Atomic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5975648" y="1561356"/>
            <a:ext cx="612576" cy="638905"/>
            <a:chOff x="62" y="39"/>
            <a:chExt cx="369" cy="411"/>
          </a:xfrm>
          <a:solidFill>
            <a:schemeClr val="bg1"/>
          </a:solidFill>
        </p:grpSpPr>
        <p:sp>
          <p:nvSpPr>
            <p:cNvPr id="251" name="POWER_USER_ID_ICONS_Atomic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175" y="39"/>
              <a:ext cx="142" cy="411"/>
            </a:xfrm>
            <a:custGeom>
              <a:avLst/>
              <a:gdLst>
                <a:gd name="T0" fmla="*/ 154 w 308"/>
                <a:gd name="T1" fmla="*/ 0 h 889"/>
                <a:gd name="T2" fmla="*/ 90 w 308"/>
                <a:gd name="T3" fmla="*/ 39 h 889"/>
                <a:gd name="T4" fmla="*/ 43 w 308"/>
                <a:gd name="T5" fmla="*/ 135 h 889"/>
                <a:gd name="T6" fmla="*/ 0 w 308"/>
                <a:gd name="T7" fmla="*/ 445 h 889"/>
                <a:gd name="T8" fmla="*/ 43 w 308"/>
                <a:gd name="T9" fmla="*/ 755 h 889"/>
                <a:gd name="T10" fmla="*/ 90 w 308"/>
                <a:gd name="T11" fmla="*/ 851 h 889"/>
                <a:gd name="T12" fmla="*/ 154 w 308"/>
                <a:gd name="T13" fmla="*/ 889 h 889"/>
                <a:gd name="T14" fmla="*/ 218 w 308"/>
                <a:gd name="T15" fmla="*/ 851 h 889"/>
                <a:gd name="T16" fmla="*/ 265 w 308"/>
                <a:gd name="T17" fmla="*/ 755 h 889"/>
                <a:gd name="T18" fmla="*/ 308 w 308"/>
                <a:gd name="T19" fmla="*/ 445 h 889"/>
                <a:gd name="T20" fmla="*/ 265 w 308"/>
                <a:gd name="T21" fmla="*/ 135 h 889"/>
                <a:gd name="T22" fmla="*/ 218 w 308"/>
                <a:gd name="T23" fmla="*/ 39 h 889"/>
                <a:gd name="T24" fmla="*/ 154 w 308"/>
                <a:gd name="T25" fmla="*/ 0 h 889"/>
                <a:gd name="T26" fmla="*/ 154 w 308"/>
                <a:gd name="T27" fmla="*/ 20 h 889"/>
                <a:gd name="T28" fmla="*/ 202 w 308"/>
                <a:gd name="T29" fmla="*/ 51 h 889"/>
                <a:gd name="T30" fmla="*/ 247 w 308"/>
                <a:gd name="T31" fmla="*/ 141 h 889"/>
                <a:gd name="T32" fmla="*/ 288 w 308"/>
                <a:gd name="T33" fmla="*/ 445 h 889"/>
                <a:gd name="T34" fmla="*/ 247 w 308"/>
                <a:gd name="T35" fmla="*/ 748 h 889"/>
                <a:gd name="T36" fmla="*/ 202 w 308"/>
                <a:gd name="T37" fmla="*/ 838 h 889"/>
                <a:gd name="T38" fmla="*/ 154 w 308"/>
                <a:gd name="T39" fmla="*/ 869 h 889"/>
                <a:gd name="T40" fmla="*/ 106 w 308"/>
                <a:gd name="T41" fmla="*/ 838 h 889"/>
                <a:gd name="T42" fmla="*/ 62 w 308"/>
                <a:gd name="T43" fmla="*/ 748 h 889"/>
                <a:gd name="T44" fmla="*/ 20 w 308"/>
                <a:gd name="T45" fmla="*/ 445 h 889"/>
                <a:gd name="T46" fmla="*/ 62 w 308"/>
                <a:gd name="T47" fmla="*/ 141 h 889"/>
                <a:gd name="T48" fmla="*/ 106 w 308"/>
                <a:gd name="T49" fmla="*/ 51 h 889"/>
                <a:gd name="T50" fmla="*/ 154 w 308"/>
                <a:gd name="T51" fmla="*/ 2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8" h="889">
                  <a:moveTo>
                    <a:pt x="154" y="0"/>
                  </a:moveTo>
                  <a:cubicBezTo>
                    <a:pt x="130" y="0"/>
                    <a:pt x="109" y="15"/>
                    <a:pt x="90" y="39"/>
                  </a:cubicBezTo>
                  <a:cubicBezTo>
                    <a:pt x="72" y="62"/>
                    <a:pt x="56" y="95"/>
                    <a:pt x="43" y="135"/>
                  </a:cubicBezTo>
                  <a:cubicBezTo>
                    <a:pt x="16" y="214"/>
                    <a:pt x="0" y="324"/>
                    <a:pt x="0" y="445"/>
                  </a:cubicBezTo>
                  <a:cubicBezTo>
                    <a:pt x="0" y="565"/>
                    <a:pt x="16" y="675"/>
                    <a:pt x="43" y="755"/>
                  </a:cubicBezTo>
                  <a:cubicBezTo>
                    <a:pt x="56" y="795"/>
                    <a:pt x="72" y="827"/>
                    <a:pt x="90" y="851"/>
                  </a:cubicBezTo>
                  <a:cubicBezTo>
                    <a:pt x="109" y="874"/>
                    <a:pt x="130" y="889"/>
                    <a:pt x="154" y="889"/>
                  </a:cubicBezTo>
                  <a:cubicBezTo>
                    <a:pt x="178" y="889"/>
                    <a:pt x="200" y="874"/>
                    <a:pt x="218" y="851"/>
                  </a:cubicBezTo>
                  <a:cubicBezTo>
                    <a:pt x="237" y="827"/>
                    <a:pt x="252" y="795"/>
                    <a:pt x="265" y="755"/>
                  </a:cubicBezTo>
                  <a:cubicBezTo>
                    <a:pt x="292" y="675"/>
                    <a:pt x="308" y="565"/>
                    <a:pt x="308" y="445"/>
                  </a:cubicBezTo>
                  <a:cubicBezTo>
                    <a:pt x="308" y="324"/>
                    <a:pt x="292" y="214"/>
                    <a:pt x="265" y="135"/>
                  </a:cubicBezTo>
                  <a:cubicBezTo>
                    <a:pt x="252" y="95"/>
                    <a:pt x="237" y="62"/>
                    <a:pt x="218" y="39"/>
                  </a:cubicBezTo>
                  <a:cubicBezTo>
                    <a:pt x="200" y="15"/>
                    <a:pt x="178" y="0"/>
                    <a:pt x="154" y="0"/>
                  </a:cubicBezTo>
                  <a:close/>
                  <a:moveTo>
                    <a:pt x="154" y="20"/>
                  </a:moveTo>
                  <a:cubicBezTo>
                    <a:pt x="170" y="20"/>
                    <a:pt x="186" y="30"/>
                    <a:pt x="202" y="51"/>
                  </a:cubicBezTo>
                  <a:cubicBezTo>
                    <a:pt x="218" y="71"/>
                    <a:pt x="234" y="102"/>
                    <a:pt x="247" y="141"/>
                  </a:cubicBezTo>
                  <a:cubicBezTo>
                    <a:pt x="272" y="218"/>
                    <a:pt x="288" y="326"/>
                    <a:pt x="288" y="445"/>
                  </a:cubicBezTo>
                  <a:cubicBezTo>
                    <a:pt x="288" y="563"/>
                    <a:pt x="272" y="671"/>
                    <a:pt x="247" y="748"/>
                  </a:cubicBezTo>
                  <a:cubicBezTo>
                    <a:pt x="234" y="787"/>
                    <a:pt x="218" y="818"/>
                    <a:pt x="202" y="838"/>
                  </a:cubicBezTo>
                  <a:cubicBezTo>
                    <a:pt x="186" y="859"/>
                    <a:pt x="170" y="869"/>
                    <a:pt x="154" y="869"/>
                  </a:cubicBezTo>
                  <a:cubicBezTo>
                    <a:pt x="138" y="869"/>
                    <a:pt x="122" y="859"/>
                    <a:pt x="106" y="838"/>
                  </a:cubicBezTo>
                  <a:cubicBezTo>
                    <a:pt x="90" y="818"/>
                    <a:pt x="75" y="787"/>
                    <a:pt x="62" y="748"/>
                  </a:cubicBezTo>
                  <a:cubicBezTo>
                    <a:pt x="36" y="671"/>
                    <a:pt x="20" y="563"/>
                    <a:pt x="20" y="445"/>
                  </a:cubicBezTo>
                  <a:cubicBezTo>
                    <a:pt x="20" y="326"/>
                    <a:pt x="36" y="218"/>
                    <a:pt x="62" y="141"/>
                  </a:cubicBezTo>
                  <a:cubicBezTo>
                    <a:pt x="75" y="102"/>
                    <a:pt x="90" y="71"/>
                    <a:pt x="106" y="51"/>
                  </a:cubicBezTo>
                  <a:cubicBezTo>
                    <a:pt x="122" y="30"/>
                    <a:pt x="138" y="20"/>
                    <a:pt x="154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2" name="POWER_USER_ID_ICONS_Atomic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88" y="93"/>
              <a:ext cx="317" cy="303"/>
            </a:xfrm>
            <a:custGeom>
              <a:avLst/>
              <a:gdLst>
                <a:gd name="T0" fmla="*/ 667 w 688"/>
                <a:gd name="T1" fmla="*/ 23 h 655"/>
                <a:gd name="T2" fmla="*/ 596 w 688"/>
                <a:gd name="T3" fmla="*/ 3 h 655"/>
                <a:gd name="T4" fmla="*/ 494 w 688"/>
                <a:gd name="T5" fmla="*/ 34 h 655"/>
                <a:gd name="T6" fmla="*/ 239 w 688"/>
                <a:gd name="T7" fmla="*/ 216 h 655"/>
                <a:gd name="T8" fmla="*/ 42 w 688"/>
                <a:gd name="T9" fmla="*/ 459 h 655"/>
                <a:gd name="T10" fmla="*/ 5 w 688"/>
                <a:gd name="T11" fmla="*/ 560 h 655"/>
                <a:gd name="T12" fmla="*/ 21 w 688"/>
                <a:gd name="T13" fmla="*/ 632 h 655"/>
                <a:gd name="T14" fmla="*/ 93 w 688"/>
                <a:gd name="T15" fmla="*/ 653 h 655"/>
                <a:gd name="T16" fmla="*/ 195 w 688"/>
                <a:gd name="T17" fmla="*/ 621 h 655"/>
                <a:gd name="T18" fmla="*/ 450 w 688"/>
                <a:gd name="T19" fmla="*/ 440 h 655"/>
                <a:gd name="T20" fmla="*/ 646 w 688"/>
                <a:gd name="T21" fmla="*/ 196 h 655"/>
                <a:gd name="T22" fmla="*/ 684 w 688"/>
                <a:gd name="T23" fmla="*/ 96 h 655"/>
                <a:gd name="T24" fmla="*/ 667 w 688"/>
                <a:gd name="T25" fmla="*/ 23 h 655"/>
                <a:gd name="T26" fmla="*/ 653 w 688"/>
                <a:gd name="T27" fmla="*/ 37 h 655"/>
                <a:gd name="T28" fmla="*/ 664 w 688"/>
                <a:gd name="T29" fmla="*/ 92 h 655"/>
                <a:gd name="T30" fmla="*/ 629 w 688"/>
                <a:gd name="T31" fmla="*/ 186 h 655"/>
                <a:gd name="T32" fmla="*/ 436 w 688"/>
                <a:gd name="T33" fmla="*/ 425 h 655"/>
                <a:gd name="T34" fmla="*/ 187 w 688"/>
                <a:gd name="T35" fmla="*/ 603 h 655"/>
                <a:gd name="T36" fmla="*/ 91 w 688"/>
                <a:gd name="T37" fmla="*/ 633 h 655"/>
                <a:gd name="T38" fmla="*/ 36 w 688"/>
                <a:gd name="T39" fmla="*/ 618 h 655"/>
                <a:gd name="T40" fmla="*/ 25 w 688"/>
                <a:gd name="T41" fmla="*/ 562 h 655"/>
                <a:gd name="T42" fmla="*/ 60 w 688"/>
                <a:gd name="T43" fmla="*/ 469 h 655"/>
                <a:gd name="T44" fmla="*/ 253 w 688"/>
                <a:gd name="T45" fmla="*/ 230 h 655"/>
                <a:gd name="T46" fmla="*/ 502 w 688"/>
                <a:gd name="T47" fmla="*/ 52 h 655"/>
                <a:gd name="T48" fmla="*/ 598 w 688"/>
                <a:gd name="T49" fmla="*/ 22 h 655"/>
                <a:gd name="T50" fmla="*/ 653 w 688"/>
                <a:gd name="T51" fmla="*/ 37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8" h="655">
                  <a:moveTo>
                    <a:pt x="667" y="23"/>
                  </a:moveTo>
                  <a:cubicBezTo>
                    <a:pt x="651" y="6"/>
                    <a:pt x="626" y="0"/>
                    <a:pt x="596" y="3"/>
                  </a:cubicBezTo>
                  <a:cubicBezTo>
                    <a:pt x="566" y="5"/>
                    <a:pt x="532" y="16"/>
                    <a:pt x="494" y="34"/>
                  </a:cubicBezTo>
                  <a:cubicBezTo>
                    <a:pt x="417" y="69"/>
                    <a:pt x="327" y="133"/>
                    <a:pt x="239" y="216"/>
                  </a:cubicBezTo>
                  <a:cubicBezTo>
                    <a:pt x="151" y="298"/>
                    <a:pt x="82" y="385"/>
                    <a:pt x="42" y="459"/>
                  </a:cubicBezTo>
                  <a:cubicBezTo>
                    <a:pt x="22" y="496"/>
                    <a:pt x="9" y="530"/>
                    <a:pt x="5" y="560"/>
                  </a:cubicBezTo>
                  <a:cubicBezTo>
                    <a:pt x="0" y="589"/>
                    <a:pt x="5" y="615"/>
                    <a:pt x="21" y="632"/>
                  </a:cubicBezTo>
                  <a:cubicBezTo>
                    <a:pt x="38" y="649"/>
                    <a:pt x="63" y="655"/>
                    <a:pt x="93" y="653"/>
                  </a:cubicBezTo>
                  <a:cubicBezTo>
                    <a:pt x="122" y="650"/>
                    <a:pt x="157" y="639"/>
                    <a:pt x="195" y="621"/>
                  </a:cubicBezTo>
                  <a:cubicBezTo>
                    <a:pt x="271" y="586"/>
                    <a:pt x="362" y="522"/>
                    <a:pt x="450" y="440"/>
                  </a:cubicBezTo>
                  <a:cubicBezTo>
                    <a:pt x="538" y="357"/>
                    <a:pt x="606" y="270"/>
                    <a:pt x="646" y="196"/>
                  </a:cubicBezTo>
                  <a:cubicBezTo>
                    <a:pt x="666" y="159"/>
                    <a:pt x="679" y="125"/>
                    <a:pt x="684" y="96"/>
                  </a:cubicBezTo>
                  <a:cubicBezTo>
                    <a:pt x="688" y="66"/>
                    <a:pt x="684" y="40"/>
                    <a:pt x="667" y="23"/>
                  </a:cubicBezTo>
                  <a:close/>
                  <a:moveTo>
                    <a:pt x="653" y="37"/>
                  </a:moveTo>
                  <a:cubicBezTo>
                    <a:pt x="664" y="48"/>
                    <a:pt x="668" y="67"/>
                    <a:pt x="664" y="92"/>
                  </a:cubicBezTo>
                  <a:cubicBezTo>
                    <a:pt x="660" y="118"/>
                    <a:pt x="648" y="151"/>
                    <a:pt x="629" y="186"/>
                  </a:cubicBezTo>
                  <a:cubicBezTo>
                    <a:pt x="590" y="258"/>
                    <a:pt x="523" y="343"/>
                    <a:pt x="436" y="425"/>
                  </a:cubicBezTo>
                  <a:cubicBezTo>
                    <a:pt x="350" y="507"/>
                    <a:pt x="260" y="569"/>
                    <a:pt x="187" y="603"/>
                  </a:cubicBezTo>
                  <a:cubicBezTo>
                    <a:pt x="150" y="620"/>
                    <a:pt x="117" y="630"/>
                    <a:pt x="91" y="633"/>
                  </a:cubicBezTo>
                  <a:cubicBezTo>
                    <a:pt x="65" y="635"/>
                    <a:pt x="46" y="630"/>
                    <a:pt x="36" y="618"/>
                  </a:cubicBezTo>
                  <a:cubicBezTo>
                    <a:pt x="25" y="607"/>
                    <a:pt x="21" y="588"/>
                    <a:pt x="25" y="562"/>
                  </a:cubicBezTo>
                  <a:cubicBezTo>
                    <a:pt x="29" y="537"/>
                    <a:pt x="41" y="504"/>
                    <a:pt x="60" y="469"/>
                  </a:cubicBezTo>
                  <a:cubicBezTo>
                    <a:pt x="99" y="397"/>
                    <a:pt x="166" y="312"/>
                    <a:pt x="253" y="230"/>
                  </a:cubicBezTo>
                  <a:cubicBezTo>
                    <a:pt x="339" y="149"/>
                    <a:pt x="428" y="86"/>
                    <a:pt x="502" y="52"/>
                  </a:cubicBezTo>
                  <a:cubicBezTo>
                    <a:pt x="539" y="35"/>
                    <a:pt x="572" y="25"/>
                    <a:pt x="598" y="22"/>
                  </a:cubicBezTo>
                  <a:cubicBezTo>
                    <a:pt x="624" y="20"/>
                    <a:pt x="642" y="25"/>
                    <a:pt x="653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3" name="POWER_USER_ID_ICONS_Atomic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62" y="125"/>
              <a:ext cx="369" cy="239"/>
            </a:xfrm>
            <a:custGeom>
              <a:avLst/>
              <a:gdLst>
                <a:gd name="T0" fmla="*/ 787 w 799"/>
                <a:gd name="T1" fmla="*/ 475 h 517"/>
                <a:gd name="T2" fmla="*/ 785 w 799"/>
                <a:gd name="T3" fmla="*/ 401 h 517"/>
                <a:gd name="T4" fmla="*/ 724 w 799"/>
                <a:gd name="T5" fmla="*/ 312 h 517"/>
                <a:gd name="T6" fmla="*/ 474 w 799"/>
                <a:gd name="T7" fmla="*/ 124 h 517"/>
                <a:gd name="T8" fmla="*/ 183 w 799"/>
                <a:gd name="T9" fmla="*/ 10 h 517"/>
                <a:gd name="T10" fmla="*/ 76 w 799"/>
                <a:gd name="T11" fmla="*/ 5 h 517"/>
                <a:gd name="T12" fmla="*/ 12 w 799"/>
                <a:gd name="T13" fmla="*/ 42 h 517"/>
                <a:gd name="T14" fmla="*/ 13 w 799"/>
                <a:gd name="T15" fmla="*/ 117 h 517"/>
                <a:gd name="T16" fmla="*/ 74 w 799"/>
                <a:gd name="T17" fmla="*/ 205 h 517"/>
                <a:gd name="T18" fmla="*/ 324 w 799"/>
                <a:gd name="T19" fmla="*/ 393 h 517"/>
                <a:gd name="T20" fmla="*/ 616 w 799"/>
                <a:gd name="T21" fmla="*/ 507 h 517"/>
                <a:gd name="T22" fmla="*/ 723 w 799"/>
                <a:gd name="T23" fmla="*/ 512 h 517"/>
                <a:gd name="T24" fmla="*/ 787 w 799"/>
                <a:gd name="T25" fmla="*/ 475 h 517"/>
                <a:gd name="T26" fmla="*/ 770 w 799"/>
                <a:gd name="T27" fmla="*/ 465 h 517"/>
                <a:gd name="T28" fmla="*/ 720 w 799"/>
                <a:gd name="T29" fmla="*/ 492 h 517"/>
                <a:gd name="T30" fmla="*/ 620 w 799"/>
                <a:gd name="T31" fmla="*/ 487 h 517"/>
                <a:gd name="T32" fmla="*/ 334 w 799"/>
                <a:gd name="T33" fmla="*/ 376 h 517"/>
                <a:gd name="T34" fmla="*/ 89 w 799"/>
                <a:gd name="T35" fmla="*/ 191 h 517"/>
                <a:gd name="T36" fmla="*/ 32 w 799"/>
                <a:gd name="T37" fmla="*/ 109 h 517"/>
                <a:gd name="T38" fmla="*/ 29 w 799"/>
                <a:gd name="T39" fmla="*/ 52 h 517"/>
                <a:gd name="T40" fmla="*/ 79 w 799"/>
                <a:gd name="T41" fmla="*/ 25 h 517"/>
                <a:gd name="T42" fmla="*/ 179 w 799"/>
                <a:gd name="T43" fmla="*/ 30 h 517"/>
                <a:gd name="T44" fmla="*/ 465 w 799"/>
                <a:gd name="T45" fmla="*/ 142 h 517"/>
                <a:gd name="T46" fmla="*/ 710 w 799"/>
                <a:gd name="T47" fmla="*/ 326 h 517"/>
                <a:gd name="T48" fmla="*/ 767 w 799"/>
                <a:gd name="T49" fmla="*/ 408 h 517"/>
                <a:gd name="T50" fmla="*/ 770 w 799"/>
                <a:gd name="T51" fmla="*/ 465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9" h="517">
                  <a:moveTo>
                    <a:pt x="787" y="475"/>
                  </a:moveTo>
                  <a:cubicBezTo>
                    <a:pt x="799" y="454"/>
                    <a:pt x="796" y="428"/>
                    <a:pt x="785" y="401"/>
                  </a:cubicBezTo>
                  <a:cubicBezTo>
                    <a:pt x="774" y="373"/>
                    <a:pt x="753" y="343"/>
                    <a:pt x="724" y="312"/>
                  </a:cubicBezTo>
                  <a:cubicBezTo>
                    <a:pt x="667" y="250"/>
                    <a:pt x="580" y="183"/>
                    <a:pt x="474" y="124"/>
                  </a:cubicBezTo>
                  <a:cubicBezTo>
                    <a:pt x="369" y="65"/>
                    <a:pt x="265" y="26"/>
                    <a:pt x="183" y="10"/>
                  </a:cubicBezTo>
                  <a:cubicBezTo>
                    <a:pt x="141" y="2"/>
                    <a:pt x="105" y="0"/>
                    <a:pt x="76" y="5"/>
                  </a:cubicBezTo>
                  <a:cubicBezTo>
                    <a:pt x="46" y="10"/>
                    <a:pt x="23" y="21"/>
                    <a:pt x="12" y="42"/>
                  </a:cubicBezTo>
                  <a:cubicBezTo>
                    <a:pt x="0" y="63"/>
                    <a:pt x="2" y="89"/>
                    <a:pt x="13" y="117"/>
                  </a:cubicBezTo>
                  <a:cubicBezTo>
                    <a:pt x="25" y="144"/>
                    <a:pt x="46" y="174"/>
                    <a:pt x="74" y="205"/>
                  </a:cubicBezTo>
                  <a:cubicBezTo>
                    <a:pt x="131" y="267"/>
                    <a:pt x="219" y="334"/>
                    <a:pt x="324" y="393"/>
                  </a:cubicBezTo>
                  <a:cubicBezTo>
                    <a:pt x="430" y="452"/>
                    <a:pt x="533" y="491"/>
                    <a:pt x="616" y="507"/>
                  </a:cubicBezTo>
                  <a:cubicBezTo>
                    <a:pt x="657" y="515"/>
                    <a:pt x="693" y="517"/>
                    <a:pt x="723" y="512"/>
                  </a:cubicBezTo>
                  <a:cubicBezTo>
                    <a:pt x="752" y="508"/>
                    <a:pt x="776" y="496"/>
                    <a:pt x="787" y="475"/>
                  </a:cubicBezTo>
                  <a:close/>
                  <a:moveTo>
                    <a:pt x="770" y="465"/>
                  </a:moveTo>
                  <a:cubicBezTo>
                    <a:pt x="762" y="479"/>
                    <a:pt x="746" y="488"/>
                    <a:pt x="720" y="492"/>
                  </a:cubicBezTo>
                  <a:cubicBezTo>
                    <a:pt x="694" y="496"/>
                    <a:pt x="660" y="495"/>
                    <a:pt x="620" y="487"/>
                  </a:cubicBezTo>
                  <a:cubicBezTo>
                    <a:pt x="540" y="472"/>
                    <a:pt x="438" y="434"/>
                    <a:pt x="334" y="376"/>
                  </a:cubicBezTo>
                  <a:cubicBezTo>
                    <a:pt x="230" y="318"/>
                    <a:pt x="144" y="251"/>
                    <a:pt x="89" y="191"/>
                  </a:cubicBezTo>
                  <a:cubicBezTo>
                    <a:pt x="62" y="162"/>
                    <a:pt x="42" y="133"/>
                    <a:pt x="32" y="109"/>
                  </a:cubicBezTo>
                  <a:cubicBezTo>
                    <a:pt x="22" y="85"/>
                    <a:pt x="21" y="66"/>
                    <a:pt x="29" y="52"/>
                  </a:cubicBezTo>
                  <a:cubicBezTo>
                    <a:pt x="37" y="38"/>
                    <a:pt x="53" y="29"/>
                    <a:pt x="79" y="25"/>
                  </a:cubicBezTo>
                  <a:cubicBezTo>
                    <a:pt x="105" y="21"/>
                    <a:pt x="139" y="23"/>
                    <a:pt x="179" y="30"/>
                  </a:cubicBezTo>
                  <a:cubicBezTo>
                    <a:pt x="259" y="45"/>
                    <a:pt x="361" y="84"/>
                    <a:pt x="465" y="142"/>
                  </a:cubicBezTo>
                  <a:cubicBezTo>
                    <a:pt x="568" y="200"/>
                    <a:pt x="655" y="266"/>
                    <a:pt x="710" y="326"/>
                  </a:cubicBezTo>
                  <a:cubicBezTo>
                    <a:pt x="737" y="356"/>
                    <a:pt x="757" y="384"/>
                    <a:pt x="767" y="408"/>
                  </a:cubicBezTo>
                  <a:cubicBezTo>
                    <a:pt x="777" y="432"/>
                    <a:pt x="777" y="451"/>
                    <a:pt x="770" y="4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4" name="POWER_USER_ID_ICONS_Atomic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70" y="180"/>
              <a:ext cx="37" cy="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5" name="POWER_USER_ID_ICONS_Atomic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351" y="183"/>
              <a:ext cx="37" cy="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6" name="POWER_USER_ID_ICONS_Atomic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78" y="362"/>
              <a:ext cx="38" cy="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7" name="POWER_USER_ID_ICONS_Atomic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209" y="212"/>
              <a:ext cx="42" cy="37"/>
            </a:xfrm>
            <a:custGeom>
              <a:avLst/>
              <a:gdLst>
                <a:gd name="T0" fmla="*/ 48 w 91"/>
                <a:gd name="T1" fmla="*/ 0 h 81"/>
                <a:gd name="T2" fmla="*/ 0 w 91"/>
                <a:gd name="T3" fmla="*/ 50 h 81"/>
                <a:gd name="T4" fmla="*/ 11 w 91"/>
                <a:gd name="T5" fmla="*/ 81 h 81"/>
                <a:gd name="T6" fmla="*/ 59 w 91"/>
                <a:gd name="T7" fmla="*/ 59 h 81"/>
                <a:gd name="T8" fmla="*/ 60 w 91"/>
                <a:gd name="T9" fmla="*/ 59 h 81"/>
                <a:gd name="T10" fmla="*/ 91 w 91"/>
                <a:gd name="T11" fmla="*/ 28 h 81"/>
                <a:gd name="T12" fmla="*/ 48 w 91"/>
                <a:gd name="T1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81">
                  <a:moveTo>
                    <a:pt x="48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62"/>
                    <a:pt x="4" y="73"/>
                    <a:pt x="11" y="81"/>
                  </a:cubicBezTo>
                  <a:cubicBezTo>
                    <a:pt x="23" y="68"/>
                    <a:pt x="40" y="59"/>
                    <a:pt x="59" y="59"/>
                  </a:cubicBezTo>
                  <a:cubicBezTo>
                    <a:pt x="59" y="59"/>
                    <a:pt x="60" y="59"/>
                    <a:pt x="60" y="59"/>
                  </a:cubicBezTo>
                  <a:cubicBezTo>
                    <a:pt x="67" y="45"/>
                    <a:pt x="78" y="34"/>
                    <a:pt x="91" y="28"/>
                  </a:cubicBezTo>
                  <a:cubicBezTo>
                    <a:pt x="83" y="12"/>
                    <a:pt x="67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8" name="POWER_USER_ID_ICONS_Atomic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212" y="244"/>
              <a:ext cx="40" cy="46"/>
            </a:xfrm>
            <a:custGeom>
              <a:avLst/>
              <a:gdLst>
                <a:gd name="T0" fmla="*/ 49 w 87"/>
                <a:gd name="T1" fmla="*/ 0 h 100"/>
                <a:gd name="T2" fmla="*/ 0 w 87"/>
                <a:gd name="T3" fmla="*/ 50 h 100"/>
                <a:gd name="T4" fmla="*/ 49 w 87"/>
                <a:gd name="T5" fmla="*/ 100 h 100"/>
                <a:gd name="T6" fmla="*/ 87 w 87"/>
                <a:gd name="T7" fmla="*/ 81 h 100"/>
                <a:gd name="T8" fmla="*/ 51 w 87"/>
                <a:gd name="T9" fmla="*/ 20 h 100"/>
                <a:gd name="T10" fmla="*/ 54 w 87"/>
                <a:gd name="T11" fmla="*/ 0 h 100"/>
                <a:gd name="T12" fmla="*/ 49 w 87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00">
                  <a:moveTo>
                    <a:pt x="49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78"/>
                    <a:pt x="22" y="100"/>
                    <a:pt x="49" y="100"/>
                  </a:cubicBezTo>
                  <a:cubicBezTo>
                    <a:pt x="64" y="100"/>
                    <a:pt x="78" y="93"/>
                    <a:pt x="87" y="81"/>
                  </a:cubicBezTo>
                  <a:cubicBezTo>
                    <a:pt x="66" y="69"/>
                    <a:pt x="51" y="46"/>
                    <a:pt x="51" y="20"/>
                  </a:cubicBezTo>
                  <a:cubicBezTo>
                    <a:pt x="51" y="13"/>
                    <a:pt x="52" y="7"/>
                    <a:pt x="54" y="0"/>
                  </a:cubicBezTo>
                  <a:cubicBezTo>
                    <a:pt x="52" y="0"/>
                    <a:pt x="51" y="0"/>
                    <a:pt x="4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POWER_USER_ID_ICONS_Atomic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239" y="216"/>
              <a:ext cx="52" cy="63"/>
            </a:xfrm>
            <a:custGeom>
              <a:avLst/>
              <a:gdLst>
                <a:gd name="T0" fmla="*/ 112 w 112"/>
                <a:gd name="T1" fmla="*/ 77 h 135"/>
                <a:gd name="T2" fmla="*/ 56 w 112"/>
                <a:gd name="T3" fmla="*/ 135 h 135"/>
                <a:gd name="T4" fmla="*/ 0 w 112"/>
                <a:gd name="T5" fmla="*/ 77 h 135"/>
                <a:gd name="T6" fmla="*/ 112 w 112"/>
                <a:gd name="T7" fmla="*/ 7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35">
                  <a:moveTo>
                    <a:pt x="112" y="77"/>
                  </a:moveTo>
                  <a:cubicBezTo>
                    <a:pt x="112" y="109"/>
                    <a:pt x="87" y="135"/>
                    <a:pt x="56" y="135"/>
                  </a:cubicBezTo>
                  <a:cubicBezTo>
                    <a:pt x="25" y="135"/>
                    <a:pt x="0" y="109"/>
                    <a:pt x="0" y="77"/>
                  </a:cubicBezTo>
                  <a:cubicBezTo>
                    <a:pt x="0" y="0"/>
                    <a:pt x="112" y="0"/>
                    <a:pt x="112" y="7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0" name="POWER_USER_ID_ICONS_Digital_Object"/>
          <p:cNvSpPr>
            <a:spLocks noChangeAspect="1" noEditPoints="1"/>
          </p:cNvSpPr>
          <p:nvPr>
            <p:custDataLst>
              <p:tags r:id="rId5"/>
            </p:custDataLst>
          </p:nvPr>
        </p:nvSpPr>
        <p:spPr bwMode="auto">
          <a:xfrm>
            <a:off x="5985294" y="3465540"/>
            <a:ext cx="458914" cy="544088"/>
          </a:xfrm>
          <a:custGeom>
            <a:avLst/>
            <a:gdLst>
              <a:gd name="T0" fmla="*/ 990 w 990"/>
              <a:gd name="T1" fmla="*/ 130 h 1250"/>
              <a:gd name="T2" fmla="*/ 859 w 990"/>
              <a:gd name="T3" fmla="*/ 0 h 1250"/>
              <a:gd name="T4" fmla="*/ 729 w 990"/>
              <a:gd name="T5" fmla="*/ 130 h 1250"/>
              <a:gd name="T6" fmla="*/ 833 w 990"/>
              <a:gd name="T7" fmla="*/ 258 h 1250"/>
              <a:gd name="T8" fmla="*/ 833 w 990"/>
              <a:gd name="T9" fmla="*/ 456 h 1250"/>
              <a:gd name="T10" fmla="*/ 521 w 990"/>
              <a:gd name="T11" fmla="*/ 702 h 1250"/>
              <a:gd name="T12" fmla="*/ 521 w 990"/>
              <a:gd name="T13" fmla="*/ 466 h 1250"/>
              <a:gd name="T14" fmla="*/ 625 w 990"/>
              <a:gd name="T15" fmla="*/ 339 h 1250"/>
              <a:gd name="T16" fmla="*/ 495 w 990"/>
              <a:gd name="T17" fmla="*/ 208 h 1250"/>
              <a:gd name="T18" fmla="*/ 365 w 990"/>
              <a:gd name="T19" fmla="*/ 339 h 1250"/>
              <a:gd name="T20" fmla="*/ 469 w 990"/>
              <a:gd name="T21" fmla="*/ 466 h 1250"/>
              <a:gd name="T22" fmla="*/ 469 w 990"/>
              <a:gd name="T23" fmla="*/ 702 h 1250"/>
              <a:gd name="T24" fmla="*/ 156 w 990"/>
              <a:gd name="T25" fmla="*/ 456 h 1250"/>
              <a:gd name="T26" fmla="*/ 156 w 990"/>
              <a:gd name="T27" fmla="*/ 258 h 1250"/>
              <a:gd name="T28" fmla="*/ 260 w 990"/>
              <a:gd name="T29" fmla="*/ 130 h 1250"/>
              <a:gd name="T30" fmla="*/ 130 w 990"/>
              <a:gd name="T31" fmla="*/ 0 h 1250"/>
              <a:gd name="T32" fmla="*/ 0 w 990"/>
              <a:gd name="T33" fmla="*/ 130 h 1250"/>
              <a:gd name="T34" fmla="*/ 104 w 990"/>
              <a:gd name="T35" fmla="*/ 258 h 1250"/>
              <a:gd name="T36" fmla="*/ 104 w 990"/>
              <a:gd name="T37" fmla="*/ 481 h 1250"/>
              <a:gd name="T38" fmla="*/ 469 w 990"/>
              <a:gd name="T39" fmla="*/ 768 h 1250"/>
              <a:gd name="T40" fmla="*/ 469 w 990"/>
              <a:gd name="T41" fmla="*/ 992 h 1250"/>
              <a:gd name="T42" fmla="*/ 365 w 990"/>
              <a:gd name="T43" fmla="*/ 1120 h 1250"/>
              <a:gd name="T44" fmla="*/ 495 w 990"/>
              <a:gd name="T45" fmla="*/ 1250 h 1250"/>
              <a:gd name="T46" fmla="*/ 625 w 990"/>
              <a:gd name="T47" fmla="*/ 1120 h 1250"/>
              <a:gd name="T48" fmla="*/ 521 w 990"/>
              <a:gd name="T49" fmla="*/ 992 h 1250"/>
              <a:gd name="T50" fmla="*/ 521 w 990"/>
              <a:gd name="T51" fmla="*/ 768 h 1250"/>
              <a:gd name="T52" fmla="*/ 885 w 990"/>
              <a:gd name="T53" fmla="*/ 481 h 1250"/>
              <a:gd name="T54" fmla="*/ 885 w 990"/>
              <a:gd name="T55" fmla="*/ 258 h 1250"/>
              <a:gd name="T56" fmla="*/ 990 w 990"/>
              <a:gd name="T57" fmla="*/ 130 h 1250"/>
              <a:gd name="T58" fmla="*/ 52 w 990"/>
              <a:gd name="T59" fmla="*/ 130 h 1250"/>
              <a:gd name="T60" fmla="*/ 130 w 990"/>
              <a:gd name="T61" fmla="*/ 52 h 1250"/>
              <a:gd name="T62" fmla="*/ 208 w 990"/>
              <a:gd name="T63" fmla="*/ 130 h 1250"/>
              <a:gd name="T64" fmla="*/ 130 w 990"/>
              <a:gd name="T65" fmla="*/ 208 h 1250"/>
              <a:gd name="T66" fmla="*/ 52 w 990"/>
              <a:gd name="T67" fmla="*/ 130 h 1250"/>
              <a:gd name="T68" fmla="*/ 859 w 990"/>
              <a:gd name="T69" fmla="*/ 208 h 1250"/>
              <a:gd name="T70" fmla="*/ 781 w 990"/>
              <a:gd name="T71" fmla="*/ 130 h 1250"/>
              <a:gd name="T72" fmla="*/ 859 w 990"/>
              <a:gd name="T73" fmla="*/ 52 h 1250"/>
              <a:gd name="T74" fmla="*/ 938 w 990"/>
              <a:gd name="T75" fmla="*/ 130 h 1250"/>
              <a:gd name="T76" fmla="*/ 859 w 990"/>
              <a:gd name="T77" fmla="*/ 208 h 1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0" h="1250">
                <a:moveTo>
                  <a:pt x="990" y="130"/>
                </a:moveTo>
                <a:cubicBezTo>
                  <a:pt x="990" y="58"/>
                  <a:pt x="931" y="0"/>
                  <a:pt x="859" y="0"/>
                </a:cubicBezTo>
                <a:cubicBezTo>
                  <a:pt x="788" y="0"/>
                  <a:pt x="729" y="58"/>
                  <a:pt x="729" y="130"/>
                </a:cubicBezTo>
                <a:cubicBezTo>
                  <a:pt x="729" y="193"/>
                  <a:pt x="774" y="246"/>
                  <a:pt x="833" y="258"/>
                </a:cubicBezTo>
                <a:lnTo>
                  <a:pt x="833" y="456"/>
                </a:lnTo>
                <a:lnTo>
                  <a:pt x="521" y="702"/>
                </a:lnTo>
                <a:lnTo>
                  <a:pt x="521" y="466"/>
                </a:lnTo>
                <a:cubicBezTo>
                  <a:pt x="580" y="454"/>
                  <a:pt x="625" y="401"/>
                  <a:pt x="625" y="339"/>
                </a:cubicBezTo>
                <a:cubicBezTo>
                  <a:pt x="625" y="267"/>
                  <a:pt x="567" y="208"/>
                  <a:pt x="495" y="208"/>
                </a:cubicBezTo>
                <a:cubicBezTo>
                  <a:pt x="423" y="208"/>
                  <a:pt x="365" y="267"/>
                  <a:pt x="365" y="339"/>
                </a:cubicBezTo>
                <a:cubicBezTo>
                  <a:pt x="365" y="401"/>
                  <a:pt x="409" y="454"/>
                  <a:pt x="469" y="466"/>
                </a:cubicBezTo>
                <a:lnTo>
                  <a:pt x="469" y="702"/>
                </a:lnTo>
                <a:lnTo>
                  <a:pt x="156" y="456"/>
                </a:lnTo>
                <a:lnTo>
                  <a:pt x="156" y="258"/>
                </a:lnTo>
                <a:cubicBezTo>
                  <a:pt x="216" y="246"/>
                  <a:pt x="260" y="193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193"/>
                  <a:pt x="45" y="246"/>
                  <a:pt x="104" y="258"/>
                </a:cubicBezTo>
                <a:lnTo>
                  <a:pt x="104" y="481"/>
                </a:lnTo>
                <a:lnTo>
                  <a:pt x="469" y="768"/>
                </a:lnTo>
                <a:lnTo>
                  <a:pt x="469" y="992"/>
                </a:lnTo>
                <a:cubicBezTo>
                  <a:pt x="409" y="1004"/>
                  <a:pt x="365" y="1057"/>
                  <a:pt x="365" y="1120"/>
                </a:cubicBezTo>
                <a:cubicBezTo>
                  <a:pt x="365" y="1192"/>
                  <a:pt x="423" y="1250"/>
                  <a:pt x="495" y="1250"/>
                </a:cubicBezTo>
                <a:cubicBezTo>
                  <a:pt x="567" y="1250"/>
                  <a:pt x="625" y="1192"/>
                  <a:pt x="625" y="1120"/>
                </a:cubicBezTo>
                <a:cubicBezTo>
                  <a:pt x="625" y="1057"/>
                  <a:pt x="580" y="1004"/>
                  <a:pt x="521" y="992"/>
                </a:cubicBezTo>
                <a:lnTo>
                  <a:pt x="521" y="768"/>
                </a:lnTo>
                <a:lnTo>
                  <a:pt x="885" y="481"/>
                </a:lnTo>
                <a:lnTo>
                  <a:pt x="885" y="258"/>
                </a:lnTo>
                <a:cubicBezTo>
                  <a:pt x="945" y="246"/>
                  <a:pt x="990" y="193"/>
                  <a:pt x="990" y="130"/>
                </a:cubicBezTo>
                <a:close/>
                <a:moveTo>
                  <a:pt x="52" y="130"/>
                </a:moveTo>
                <a:cubicBezTo>
                  <a:pt x="52" y="87"/>
                  <a:pt x="87" y="52"/>
                  <a:pt x="130" y="52"/>
                </a:cubicBezTo>
                <a:cubicBezTo>
                  <a:pt x="173" y="52"/>
                  <a:pt x="208" y="87"/>
                  <a:pt x="208" y="130"/>
                </a:cubicBezTo>
                <a:cubicBezTo>
                  <a:pt x="208" y="173"/>
                  <a:pt x="173" y="208"/>
                  <a:pt x="130" y="208"/>
                </a:cubicBezTo>
                <a:cubicBezTo>
                  <a:pt x="87" y="208"/>
                  <a:pt x="52" y="173"/>
                  <a:pt x="52" y="130"/>
                </a:cubicBezTo>
                <a:close/>
                <a:moveTo>
                  <a:pt x="859" y="208"/>
                </a:moveTo>
                <a:cubicBezTo>
                  <a:pt x="816" y="208"/>
                  <a:pt x="781" y="173"/>
                  <a:pt x="781" y="130"/>
                </a:cubicBezTo>
                <a:cubicBezTo>
                  <a:pt x="781" y="87"/>
                  <a:pt x="816" y="52"/>
                  <a:pt x="859" y="52"/>
                </a:cubicBezTo>
                <a:cubicBezTo>
                  <a:pt x="902" y="52"/>
                  <a:pt x="938" y="87"/>
                  <a:pt x="938" y="130"/>
                </a:cubicBezTo>
                <a:cubicBezTo>
                  <a:pt x="938" y="173"/>
                  <a:pt x="902" y="208"/>
                  <a:pt x="859" y="208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1" name="POWER_USER_ID_ICONS_Box2"/>
          <p:cNvSpPr>
            <a:spLocks noChangeAspect="1" noEditPoints="1"/>
          </p:cNvSpPr>
          <p:nvPr>
            <p:custDataLst>
              <p:tags r:id="rId6"/>
            </p:custDataLst>
          </p:nvPr>
        </p:nvSpPr>
        <p:spPr bwMode="auto">
          <a:xfrm>
            <a:off x="4066696" y="4388348"/>
            <a:ext cx="649320" cy="536871"/>
          </a:xfrm>
          <a:custGeom>
            <a:avLst/>
            <a:gdLst>
              <a:gd name="T0" fmla="*/ 1061 w 1250"/>
              <a:gd name="T1" fmla="*/ 367 h 1104"/>
              <a:gd name="T2" fmla="*/ 1250 w 1250"/>
              <a:gd name="T3" fmla="*/ 250 h 1104"/>
              <a:gd name="T4" fmla="*/ 833 w 1250"/>
              <a:gd name="T5" fmla="*/ 2 h 1104"/>
              <a:gd name="T6" fmla="*/ 625 w 1250"/>
              <a:gd name="T7" fmla="*/ 115 h 1104"/>
              <a:gd name="T8" fmla="*/ 417 w 1250"/>
              <a:gd name="T9" fmla="*/ 2 h 1104"/>
              <a:gd name="T10" fmla="*/ 0 w 1250"/>
              <a:gd name="T11" fmla="*/ 250 h 1104"/>
              <a:gd name="T12" fmla="*/ 189 w 1250"/>
              <a:gd name="T13" fmla="*/ 367 h 1104"/>
              <a:gd name="T14" fmla="*/ 0 w 1250"/>
              <a:gd name="T15" fmla="*/ 485 h 1104"/>
              <a:gd name="T16" fmla="*/ 202 w 1250"/>
              <a:gd name="T17" fmla="*/ 609 h 1104"/>
              <a:gd name="T18" fmla="*/ 208 w 1250"/>
              <a:gd name="T19" fmla="*/ 865 h 1104"/>
              <a:gd name="T20" fmla="*/ 619 w 1250"/>
              <a:gd name="T21" fmla="*/ 1102 h 1104"/>
              <a:gd name="T22" fmla="*/ 625 w 1250"/>
              <a:gd name="T23" fmla="*/ 1104 h 1104"/>
              <a:gd name="T24" fmla="*/ 631 w 1250"/>
              <a:gd name="T25" fmla="*/ 1102 h 1104"/>
              <a:gd name="T26" fmla="*/ 1042 w 1250"/>
              <a:gd name="T27" fmla="*/ 865 h 1104"/>
              <a:gd name="T28" fmla="*/ 1048 w 1250"/>
              <a:gd name="T29" fmla="*/ 609 h 1104"/>
              <a:gd name="T30" fmla="*/ 1250 w 1250"/>
              <a:gd name="T31" fmla="*/ 485 h 1104"/>
              <a:gd name="T32" fmla="*/ 827 w 1250"/>
              <a:gd name="T33" fmla="*/ 29 h 1104"/>
              <a:gd name="T34" fmla="*/ 1035 w 1250"/>
              <a:gd name="T35" fmla="*/ 352 h 1104"/>
              <a:gd name="T36" fmla="*/ 827 w 1250"/>
              <a:gd name="T37" fmla="*/ 29 h 1104"/>
              <a:gd name="T38" fmla="*/ 423 w 1250"/>
              <a:gd name="T39" fmla="*/ 29 h 1104"/>
              <a:gd name="T40" fmla="*/ 215 w 1250"/>
              <a:gd name="T41" fmla="*/ 352 h 1104"/>
              <a:gd name="T42" fmla="*/ 40 w 1250"/>
              <a:gd name="T43" fmla="*/ 485 h 1104"/>
              <a:gd name="T44" fmla="*/ 599 w 1250"/>
              <a:gd name="T45" fmla="*/ 604 h 1104"/>
              <a:gd name="T46" fmla="*/ 40 w 1250"/>
              <a:gd name="T47" fmla="*/ 485 h 1104"/>
              <a:gd name="T48" fmla="*/ 228 w 1250"/>
              <a:gd name="T49" fmla="*/ 846 h 1104"/>
              <a:gd name="T50" fmla="*/ 417 w 1250"/>
              <a:gd name="T51" fmla="*/ 733 h 1104"/>
              <a:gd name="T52" fmla="*/ 430 w 1250"/>
              <a:gd name="T53" fmla="*/ 733 h 1104"/>
              <a:gd name="T54" fmla="*/ 612 w 1250"/>
              <a:gd name="T55" fmla="*/ 1067 h 1104"/>
              <a:gd name="T56" fmla="*/ 625 w 1250"/>
              <a:gd name="T57" fmla="*/ 591 h 1104"/>
              <a:gd name="T58" fmla="*/ 612 w 1250"/>
              <a:gd name="T59" fmla="*/ 157 h 1104"/>
              <a:gd name="T60" fmla="*/ 638 w 1250"/>
              <a:gd name="T61" fmla="*/ 157 h 1104"/>
              <a:gd name="T62" fmla="*/ 1022 w 1250"/>
              <a:gd name="T63" fmla="*/ 846 h 1104"/>
              <a:gd name="T64" fmla="*/ 638 w 1250"/>
              <a:gd name="T65" fmla="*/ 627 h 1104"/>
              <a:gd name="T66" fmla="*/ 833 w 1250"/>
              <a:gd name="T67" fmla="*/ 733 h 1104"/>
              <a:gd name="T68" fmla="*/ 1022 w 1250"/>
              <a:gd name="T69" fmla="*/ 846 h 1104"/>
              <a:gd name="T70" fmla="*/ 651 w 1250"/>
              <a:gd name="T71" fmla="*/ 604 h 1104"/>
              <a:gd name="T72" fmla="*/ 1210 w 1250"/>
              <a:gd name="T73" fmla="*/ 484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50" h="1104">
                <a:moveTo>
                  <a:pt x="1243" y="473"/>
                </a:moveTo>
                <a:lnTo>
                  <a:pt x="1061" y="367"/>
                </a:lnTo>
                <a:lnTo>
                  <a:pt x="1243" y="262"/>
                </a:lnTo>
                <a:cubicBezTo>
                  <a:pt x="1247" y="259"/>
                  <a:pt x="1250" y="255"/>
                  <a:pt x="1250" y="250"/>
                </a:cubicBezTo>
                <a:cubicBezTo>
                  <a:pt x="1250" y="246"/>
                  <a:pt x="1247" y="241"/>
                  <a:pt x="1243" y="239"/>
                </a:cubicBezTo>
                <a:lnTo>
                  <a:pt x="833" y="2"/>
                </a:lnTo>
                <a:cubicBezTo>
                  <a:pt x="829" y="0"/>
                  <a:pt x="824" y="0"/>
                  <a:pt x="820" y="2"/>
                </a:cubicBezTo>
                <a:lnTo>
                  <a:pt x="625" y="115"/>
                </a:lnTo>
                <a:lnTo>
                  <a:pt x="430" y="2"/>
                </a:lnTo>
                <a:cubicBezTo>
                  <a:pt x="426" y="0"/>
                  <a:pt x="421" y="0"/>
                  <a:pt x="417" y="2"/>
                </a:cubicBezTo>
                <a:lnTo>
                  <a:pt x="7" y="239"/>
                </a:lnTo>
                <a:cubicBezTo>
                  <a:pt x="3" y="241"/>
                  <a:pt x="0" y="246"/>
                  <a:pt x="0" y="250"/>
                </a:cubicBezTo>
                <a:cubicBezTo>
                  <a:pt x="0" y="255"/>
                  <a:pt x="3" y="259"/>
                  <a:pt x="7" y="262"/>
                </a:cubicBezTo>
                <a:lnTo>
                  <a:pt x="189" y="367"/>
                </a:lnTo>
                <a:lnTo>
                  <a:pt x="7" y="473"/>
                </a:lnTo>
                <a:cubicBezTo>
                  <a:pt x="3" y="475"/>
                  <a:pt x="0" y="480"/>
                  <a:pt x="0" y="485"/>
                </a:cubicBezTo>
                <a:cubicBezTo>
                  <a:pt x="0" y="489"/>
                  <a:pt x="3" y="494"/>
                  <a:pt x="7" y="496"/>
                </a:cubicBezTo>
                <a:lnTo>
                  <a:pt x="202" y="609"/>
                </a:lnTo>
                <a:lnTo>
                  <a:pt x="202" y="854"/>
                </a:lnTo>
                <a:cubicBezTo>
                  <a:pt x="202" y="858"/>
                  <a:pt x="204" y="863"/>
                  <a:pt x="208" y="865"/>
                </a:cubicBezTo>
                <a:lnTo>
                  <a:pt x="618" y="1102"/>
                </a:lnTo>
                <a:cubicBezTo>
                  <a:pt x="619" y="1102"/>
                  <a:pt x="619" y="1102"/>
                  <a:pt x="619" y="1102"/>
                </a:cubicBezTo>
                <a:cubicBezTo>
                  <a:pt x="620" y="1102"/>
                  <a:pt x="620" y="1103"/>
                  <a:pt x="620" y="1103"/>
                </a:cubicBezTo>
                <a:cubicBezTo>
                  <a:pt x="622" y="1103"/>
                  <a:pt x="623" y="1104"/>
                  <a:pt x="625" y="1104"/>
                </a:cubicBezTo>
                <a:cubicBezTo>
                  <a:pt x="626" y="1104"/>
                  <a:pt x="628" y="1103"/>
                  <a:pt x="629" y="1103"/>
                </a:cubicBezTo>
                <a:cubicBezTo>
                  <a:pt x="630" y="1103"/>
                  <a:pt x="630" y="1102"/>
                  <a:pt x="631" y="1102"/>
                </a:cubicBezTo>
                <a:cubicBezTo>
                  <a:pt x="631" y="1102"/>
                  <a:pt x="631" y="1102"/>
                  <a:pt x="632" y="1102"/>
                </a:cubicBezTo>
                <a:lnTo>
                  <a:pt x="1042" y="865"/>
                </a:lnTo>
                <a:cubicBezTo>
                  <a:pt x="1046" y="863"/>
                  <a:pt x="1048" y="858"/>
                  <a:pt x="1048" y="854"/>
                </a:cubicBezTo>
                <a:lnTo>
                  <a:pt x="1048" y="609"/>
                </a:lnTo>
                <a:lnTo>
                  <a:pt x="1243" y="496"/>
                </a:lnTo>
                <a:cubicBezTo>
                  <a:pt x="1247" y="494"/>
                  <a:pt x="1250" y="489"/>
                  <a:pt x="1250" y="485"/>
                </a:cubicBezTo>
                <a:cubicBezTo>
                  <a:pt x="1250" y="480"/>
                  <a:pt x="1247" y="475"/>
                  <a:pt x="1243" y="473"/>
                </a:cubicBezTo>
                <a:close/>
                <a:moveTo>
                  <a:pt x="827" y="29"/>
                </a:moveTo>
                <a:lnTo>
                  <a:pt x="1210" y="250"/>
                </a:lnTo>
                <a:lnTo>
                  <a:pt x="1035" y="352"/>
                </a:lnTo>
                <a:lnTo>
                  <a:pt x="651" y="131"/>
                </a:lnTo>
                <a:lnTo>
                  <a:pt x="827" y="29"/>
                </a:lnTo>
                <a:close/>
                <a:moveTo>
                  <a:pt x="40" y="250"/>
                </a:moveTo>
                <a:lnTo>
                  <a:pt x="423" y="29"/>
                </a:lnTo>
                <a:lnTo>
                  <a:pt x="599" y="131"/>
                </a:lnTo>
                <a:lnTo>
                  <a:pt x="215" y="352"/>
                </a:lnTo>
                <a:lnTo>
                  <a:pt x="40" y="250"/>
                </a:lnTo>
                <a:close/>
                <a:moveTo>
                  <a:pt x="40" y="485"/>
                </a:moveTo>
                <a:lnTo>
                  <a:pt x="215" y="383"/>
                </a:lnTo>
                <a:lnTo>
                  <a:pt x="599" y="604"/>
                </a:lnTo>
                <a:lnTo>
                  <a:pt x="423" y="706"/>
                </a:lnTo>
                <a:lnTo>
                  <a:pt x="40" y="485"/>
                </a:lnTo>
                <a:close/>
                <a:moveTo>
                  <a:pt x="612" y="1067"/>
                </a:moveTo>
                <a:lnTo>
                  <a:pt x="228" y="846"/>
                </a:lnTo>
                <a:lnTo>
                  <a:pt x="228" y="624"/>
                </a:lnTo>
                <a:lnTo>
                  <a:pt x="417" y="733"/>
                </a:lnTo>
                <a:cubicBezTo>
                  <a:pt x="419" y="734"/>
                  <a:pt x="421" y="734"/>
                  <a:pt x="423" y="734"/>
                </a:cubicBezTo>
                <a:cubicBezTo>
                  <a:pt x="426" y="734"/>
                  <a:pt x="428" y="734"/>
                  <a:pt x="430" y="733"/>
                </a:cubicBezTo>
                <a:lnTo>
                  <a:pt x="612" y="627"/>
                </a:lnTo>
                <a:lnTo>
                  <a:pt x="612" y="1067"/>
                </a:lnTo>
                <a:close/>
                <a:moveTo>
                  <a:pt x="638" y="578"/>
                </a:moveTo>
                <a:cubicBezTo>
                  <a:pt x="638" y="585"/>
                  <a:pt x="632" y="591"/>
                  <a:pt x="625" y="591"/>
                </a:cubicBezTo>
                <a:cubicBezTo>
                  <a:pt x="618" y="591"/>
                  <a:pt x="612" y="585"/>
                  <a:pt x="612" y="578"/>
                </a:cubicBezTo>
                <a:lnTo>
                  <a:pt x="612" y="157"/>
                </a:lnTo>
                <a:cubicBezTo>
                  <a:pt x="612" y="150"/>
                  <a:pt x="618" y="144"/>
                  <a:pt x="625" y="144"/>
                </a:cubicBezTo>
                <a:cubicBezTo>
                  <a:pt x="632" y="144"/>
                  <a:pt x="638" y="150"/>
                  <a:pt x="638" y="157"/>
                </a:cubicBezTo>
                <a:lnTo>
                  <a:pt x="638" y="578"/>
                </a:lnTo>
                <a:close/>
                <a:moveTo>
                  <a:pt x="1022" y="846"/>
                </a:moveTo>
                <a:lnTo>
                  <a:pt x="638" y="1067"/>
                </a:lnTo>
                <a:lnTo>
                  <a:pt x="638" y="627"/>
                </a:lnTo>
                <a:lnTo>
                  <a:pt x="820" y="733"/>
                </a:lnTo>
                <a:cubicBezTo>
                  <a:pt x="824" y="735"/>
                  <a:pt x="829" y="735"/>
                  <a:pt x="833" y="733"/>
                </a:cubicBezTo>
                <a:lnTo>
                  <a:pt x="1022" y="624"/>
                </a:lnTo>
                <a:lnTo>
                  <a:pt x="1022" y="846"/>
                </a:lnTo>
                <a:close/>
                <a:moveTo>
                  <a:pt x="827" y="706"/>
                </a:moveTo>
                <a:lnTo>
                  <a:pt x="651" y="604"/>
                </a:lnTo>
                <a:lnTo>
                  <a:pt x="1035" y="383"/>
                </a:lnTo>
                <a:lnTo>
                  <a:pt x="1210" y="484"/>
                </a:lnTo>
                <a:lnTo>
                  <a:pt x="827" y="7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2" name="POWER_USER_ID_ICONS_Key"/>
          <p:cNvSpPr>
            <a:spLocks noChangeAspect="1" noEditPoints="1"/>
          </p:cNvSpPr>
          <p:nvPr>
            <p:custDataLst>
              <p:tags r:id="rId7"/>
            </p:custDataLst>
          </p:nvPr>
        </p:nvSpPr>
        <p:spPr bwMode="auto">
          <a:xfrm>
            <a:off x="4140620" y="625252"/>
            <a:ext cx="503388" cy="545334"/>
          </a:xfrm>
          <a:custGeom>
            <a:avLst/>
            <a:gdLst>
              <a:gd name="T0" fmla="*/ 968 w 1002"/>
              <a:gd name="T1" fmla="*/ 25 h 1155"/>
              <a:gd name="T2" fmla="*/ 840 w 1002"/>
              <a:gd name="T3" fmla="*/ 39 h 1155"/>
              <a:gd name="T4" fmla="*/ 435 w 1002"/>
              <a:gd name="T5" fmla="*/ 549 h 1155"/>
              <a:gd name="T6" fmla="*/ 431 w 1002"/>
              <a:gd name="T7" fmla="*/ 555 h 1155"/>
              <a:gd name="T8" fmla="*/ 100 w 1002"/>
              <a:gd name="T9" fmla="*/ 646 h 1155"/>
              <a:gd name="T10" fmla="*/ 147 w 1002"/>
              <a:gd name="T11" fmla="*/ 1055 h 1155"/>
              <a:gd name="T12" fmla="*/ 556 w 1002"/>
              <a:gd name="T13" fmla="*/ 1009 h 1155"/>
              <a:gd name="T14" fmla="*/ 571 w 1002"/>
              <a:gd name="T15" fmla="*/ 668 h 1155"/>
              <a:gd name="T16" fmla="*/ 577 w 1002"/>
              <a:gd name="T17" fmla="*/ 662 h 1155"/>
              <a:gd name="T18" fmla="*/ 769 w 1002"/>
              <a:gd name="T19" fmla="*/ 421 h 1155"/>
              <a:gd name="T20" fmla="*/ 769 w 1002"/>
              <a:gd name="T21" fmla="*/ 421 h 1155"/>
              <a:gd name="T22" fmla="*/ 846 w 1002"/>
              <a:gd name="T23" fmla="*/ 385 h 1155"/>
              <a:gd name="T24" fmla="*/ 860 w 1002"/>
              <a:gd name="T25" fmla="*/ 316 h 1155"/>
              <a:gd name="T26" fmla="*/ 923 w 1002"/>
              <a:gd name="T27" fmla="*/ 287 h 1155"/>
              <a:gd name="T28" fmla="*/ 939 w 1002"/>
              <a:gd name="T29" fmla="*/ 209 h 1155"/>
              <a:gd name="T30" fmla="*/ 1000 w 1002"/>
              <a:gd name="T31" fmla="*/ 172 h 1155"/>
              <a:gd name="T32" fmla="*/ 968 w 1002"/>
              <a:gd name="T33" fmla="*/ 25 h 1155"/>
              <a:gd name="T34" fmla="*/ 399 w 1002"/>
              <a:gd name="T35" fmla="*/ 882 h 1155"/>
              <a:gd name="T36" fmla="*/ 277 w 1002"/>
              <a:gd name="T37" fmla="*/ 896 h 1155"/>
              <a:gd name="T38" fmla="*/ 263 w 1002"/>
              <a:gd name="T39" fmla="*/ 773 h 1155"/>
              <a:gd name="T40" fmla="*/ 385 w 1002"/>
              <a:gd name="T41" fmla="*/ 759 h 1155"/>
              <a:gd name="T42" fmla="*/ 399 w 1002"/>
              <a:gd name="T43" fmla="*/ 882 h 1155"/>
              <a:gd name="T44" fmla="*/ 514 w 1002"/>
              <a:gd name="T45" fmla="*/ 598 h 1155"/>
              <a:gd name="T46" fmla="*/ 490 w 1002"/>
              <a:gd name="T47" fmla="*/ 601 h 1155"/>
              <a:gd name="T48" fmla="*/ 487 w 1002"/>
              <a:gd name="T49" fmla="*/ 577 h 1155"/>
              <a:gd name="T50" fmla="*/ 886 w 1002"/>
              <a:gd name="T51" fmla="*/ 76 h 1155"/>
              <a:gd name="T52" fmla="*/ 910 w 1002"/>
              <a:gd name="T53" fmla="*/ 73 h 1155"/>
              <a:gd name="T54" fmla="*/ 916 w 1002"/>
              <a:gd name="T55" fmla="*/ 90 h 1155"/>
              <a:gd name="T56" fmla="*/ 910 w 1002"/>
              <a:gd name="T57" fmla="*/ 101 h 1155"/>
              <a:gd name="T58" fmla="*/ 514 w 1002"/>
              <a:gd name="T59" fmla="*/ 598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02" h="1155">
                <a:moveTo>
                  <a:pt x="968" y="25"/>
                </a:moveTo>
                <a:cubicBezTo>
                  <a:pt x="968" y="25"/>
                  <a:pt x="872" y="0"/>
                  <a:pt x="840" y="39"/>
                </a:cubicBezTo>
                <a:lnTo>
                  <a:pt x="435" y="549"/>
                </a:lnTo>
                <a:cubicBezTo>
                  <a:pt x="433" y="551"/>
                  <a:pt x="432" y="553"/>
                  <a:pt x="431" y="555"/>
                </a:cubicBezTo>
                <a:cubicBezTo>
                  <a:pt x="316" y="512"/>
                  <a:pt x="181" y="545"/>
                  <a:pt x="100" y="646"/>
                </a:cubicBezTo>
                <a:cubicBezTo>
                  <a:pt x="0" y="772"/>
                  <a:pt x="21" y="955"/>
                  <a:pt x="147" y="1055"/>
                </a:cubicBezTo>
                <a:cubicBezTo>
                  <a:pt x="272" y="1155"/>
                  <a:pt x="455" y="1134"/>
                  <a:pt x="556" y="1009"/>
                </a:cubicBezTo>
                <a:cubicBezTo>
                  <a:pt x="636" y="908"/>
                  <a:pt x="638" y="770"/>
                  <a:pt x="571" y="668"/>
                </a:cubicBezTo>
                <a:cubicBezTo>
                  <a:pt x="573" y="666"/>
                  <a:pt x="575" y="665"/>
                  <a:pt x="577" y="662"/>
                </a:cubicBezTo>
                <a:lnTo>
                  <a:pt x="769" y="421"/>
                </a:lnTo>
                <a:lnTo>
                  <a:pt x="769" y="421"/>
                </a:lnTo>
                <a:lnTo>
                  <a:pt x="846" y="385"/>
                </a:lnTo>
                <a:lnTo>
                  <a:pt x="860" y="316"/>
                </a:lnTo>
                <a:lnTo>
                  <a:pt x="923" y="287"/>
                </a:lnTo>
                <a:lnTo>
                  <a:pt x="939" y="209"/>
                </a:lnTo>
                <a:lnTo>
                  <a:pt x="1000" y="172"/>
                </a:lnTo>
                <a:cubicBezTo>
                  <a:pt x="1000" y="172"/>
                  <a:pt x="1002" y="38"/>
                  <a:pt x="968" y="25"/>
                </a:cubicBezTo>
                <a:close/>
                <a:moveTo>
                  <a:pt x="399" y="882"/>
                </a:moveTo>
                <a:cubicBezTo>
                  <a:pt x="369" y="919"/>
                  <a:pt x="314" y="926"/>
                  <a:pt x="277" y="896"/>
                </a:cubicBezTo>
                <a:cubicBezTo>
                  <a:pt x="239" y="866"/>
                  <a:pt x="233" y="811"/>
                  <a:pt x="263" y="773"/>
                </a:cubicBezTo>
                <a:cubicBezTo>
                  <a:pt x="293" y="736"/>
                  <a:pt x="347" y="729"/>
                  <a:pt x="385" y="759"/>
                </a:cubicBezTo>
                <a:cubicBezTo>
                  <a:pt x="423" y="789"/>
                  <a:pt x="429" y="844"/>
                  <a:pt x="399" y="882"/>
                </a:cubicBezTo>
                <a:close/>
                <a:moveTo>
                  <a:pt x="514" y="598"/>
                </a:moveTo>
                <a:cubicBezTo>
                  <a:pt x="508" y="606"/>
                  <a:pt x="497" y="607"/>
                  <a:pt x="490" y="601"/>
                </a:cubicBezTo>
                <a:cubicBezTo>
                  <a:pt x="482" y="595"/>
                  <a:pt x="481" y="584"/>
                  <a:pt x="487" y="577"/>
                </a:cubicBezTo>
                <a:lnTo>
                  <a:pt x="886" y="76"/>
                </a:lnTo>
                <a:cubicBezTo>
                  <a:pt x="892" y="68"/>
                  <a:pt x="903" y="67"/>
                  <a:pt x="910" y="73"/>
                </a:cubicBezTo>
                <a:cubicBezTo>
                  <a:pt x="915" y="77"/>
                  <a:pt x="917" y="84"/>
                  <a:pt x="916" y="90"/>
                </a:cubicBezTo>
                <a:cubicBezTo>
                  <a:pt x="914" y="93"/>
                  <a:pt x="912" y="97"/>
                  <a:pt x="910" y="101"/>
                </a:cubicBezTo>
                <a:lnTo>
                  <a:pt x="514" y="598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3" name="POWER_USER_ID_ICONS_Microscope"/>
          <p:cNvGrpSpPr>
            <a:grpSpLocks noChangeAspect="1"/>
          </p:cNvGrpSpPr>
          <p:nvPr>
            <p:custDataLst>
              <p:tags r:id="rId8"/>
            </p:custDataLst>
          </p:nvPr>
        </p:nvGrpSpPr>
        <p:grpSpPr bwMode="auto">
          <a:xfrm>
            <a:off x="2339752" y="3361556"/>
            <a:ext cx="593763" cy="664942"/>
            <a:chOff x="95" y="66"/>
            <a:chExt cx="296" cy="354"/>
          </a:xfrm>
          <a:solidFill>
            <a:schemeClr val="bg1"/>
          </a:solidFill>
        </p:grpSpPr>
        <p:sp>
          <p:nvSpPr>
            <p:cNvPr id="264" name="POWER_USER_ID_ICONS_Microscope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260" y="208"/>
              <a:ext cx="40" cy="28"/>
            </a:xfrm>
            <a:custGeom>
              <a:avLst/>
              <a:gdLst>
                <a:gd name="T0" fmla="*/ 0 w 107"/>
                <a:gd name="T1" fmla="*/ 52 h 74"/>
                <a:gd name="T2" fmla="*/ 95 w 107"/>
                <a:gd name="T3" fmla="*/ 0 h 74"/>
                <a:gd name="T4" fmla="*/ 107 w 107"/>
                <a:gd name="T5" fmla="*/ 23 h 74"/>
                <a:gd name="T6" fmla="*/ 12 w 107"/>
                <a:gd name="T7" fmla="*/ 74 h 74"/>
                <a:gd name="T8" fmla="*/ 0 w 107"/>
                <a:gd name="T9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74">
                  <a:moveTo>
                    <a:pt x="0" y="52"/>
                  </a:moveTo>
                  <a:lnTo>
                    <a:pt x="95" y="0"/>
                  </a:lnTo>
                  <a:lnTo>
                    <a:pt x="107" y="23"/>
                  </a:lnTo>
                  <a:lnTo>
                    <a:pt x="12" y="74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5" name="POWER_USER_ID_ICONS_Microscope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183" y="66"/>
              <a:ext cx="41" cy="28"/>
            </a:xfrm>
            <a:custGeom>
              <a:avLst/>
              <a:gdLst>
                <a:gd name="T0" fmla="*/ 96 w 108"/>
                <a:gd name="T1" fmla="*/ 0 h 73"/>
                <a:gd name="T2" fmla="*/ 108 w 108"/>
                <a:gd name="T3" fmla="*/ 22 h 73"/>
                <a:gd name="T4" fmla="*/ 12 w 108"/>
                <a:gd name="T5" fmla="*/ 73 h 73"/>
                <a:gd name="T6" fmla="*/ 0 w 108"/>
                <a:gd name="T7" fmla="*/ 51 h 73"/>
                <a:gd name="T8" fmla="*/ 96 w 108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73">
                  <a:moveTo>
                    <a:pt x="96" y="0"/>
                  </a:moveTo>
                  <a:lnTo>
                    <a:pt x="108" y="22"/>
                  </a:lnTo>
                  <a:lnTo>
                    <a:pt x="12" y="73"/>
                  </a:lnTo>
                  <a:lnTo>
                    <a:pt x="0" y="51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" name="POWER_USER_ID_ICONS_Microscope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260" y="208"/>
              <a:ext cx="40" cy="28"/>
            </a:xfrm>
            <a:custGeom>
              <a:avLst/>
              <a:gdLst>
                <a:gd name="T0" fmla="*/ 0 w 107"/>
                <a:gd name="T1" fmla="*/ 52 h 74"/>
                <a:gd name="T2" fmla="*/ 95 w 107"/>
                <a:gd name="T3" fmla="*/ 0 h 74"/>
                <a:gd name="T4" fmla="*/ 107 w 107"/>
                <a:gd name="T5" fmla="*/ 23 h 74"/>
                <a:gd name="T6" fmla="*/ 12 w 107"/>
                <a:gd name="T7" fmla="*/ 74 h 74"/>
                <a:gd name="T8" fmla="*/ 0 w 107"/>
                <a:gd name="T9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74">
                  <a:moveTo>
                    <a:pt x="0" y="52"/>
                  </a:moveTo>
                  <a:lnTo>
                    <a:pt x="95" y="0"/>
                  </a:lnTo>
                  <a:lnTo>
                    <a:pt x="107" y="23"/>
                  </a:lnTo>
                  <a:lnTo>
                    <a:pt x="12" y="74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7" name="POWER_USER_ID_ICONS_Microscope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05" y="270"/>
              <a:ext cx="186" cy="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8" name="POWER_USER_ID_ICONS_Microscope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204" y="403"/>
              <a:ext cx="139" cy="17"/>
            </a:xfrm>
            <a:custGeom>
              <a:avLst/>
              <a:gdLst>
                <a:gd name="T0" fmla="*/ 146 w 371"/>
                <a:gd name="T1" fmla="*/ 0 h 46"/>
                <a:gd name="T2" fmla="*/ 0 w 371"/>
                <a:gd name="T3" fmla="*/ 46 h 46"/>
                <a:gd name="T4" fmla="*/ 371 w 371"/>
                <a:gd name="T5" fmla="*/ 46 h 46"/>
                <a:gd name="T6" fmla="*/ 226 w 371"/>
                <a:gd name="T7" fmla="*/ 0 h 46"/>
                <a:gd name="T8" fmla="*/ 186 w 371"/>
                <a:gd name="T9" fmla="*/ 9 h 46"/>
                <a:gd name="T10" fmla="*/ 146 w 37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46">
                  <a:moveTo>
                    <a:pt x="146" y="0"/>
                  </a:moveTo>
                  <a:lnTo>
                    <a:pt x="0" y="46"/>
                  </a:lnTo>
                  <a:lnTo>
                    <a:pt x="371" y="46"/>
                  </a:lnTo>
                  <a:lnTo>
                    <a:pt x="226" y="0"/>
                  </a:lnTo>
                  <a:cubicBezTo>
                    <a:pt x="214" y="6"/>
                    <a:pt x="200" y="9"/>
                    <a:pt x="186" y="9"/>
                  </a:cubicBezTo>
                  <a:cubicBezTo>
                    <a:pt x="171" y="9"/>
                    <a:pt x="158" y="6"/>
                    <a:pt x="14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9" name="POWER_USER_ID_ICONS_Microscope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264" y="340"/>
              <a:ext cx="14" cy="26"/>
            </a:xfrm>
            <a:custGeom>
              <a:avLst/>
              <a:gdLst>
                <a:gd name="T0" fmla="*/ 0 w 38"/>
                <a:gd name="T1" fmla="*/ 0 h 67"/>
                <a:gd name="T2" fmla="*/ 38 w 38"/>
                <a:gd name="T3" fmla="*/ 67 h 67"/>
                <a:gd name="T4" fmla="*/ 9 w 38"/>
                <a:gd name="T5" fmla="*/ 16 h 67"/>
                <a:gd name="T6" fmla="*/ 0 w 38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67">
                  <a:moveTo>
                    <a:pt x="0" y="0"/>
                  </a:moveTo>
                  <a:lnTo>
                    <a:pt x="38" y="67"/>
                  </a:lnTo>
                  <a:lnTo>
                    <a:pt x="9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0" name="POWER_USER_ID_ICONS_Microscope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95" y="76"/>
              <a:ext cx="271" cy="295"/>
            </a:xfrm>
            <a:custGeom>
              <a:avLst/>
              <a:gdLst>
                <a:gd name="T0" fmla="*/ 582 w 723"/>
                <a:gd name="T1" fmla="*/ 566 h 784"/>
                <a:gd name="T2" fmla="*/ 547 w 723"/>
                <a:gd name="T3" fmla="*/ 566 h 784"/>
                <a:gd name="T4" fmla="*/ 517 w 723"/>
                <a:gd name="T5" fmla="*/ 566 h 784"/>
                <a:gd name="T6" fmla="*/ 415 w 723"/>
                <a:gd name="T7" fmla="*/ 642 h 784"/>
                <a:gd name="T8" fmla="*/ 315 w 723"/>
                <a:gd name="T9" fmla="*/ 662 h 784"/>
                <a:gd name="T10" fmla="*/ 54 w 723"/>
                <a:gd name="T11" fmla="*/ 401 h 784"/>
                <a:gd name="T12" fmla="*/ 285 w 723"/>
                <a:gd name="T13" fmla="*/ 141 h 784"/>
                <a:gd name="T14" fmla="*/ 424 w 723"/>
                <a:gd name="T15" fmla="*/ 401 h 784"/>
                <a:gd name="T16" fmla="*/ 541 w 723"/>
                <a:gd name="T17" fmla="*/ 338 h 784"/>
                <a:gd name="T18" fmla="*/ 457 w 723"/>
                <a:gd name="T19" fmla="*/ 182 h 784"/>
                <a:gd name="T20" fmla="*/ 414 w 723"/>
                <a:gd name="T21" fmla="*/ 102 h 784"/>
                <a:gd name="T22" fmla="*/ 359 w 723"/>
                <a:gd name="T23" fmla="*/ 0 h 784"/>
                <a:gd name="T24" fmla="*/ 243 w 723"/>
                <a:gd name="T25" fmla="*/ 62 h 784"/>
                <a:gd name="T26" fmla="*/ 258 w 723"/>
                <a:gd name="T27" fmla="*/ 91 h 784"/>
                <a:gd name="T28" fmla="*/ 0 w 723"/>
                <a:gd name="T29" fmla="*/ 401 h 784"/>
                <a:gd name="T30" fmla="*/ 311 w 723"/>
                <a:gd name="T31" fmla="*/ 778 h 784"/>
                <a:gd name="T32" fmla="*/ 377 w 723"/>
                <a:gd name="T33" fmla="*/ 784 h 784"/>
                <a:gd name="T34" fmla="*/ 377 w 723"/>
                <a:gd name="T35" fmla="*/ 779 h 784"/>
                <a:gd name="T36" fmla="*/ 441 w 723"/>
                <a:gd name="T37" fmla="*/ 687 h 784"/>
                <a:gd name="T38" fmla="*/ 476 w 723"/>
                <a:gd name="T39" fmla="*/ 680 h 784"/>
                <a:gd name="T40" fmla="*/ 555 w 723"/>
                <a:gd name="T41" fmla="*/ 721 h 784"/>
                <a:gd name="T42" fmla="*/ 636 w 723"/>
                <a:gd name="T43" fmla="*/ 662 h 784"/>
                <a:gd name="T44" fmla="*/ 723 w 723"/>
                <a:gd name="T45" fmla="*/ 566 h 784"/>
                <a:gd name="T46" fmla="*/ 582 w 723"/>
                <a:gd name="T47" fmla="*/ 566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3" h="784">
                  <a:moveTo>
                    <a:pt x="582" y="566"/>
                  </a:moveTo>
                  <a:lnTo>
                    <a:pt x="547" y="566"/>
                  </a:lnTo>
                  <a:lnTo>
                    <a:pt x="517" y="566"/>
                  </a:lnTo>
                  <a:cubicBezTo>
                    <a:pt x="489" y="599"/>
                    <a:pt x="454" y="625"/>
                    <a:pt x="415" y="642"/>
                  </a:cubicBezTo>
                  <a:cubicBezTo>
                    <a:pt x="384" y="655"/>
                    <a:pt x="350" y="662"/>
                    <a:pt x="315" y="662"/>
                  </a:cubicBezTo>
                  <a:cubicBezTo>
                    <a:pt x="171" y="662"/>
                    <a:pt x="54" y="545"/>
                    <a:pt x="54" y="401"/>
                  </a:cubicBezTo>
                  <a:cubicBezTo>
                    <a:pt x="54" y="267"/>
                    <a:pt x="155" y="156"/>
                    <a:pt x="285" y="141"/>
                  </a:cubicBezTo>
                  <a:lnTo>
                    <a:pt x="424" y="401"/>
                  </a:lnTo>
                  <a:lnTo>
                    <a:pt x="541" y="338"/>
                  </a:lnTo>
                  <a:lnTo>
                    <a:pt x="457" y="182"/>
                  </a:lnTo>
                  <a:lnTo>
                    <a:pt x="414" y="102"/>
                  </a:lnTo>
                  <a:lnTo>
                    <a:pt x="359" y="0"/>
                  </a:lnTo>
                  <a:lnTo>
                    <a:pt x="243" y="62"/>
                  </a:lnTo>
                  <a:lnTo>
                    <a:pt x="258" y="91"/>
                  </a:lnTo>
                  <a:cubicBezTo>
                    <a:pt x="111" y="118"/>
                    <a:pt x="0" y="246"/>
                    <a:pt x="0" y="401"/>
                  </a:cubicBezTo>
                  <a:cubicBezTo>
                    <a:pt x="0" y="574"/>
                    <a:pt x="140" y="744"/>
                    <a:pt x="311" y="778"/>
                  </a:cubicBezTo>
                  <a:cubicBezTo>
                    <a:pt x="329" y="782"/>
                    <a:pt x="353" y="784"/>
                    <a:pt x="377" y="784"/>
                  </a:cubicBezTo>
                  <a:cubicBezTo>
                    <a:pt x="377" y="783"/>
                    <a:pt x="377" y="781"/>
                    <a:pt x="377" y="779"/>
                  </a:cubicBezTo>
                  <a:cubicBezTo>
                    <a:pt x="377" y="737"/>
                    <a:pt x="404" y="701"/>
                    <a:pt x="441" y="687"/>
                  </a:cubicBezTo>
                  <a:cubicBezTo>
                    <a:pt x="452" y="683"/>
                    <a:pt x="463" y="680"/>
                    <a:pt x="476" y="680"/>
                  </a:cubicBezTo>
                  <a:cubicBezTo>
                    <a:pt x="508" y="680"/>
                    <a:pt x="537" y="696"/>
                    <a:pt x="555" y="721"/>
                  </a:cubicBezTo>
                  <a:lnTo>
                    <a:pt x="636" y="662"/>
                  </a:lnTo>
                  <a:lnTo>
                    <a:pt x="723" y="566"/>
                  </a:lnTo>
                  <a:lnTo>
                    <a:pt x="582" y="56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1" name="POWER_USER_ID_ICONS_Microscope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240" y="336"/>
              <a:ext cx="67" cy="67"/>
            </a:xfrm>
            <a:custGeom>
              <a:avLst/>
              <a:gdLst>
                <a:gd name="T0" fmla="*/ 162 w 179"/>
                <a:gd name="T1" fmla="*/ 36 h 179"/>
                <a:gd name="T2" fmla="*/ 162 w 179"/>
                <a:gd name="T3" fmla="*/ 36 h 179"/>
                <a:gd name="T4" fmla="*/ 155 w 179"/>
                <a:gd name="T5" fmla="*/ 28 h 179"/>
                <a:gd name="T6" fmla="*/ 150 w 179"/>
                <a:gd name="T7" fmla="*/ 23 h 179"/>
                <a:gd name="T8" fmla="*/ 144 w 179"/>
                <a:gd name="T9" fmla="*/ 18 h 179"/>
                <a:gd name="T10" fmla="*/ 136 w 179"/>
                <a:gd name="T11" fmla="*/ 13 h 179"/>
                <a:gd name="T12" fmla="*/ 127 w 179"/>
                <a:gd name="T13" fmla="*/ 8 h 179"/>
                <a:gd name="T14" fmla="*/ 123 w 179"/>
                <a:gd name="T15" fmla="*/ 6 h 179"/>
                <a:gd name="T16" fmla="*/ 109 w 179"/>
                <a:gd name="T17" fmla="*/ 2 h 179"/>
                <a:gd name="T18" fmla="*/ 106 w 179"/>
                <a:gd name="T19" fmla="*/ 1 h 179"/>
                <a:gd name="T20" fmla="*/ 90 w 179"/>
                <a:gd name="T21" fmla="*/ 0 h 179"/>
                <a:gd name="T22" fmla="*/ 0 w 179"/>
                <a:gd name="T23" fmla="*/ 89 h 179"/>
                <a:gd name="T24" fmla="*/ 1 w 179"/>
                <a:gd name="T25" fmla="*/ 94 h 179"/>
                <a:gd name="T26" fmla="*/ 1 w 179"/>
                <a:gd name="T27" fmla="*/ 94 h 179"/>
                <a:gd name="T28" fmla="*/ 50 w 179"/>
                <a:gd name="T29" fmla="*/ 169 h 179"/>
                <a:gd name="T30" fmla="*/ 56 w 179"/>
                <a:gd name="T31" fmla="*/ 172 h 179"/>
                <a:gd name="T32" fmla="*/ 64 w 179"/>
                <a:gd name="T33" fmla="*/ 175 h 179"/>
                <a:gd name="T34" fmla="*/ 90 w 179"/>
                <a:gd name="T35" fmla="*/ 179 h 179"/>
                <a:gd name="T36" fmla="*/ 116 w 179"/>
                <a:gd name="T37" fmla="*/ 175 h 179"/>
                <a:gd name="T38" fmla="*/ 123 w 179"/>
                <a:gd name="T39" fmla="*/ 172 h 179"/>
                <a:gd name="T40" fmla="*/ 129 w 179"/>
                <a:gd name="T41" fmla="*/ 169 h 179"/>
                <a:gd name="T42" fmla="*/ 179 w 179"/>
                <a:gd name="T43" fmla="*/ 89 h 179"/>
                <a:gd name="T44" fmla="*/ 162 w 179"/>
                <a:gd name="T45" fmla="*/ 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79">
                  <a:moveTo>
                    <a:pt x="162" y="36"/>
                  </a:moveTo>
                  <a:lnTo>
                    <a:pt x="162" y="36"/>
                  </a:lnTo>
                  <a:cubicBezTo>
                    <a:pt x="160" y="34"/>
                    <a:pt x="158" y="31"/>
                    <a:pt x="155" y="28"/>
                  </a:cubicBezTo>
                  <a:cubicBezTo>
                    <a:pt x="153" y="26"/>
                    <a:pt x="152" y="25"/>
                    <a:pt x="150" y="23"/>
                  </a:cubicBezTo>
                  <a:cubicBezTo>
                    <a:pt x="148" y="21"/>
                    <a:pt x="146" y="20"/>
                    <a:pt x="144" y="18"/>
                  </a:cubicBezTo>
                  <a:cubicBezTo>
                    <a:pt x="141" y="16"/>
                    <a:pt x="139" y="15"/>
                    <a:pt x="136" y="13"/>
                  </a:cubicBezTo>
                  <a:cubicBezTo>
                    <a:pt x="134" y="11"/>
                    <a:pt x="131" y="9"/>
                    <a:pt x="127" y="8"/>
                  </a:cubicBezTo>
                  <a:cubicBezTo>
                    <a:pt x="126" y="7"/>
                    <a:pt x="124" y="7"/>
                    <a:pt x="123" y="6"/>
                  </a:cubicBezTo>
                  <a:cubicBezTo>
                    <a:pt x="119" y="4"/>
                    <a:pt x="114" y="3"/>
                    <a:pt x="109" y="2"/>
                  </a:cubicBezTo>
                  <a:cubicBezTo>
                    <a:pt x="108" y="2"/>
                    <a:pt x="107" y="1"/>
                    <a:pt x="106" y="1"/>
                  </a:cubicBezTo>
                  <a:cubicBezTo>
                    <a:pt x="101" y="0"/>
                    <a:pt x="95" y="0"/>
                    <a:pt x="90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1"/>
                    <a:pt x="0" y="93"/>
                    <a:pt x="1" y="94"/>
                  </a:cubicBezTo>
                  <a:lnTo>
                    <a:pt x="1" y="94"/>
                  </a:lnTo>
                  <a:cubicBezTo>
                    <a:pt x="2" y="127"/>
                    <a:pt x="22" y="155"/>
                    <a:pt x="50" y="169"/>
                  </a:cubicBezTo>
                  <a:cubicBezTo>
                    <a:pt x="52" y="170"/>
                    <a:pt x="54" y="171"/>
                    <a:pt x="56" y="172"/>
                  </a:cubicBezTo>
                  <a:cubicBezTo>
                    <a:pt x="59" y="173"/>
                    <a:pt x="61" y="174"/>
                    <a:pt x="64" y="175"/>
                  </a:cubicBezTo>
                  <a:cubicBezTo>
                    <a:pt x="72" y="177"/>
                    <a:pt x="81" y="179"/>
                    <a:pt x="90" y="179"/>
                  </a:cubicBezTo>
                  <a:cubicBezTo>
                    <a:pt x="99" y="179"/>
                    <a:pt x="108" y="177"/>
                    <a:pt x="116" y="175"/>
                  </a:cubicBezTo>
                  <a:cubicBezTo>
                    <a:pt x="118" y="174"/>
                    <a:pt x="121" y="173"/>
                    <a:pt x="123" y="172"/>
                  </a:cubicBezTo>
                  <a:cubicBezTo>
                    <a:pt x="125" y="171"/>
                    <a:pt x="127" y="170"/>
                    <a:pt x="129" y="169"/>
                  </a:cubicBezTo>
                  <a:cubicBezTo>
                    <a:pt x="159" y="155"/>
                    <a:pt x="179" y="124"/>
                    <a:pt x="179" y="89"/>
                  </a:cubicBezTo>
                  <a:cubicBezTo>
                    <a:pt x="179" y="69"/>
                    <a:pt x="173" y="51"/>
                    <a:pt x="162" y="3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72" name="POWER_USER_ID_ICONS_Laptop"/>
          <p:cNvGrpSpPr>
            <a:grpSpLocks noChangeAspect="1"/>
          </p:cNvGrpSpPr>
          <p:nvPr>
            <p:custDataLst>
              <p:tags r:id="rId9"/>
            </p:custDataLst>
          </p:nvPr>
        </p:nvGrpSpPr>
        <p:grpSpPr bwMode="auto">
          <a:xfrm>
            <a:off x="2442364" y="1531332"/>
            <a:ext cx="472790" cy="464271"/>
            <a:chOff x="24" y="83"/>
            <a:chExt cx="444" cy="327"/>
          </a:xfrm>
          <a:solidFill>
            <a:schemeClr val="bg1"/>
          </a:solidFill>
        </p:grpSpPr>
        <p:sp>
          <p:nvSpPr>
            <p:cNvPr id="273" name="POWER_USER_ID_ICONS_Laptop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36" y="83"/>
              <a:ext cx="420" cy="291"/>
            </a:xfrm>
            <a:custGeom>
              <a:avLst/>
              <a:gdLst>
                <a:gd name="T0" fmla="*/ 931 w 996"/>
                <a:gd name="T1" fmla="*/ 0 h 689"/>
                <a:gd name="T2" fmla="*/ 64 w 996"/>
                <a:gd name="T3" fmla="*/ 0 h 689"/>
                <a:gd name="T4" fmla="*/ 0 w 996"/>
                <a:gd name="T5" fmla="*/ 64 h 689"/>
                <a:gd name="T6" fmla="*/ 0 w 996"/>
                <a:gd name="T7" fmla="*/ 627 h 689"/>
                <a:gd name="T8" fmla="*/ 44 w 996"/>
                <a:gd name="T9" fmla="*/ 687 h 689"/>
                <a:gd name="T10" fmla="*/ 81 w 996"/>
                <a:gd name="T11" fmla="*/ 656 h 689"/>
                <a:gd name="T12" fmla="*/ 131 w 996"/>
                <a:gd name="T13" fmla="*/ 656 h 689"/>
                <a:gd name="T14" fmla="*/ 170 w 996"/>
                <a:gd name="T15" fmla="*/ 689 h 689"/>
                <a:gd name="T16" fmla="*/ 171 w 996"/>
                <a:gd name="T17" fmla="*/ 689 h 689"/>
                <a:gd name="T18" fmla="*/ 210 w 996"/>
                <a:gd name="T19" fmla="*/ 656 h 689"/>
                <a:gd name="T20" fmla="*/ 260 w 996"/>
                <a:gd name="T21" fmla="*/ 656 h 689"/>
                <a:gd name="T22" fmla="*/ 299 w 996"/>
                <a:gd name="T23" fmla="*/ 689 h 689"/>
                <a:gd name="T24" fmla="*/ 311 w 996"/>
                <a:gd name="T25" fmla="*/ 689 h 689"/>
                <a:gd name="T26" fmla="*/ 353 w 996"/>
                <a:gd name="T27" fmla="*/ 656 h 689"/>
                <a:gd name="T28" fmla="*/ 645 w 996"/>
                <a:gd name="T29" fmla="*/ 656 h 689"/>
                <a:gd name="T30" fmla="*/ 686 w 996"/>
                <a:gd name="T31" fmla="*/ 689 h 689"/>
                <a:gd name="T32" fmla="*/ 699 w 996"/>
                <a:gd name="T33" fmla="*/ 689 h 689"/>
                <a:gd name="T34" fmla="*/ 738 w 996"/>
                <a:gd name="T35" fmla="*/ 656 h 689"/>
                <a:gd name="T36" fmla="*/ 788 w 996"/>
                <a:gd name="T37" fmla="*/ 656 h 689"/>
                <a:gd name="T38" fmla="*/ 826 w 996"/>
                <a:gd name="T39" fmla="*/ 689 h 689"/>
                <a:gd name="T40" fmla="*/ 823 w 996"/>
                <a:gd name="T41" fmla="*/ 689 h 689"/>
                <a:gd name="T42" fmla="*/ 861 w 996"/>
                <a:gd name="T43" fmla="*/ 656 h 689"/>
                <a:gd name="T44" fmla="*/ 911 w 996"/>
                <a:gd name="T45" fmla="*/ 656 h 689"/>
                <a:gd name="T46" fmla="*/ 949 w 996"/>
                <a:gd name="T47" fmla="*/ 688 h 689"/>
                <a:gd name="T48" fmla="*/ 996 w 996"/>
                <a:gd name="T49" fmla="*/ 626 h 689"/>
                <a:gd name="T50" fmla="*/ 996 w 996"/>
                <a:gd name="T51" fmla="*/ 64 h 689"/>
                <a:gd name="T52" fmla="*/ 931 w 996"/>
                <a:gd name="T53" fmla="*/ 0 h 689"/>
                <a:gd name="T54" fmla="*/ 945 w 996"/>
                <a:gd name="T55" fmla="*/ 613 h 689"/>
                <a:gd name="T56" fmla="*/ 924 w 996"/>
                <a:gd name="T57" fmla="*/ 634 h 689"/>
                <a:gd name="T58" fmla="*/ 71 w 996"/>
                <a:gd name="T59" fmla="*/ 634 h 689"/>
                <a:gd name="T60" fmla="*/ 50 w 996"/>
                <a:gd name="T61" fmla="*/ 613 h 689"/>
                <a:gd name="T62" fmla="*/ 50 w 996"/>
                <a:gd name="T63" fmla="*/ 78 h 689"/>
                <a:gd name="T64" fmla="*/ 71 w 996"/>
                <a:gd name="T65" fmla="*/ 57 h 689"/>
                <a:gd name="T66" fmla="*/ 924 w 996"/>
                <a:gd name="T67" fmla="*/ 57 h 689"/>
                <a:gd name="T68" fmla="*/ 945 w 996"/>
                <a:gd name="T69" fmla="*/ 78 h 689"/>
                <a:gd name="T70" fmla="*/ 945 w 996"/>
                <a:gd name="T71" fmla="*/ 613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6" h="689">
                  <a:moveTo>
                    <a:pt x="931" y="0"/>
                  </a:moveTo>
                  <a:lnTo>
                    <a:pt x="64" y="0"/>
                  </a:lnTo>
                  <a:cubicBezTo>
                    <a:pt x="29" y="0"/>
                    <a:pt x="0" y="29"/>
                    <a:pt x="0" y="64"/>
                  </a:cubicBezTo>
                  <a:lnTo>
                    <a:pt x="0" y="627"/>
                  </a:lnTo>
                  <a:cubicBezTo>
                    <a:pt x="0" y="655"/>
                    <a:pt x="19" y="679"/>
                    <a:pt x="44" y="687"/>
                  </a:cubicBezTo>
                  <a:cubicBezTo>
                    <a:pt x="48" y="669"/>
                    <a:pt x="63" y="656"/>
                    <a:pt x="81" y="656"/>
                  </a:cubicBezTo>
                  <a:lnTo>
                    <a:pt x="131" y="656"/>
                  </a:lnTo>
                  <a:cubicBezTo>
                    <a:pt x="150" y="656"/>
                    <a:pt x="166" y="670"/>
                    <a:pt x="170" y="689"/>
                  </a:cubicBezTo>
                  <a:lnTo>
                    <a:pt x="171" y="689"/>
                  </a:lnTo>
                  <a:cubicBezTo>
                    <a:pt x="174" y="670"/>
                    <a:pt x="190" y="656"/>
                    <a:pt x="210" y="656"/>
                  </a:cubicBezTo>
                  <a:lnTo>
                    <a:pt x="260" y="656"/>
                  </a:lnTo>
                  <a:cubicBezTo>
                    <a:pt x="279" y="656"/>
                    <a:pt x="295" y="670"/>
                    <a:pt x="299" y="689"/>
                  </a:cubicBezTo>
                  <a:lnTo>
                    <a:pt x="311" y="689"/>
                  </a:lnTo>
                  <a:cubicBezTo>
                    <a:pt x="315" y="670"/>
                    <a:pt x="333" y="656"/>
                    <a:pt x="353" y="656"/>
                  </a:cubicBezTo>
                  <a:lnTo>
                    <a:pt x="645" y="656"/>
                  </a:lnTo>
                  <a:cubicBezTo>
                    <a:pt x="665" y="656"/>
                    <a:pt x="683" y="670"/>
                    <a:pt x="686" y="689"/>
                  </a:cubicBezTo>
                  <a:lnTo>
                    <a:pt x="699" y="689"/>
                  </a:lnTo>
                  <a:cubicBezTo>
                    <a:pt x="701" y="670"/>
                    <a:pt x="718" y="656"/>
                    <a:pt x="738" y="656"/>
                  </a:cubicBezTo>
                  <a:lnTo>
                    <a:pt x="788" y="656"/>
                  </a:lnTo>
                  <a:cubicBezTo>
                    <a:pt x="806" y="656"/>
                    <a:pt x="823" y="670"/>
                    <a:pt x="826" y="689"/>
                  </a:cubicBezTo>
                  <a:lnTo>
                    <a:pt x="823" y="689"/>
                  </a:lnTo>
                  <a:cubicBezTo>
                    <a:pt x="825" y="670"/>
                    <a:pt x="841" y="656"/>
                    <a:pt x="861" y="656"/>
                  </a:cubicBezTo>
                  <a:lnTo>
                    <a:pt x="911" y="656"/>
                  </a:lnTo>
                  <a:cubicBezTo>
                    <a:pt x="930" y="656"/>
                    <a:pt x="945" y="670"/>
                    <a:pt x="949" y="688"/>
                  </a:cubicBezTo>
                  <a:cubicBezTo>
                    <a:pt x="976" y="680"/>
                    <a:pt x="996" y="656"/>
                    <a:pt x="996" y="626"/>
                  </a:cubicBezTo>
                  <a:lnTo>
                    <a:pt x="996" y="64"/>
                  </a:lnTo>
                  <a:cubicBezTo>
                    <a:pt x="995" y="29"/>
                    <a:pt x="966" y="0"/>
                    <a:pt x="931" y="0"/>
                  </a:cubicBezTo>
                  <a:close/>
                  <a:moveTo>
                    <a:pt x="945" y="613"/>
                  </a:moveTo>
                  <a:cubicBezTo>
                    <a:pt x="945" y="624"/>
                    <a:pt x="935" y="634"/>
                    <a:pt x="924" y="634"/>
                  </a:cubicBezTo>
                  <a:lnTo>
                    <a:pt x="71" y="634"/>
                  </a:lnTo>
                  <a:cubicBezTo>
                    <a:pt x="60" y="634"/>
                    <a:pt x="50" y="624"/>
                    <a:pt x="50" y="613"/>
                  </a:cubicBezTo>
                  <a:lnTo>
                    <a:pt x="50" y="78"/>
                  </a:lnTo>
                  <a:cubicBezTo>
                    <a:pt x="50" y="67"/>
                    <a:pt x="60" y="57"/>
                    <a:pt x="71" y="57"/>
                  </a:cubicBezTo>
                  <a:lnTo>
                    <a:pt x="924" y="57"/>
                  </a:lnTo>
                  <a:cubicBezTo>
                    <a:pt x="935" y="57"/>
                    <a:pt x="945" y="67"/>
                    <a:pt x="945" y="78"/>
                  </a:cubicBezTo>
                  <a:lnTo>
                    <a:pt x="945" y="6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4" name="POWER_USER_ID_ICONS_Laptop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24" y="382"/>
              <a:ext cx="444" cy="28"/>
            </a:xfrm>
            <a:custGeom>
              <a:avLst/>
              <a:gdLst>
                <a:gd name="T0" fmla="*/ 1051 w 1052"/>
                <a:gd name="T1" fmla="*/ 26 h 65"/>
                <a:gd name="T2" fmla="*/ 1024 w 1052"/>
                <a:gd name="T3" fmla="*/ 0 h 65"/>
                <a:gd name="T4" fmla="*/ 27 w 1052"/>
                <a:gd name="T5" fmla="*/ 0 h 65"/>
                <a:gd name="T6" fmla="*/ 0 w 1052"/>
                <a:gd name="T7" fmla="*/ 26 h 65"/>
                <a:gd name="T8" fmla="*/ 0 w 1052"/>
                <a:gd name="T9" fmla="*/ 39 h 65"/>
                <a:gd name="T10" fmla="*/ 27 w 1052"/>
                <a:gd name="T11" fmla="*/ 65 h 65"/>
                <a:gd name="T12" fmla="*/ 1026 w 1052"/>
                <a:gd name="T13" fmla="*/ 65 h 65"/>
                <a:gd name="T14" fmla="*/ 1052 w 1052"/>
                <a:gd name="T15" fmla="*/ 39 h 65"/>
                <a:gd name="T16" fmla="*/ 1052 w 1052"/>
                <a:gd name="T17" fmla="*/ 26 h 65"/>
                <a:gd name="T18" fmla="*/ 1051 w 1052"/>
                <a:gd name="T19" fmla="*/ 2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2" h="65">
                  <a:moveTo>
                    <a:pt x="1051" y="26"/>
                  </a:moveTo>
                  <a:cubicBezTo>
                    <a:pt x="1051" y="12"/>
                    <a:pt x="1039" y="0"/>
                    <a:pt x="1024" y="0"/>
                  </a:cubicBezTo>
                  <a:lnTo>
                    <a:pt x="27" y="0"/>
                  </a:lnTo>
                  <a:cubicBezTo>
                    <a:pt x="13" y="0"/>
                    <a:pt x="0" y="11"/>
                    <a:pt x="0" y="26"/>
                  </a:cubicBezTo>
                  <a:lnTo>
                    <a:pt x="0" y="39"/>
                  </a:lnTo>
                  <a:cubicBezTo>
                    <a:pt x="0" y="52"/>
                    <a:pt x="12" y="65"/>
                    <a:pt x="27" y="65"/>
                  </a:cubicBezTo>
                  <a:lnTo>
                    <a:pt x="1026" y="65"/>
                  </a:lnTo>
                  <a:cubicBezTo>
                    <a:pt x="1039" y="65"/>
                    <a:pt x="1052" y="53"/>
                    <a:pt x="1052" y="39"/>
                  </a:cubicBezTo>
                  <a:lnTo>
                    <a:pt x="1052" y="26"/>
                  </a:lnTo>
                  <a:lnTo>
                    <a:pt x="1051" y="2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5" name="POWER_USER_ID_ICONS_Laptop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173" y="368"/>
              <a:ext cx="145" cy="10"/>
            </a:xfrm>
            <a:custGeom>
              <a:avLst/>
              <a:gdLst>
                <a:gd name="T0" fmla="*/ 316 w 343"/>
                <a:gd name="T1" fmla="*/ 0 h 24"/>
                <a:gd name="T2" fmla="*/ 25 w 343"/>
                <a:gd name="T3" fmla="*/ 0 h 24"/>
                <a:gd name="T4" fmla="*/ 0 w 343"/>
                <a:gd name="T5" fmla="*/ 24 h 24"/>
                <a:gd name="T6" fmla="*/ 343 w 343"/>
                <a:gd name="T7" fmla="*/ 24 h 24"/>
                <a:gd name="T8" fmla="*/ 316 w 34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4">
                  <a:moveTo>
                    <a:pt x="316" y="0"/>
                  </a:moveTo>
                  <a:lnTo>
                    <a:pt x="25" y="0"/>
                  </a:lnTo>
                  <a:cubicBezTo>
                    <a:pt x="11" y="0"/>
                    <a:pt x="1" y="10"/>
                    <a:pt x="0" y="24"/>
                  </a:cubicBezTo>
                  <a:lnTo>
                    <a:pt x="343" y="24"/>
                  </a:lnTo>
                  <a:cubicBezTo>
                    <a:pt x="341" y="10"/>
                    <a:pt x="330" y="0"/>
                    <a:pt x="3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6" name="POWER_USER_ID_ICONS_Laptop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336" y="368"/>
              <a:ext cx="40" cy="10"/>
            </a:xfrm>
            <a:custGeom>
              <a:avLst/>
              <a:gdLst>
                <a:gd name="T0" fmla="*/ 72 w 94"/>
                <a:gd name="T1" fmla="*/ 0 h 23"/>
                <a:gd name="T2" fmla="*/ 22 w 94"/>
                <a:gd name="T3" fmla="*/ 0 h 23"/>
                <a:gd name="T4" fmla="*/ 0 w 94"/>
                <a:gd name="T5" fmla="*/ 21 h 23"/>
                <a:gd name="T6" fmla="*/ 0 w 94"/>
                <a:gd name="T7" fmla="*/ 23 h 23"/>
                <a:gd name="T8" fmla="*/ 93 w 94"/>
                <a:gd name="T9" fmla="*/ 23 h 23"/>
                <a:gd name="T10" fmla="*/ 93 w 94"/>
                <a:gd name="T11" fmla="*/ 21 h 23"/>
                <a:gd name="T12" fmla="*/ 72 w 9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3">
                  <a:moveTo>
                    <a:pt x="72" y="0"/>
                  </a:moveTo>
                  <a:lnTo>
                    <a:pt x="22" y="0"/>
                  </a:lnTo>
                  <a:cubicBezTo>
                    <a:pt x="9" y="0"/>
                    <a:pt x="0" y="10"/>
                    <a:pt x="0" y="21"/>
                  </a:cubicBezTo>
                  <a:lnTo>
                    <a:pt x="0" y="23"/>
                  </a:lnTo>
                  <a:lnTo>
                    <a:pt x="93" y="23"/>
                  </a:lnTo>
                  <a:lnTo>
                    <a:pt x="93" y="21"/>
                  </a:lnTo>
                  <a:cubicBezTo>
                    <a:pt x="94" y="10"/>
                    <a:pt x="84" y="0"/>
                    <a:pt x="7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7" name="POWER_USER_ID_ICONS_Laptop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390" y="368"/>
              <a:ext cx="39" cy="10"/>
            </a:xfrm>
            <a:custGeom>
              <a:avLst/>
              <a:gdLst>
                <a:gd name="T0" fmla="*/ 92 w 92"/>
                <a:gd name="T1" fmla="*/ 21 h 23"/>
                <a:gd name="T2" fmla="*/ 71 w 92"/>
                <a:gd name="T3" fmla="*/ 0 h 23"/>
                <a:gd name="T4" fmla="*/ 21 w 92"/>
                <a:gd name="T5" fmla="*/ 0 h 23"/>
                <a:gd name="T6" fmla="*/ 0 w 92"/>
                <a:gd name="T7" fmla="*/ 21 h 23"/>
                <a:gd name="T8" fmla="*/ 0 w 92"/>
                <a:gd name="T9" fmla="*/ 23 h 23"/>
                <a:gd name="T10" fmla="*/ 92 w 92"/>
                <a:gd name="T11" fmla="*/ 23 h 23"/>
                <a:gd name="T12" fmla="*/ 92 w 92"/>
                <a:gd name="T13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23">
                  <a:moveTo>
                    <a:pt x="92" y="21"/>
                  </a:moveTo>
                  <a:cubicBezTo>
                    <a:pt x="92" y="9"/>
                    <a:pt x="82" y="0"/>
                    <a:pt x="71" y="0"/>
                  </a:cubicBezTo>
                  <a:lnTo>
                    <a:pt x="21" y="0"/>
                  </a:lnTo>
                  <a:cubicBezTo>
                    <a:pt x="9" y="0"/>
                    <a:pt x="0" y="10"/>
                    <a:pt x="0" y="21"/>
                  </a:cubicBezTo>
                  <a:lnTo>
                    <a:pt x="0" y="23"/>
                  </a:lnTo>
                  <a:lnTo>
                    <a:pt x="92" y="23"/>
                  </a:lnTo>
                  <a:lnTo>
                    <a:pt x="92" y="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8" name="POWER_USER_ID_ICONS_Laptop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61" y="368"/>
              <a:ext cx="39" cy="10"/>
            </a:xfrm>
            <a:custGeom>
              <a:avLst/>
              <a:gdLst>
                <a:gd name="T0" fmla="*/ 71 w 92"/>
                <a:gd name="T1" fmla="*/ 0 h 23"/>
                <a:gd name="T2" fmla="*/ 21 w 92"/>
                <a:gd name="T3" fmla="*/ 0 h 23"/>
                <a:gd name="T4" fmla="*/ 0 w 92"/>
                <a:gd name="T5" fmla="*/ 21 h 23"/>
                <a:gd name="T6" fmla="*/ 0 w 92"/>
                <a:gd name="T7" fmla="*/ 23 h 23"/>
                <a:gd name="T8" fmla="*/ 92 w 92"/>
                <a:gd name="T9" fmla="*/ 23 h 23"/>
                <a:gd name="T10" fmla="*/ 92 w 92"/>
                <a:gd name="T11" fmla="*/ 21 h 23"/>
                <a:gd name="T12" fmla="*/ 71 w 9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23">
                  <a:moveTo>
                    <a:pt x="71" y="0"/>
                  </a:moveTo>
                  <a:lnTo>
                    <a:pt x="21" y="0"/>
                  </a:lnTo>
                  <a:cubicBezTo>
                    <a:pt x="9" y="0"/>
                    <a:pt x="0" y="10"/>
                    <a:pt x="0" y="21"/>
                  </a:cubicBezTo>
                  <a:lnTo>
                    <a:pt x="0" y="23"/>
                  </a:lnTo>
                  <a:lnTo>
                    <a:pt x="92" y="23"/>
                  </a:lnTo>
                  <a:lnTo>
                    <a:pt x="92" y="21"/>
                  </a:lnTo>
                  <a:cubicBezTo>
                    <a:pt x="92" y="10"/>
                    <a:pt x="83" y="0"/>
                    <a:pt x="7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9" name="POWER_USER_ID_ICONS_Laptop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114" y="368"/>
              <a:ext cx="40" cy="10"/>
            </a:xfrm>
            <a:custGeom>
              <a:avLst/>
              <a:gdLst>
                <a:gd name="T0" fmla="*/ 72 w 94"/>
                <a:gd name="T1" fmla="*/ 0 h 23"/>
                <a:gd name="T2" fmla="*/ 22 w 94"/>
                <a:gd name="T3" fmla="*/ 0 h 23"/>
                <a:gd name="T4" fmla="*/ 0 w 94"/>
                <a:gd name="T5" fmla="*/ 21 h 23"/>
                <a:gd name="T6" fmla="*/ 0 w 94"/>
                <a:gd name="T7" fmla="*/ 23 h 23"/>
                <a:gd name="T8" fmla="*/ 93 w 94"/>
                <a:gd name="T9" fmla="*/ 23 h 23"/>
                <a:gd name="T10" fmla="*/ 93 w 94"/>
                <a:gd name="T11" fmla="*/ 21 h 23"/>
                <a:gd name="T12" fmla="*/ 72 w 9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3">
                  <a:moveTo>
                    <a:pt x="72" y="0"/>
                  </a:moveTo>
                  <a:lnTo>
                    <a:pt x="22" y="0"/>
                  </a:lnTo>
                  <a:cubicBezTo>
                    <a:pt x="9" y="0"/>
                    <a:pt x="0" y="10"/>
                    <a:pt x="0" y="21"/>
                  </a:cubicBezTo>
                  <a:lnTo>
                    <a:pt x="0" y="23"/>
                  </a:lnTo>
                  <a:lnTo>
                    <a:pt x="93" y="23"/>
                  </a:lnTo>
                  <a:lnTo>
                    <a:pt x="93" y="21"/>
                  </a:lnTo>
                  <a:cubicBezTo>
                    <a:pt x="94" y="10"/>
                    <a:pt x="84" y="0"/>
                    <a:pt x="7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0" name="Rectangle 279"/>
          <p:cNvSpPr/>
          <p:nvPr/>
        </p:nvSpPr>
        <p:spPr>
          <a:xfrm>
            <a:off x="142899" y="429608"/>
            <a:ext cx="22413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'A picture is worth </a:t>
            </a:r>
            <a:endParaRPr lang="en-US" i="1" dirty="0" smtClean="0"/>
          </a:p>
          <a:p>
            <a:r>
              <a:rPr lang="en-US" i="1" dirty="0" smtClean="0"/>
              <a:t>ten </a:t>
            </a:r>
            <a:r>
              <a:rPr lang="en-US" i="1" dirty="0"/>
              <a:t>thousand words'</a:t>
            </a:r>
            <a:endParaRPr lang="en-GB" i="1" dirty="0"/>
          </a:p>
        </p:txBody>
      </p:sp>
      <p:sp>
        <p:nvSpPr>
          <p:cNvPr id="281" name="Rectangle 280"/>
          <p:cNvSpPr/>
          <p:nvPr/>
        </p:nvSpPr>
        <p:spPr>
          <a:xfrm>
            <a:off x="6738186" y="578212"/>
            <a:ext cx="25143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Reports and </a:t>
            </a:r>
          </a:p>
          <a:p>
            <a:r>
              <a:rPr lang="en-GB" sz="2000" b="1" dirty="0" smtClean="0"/>
              <a:t>visualisations </a:t>
            </a:r>
          </a:p>
          <a:p>
            <a:r>
              <a:rPr lang="en-GB" sz="2000" b="1" dirty="0" smtClean="0"/>
              <a:t>are the key </a:t>
            </a:r>
          </a:p>
          <a:p>
            <a:r>
              <a:rPr lang="en-GB" sz="2000" dirty="0" smtClean="0"/>
              <a:t>to obtain value from data</a:t>
            </a:r>
            <a:endParaRPr lang="en-GB" sz="2000" dirty="0"/>
          </a:p>
        </p:txBody>
      </p:sp>
      <p:sp>
        <p:nvSpPr>
          <p:cNvPr id="282" name="Rectangle 281"/>
          <p:cNvSpPr/>
          <p:nvPr/>
        </p:nvSpPr>
        <p:spPr>
          <a:xfrm>
            <a:off x="6768752" y="31455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Turn </a:t>
            </a:r>
            <a:r>
              <a:rPr lang="en-GB" b="1" dirty="0"/>
              <a:t>raw information </a:t>
            </a:r>
            <a:endParaRPr lang="en-GB" b="1" dirty="0" smtClean="0"/>
          </a:p>
          <a:p>
            <a:r>
              <a:rPr lang="en-GB" dirty="0"/>
              <a:t>i</a:t>
            </a:r>
            <a:r>
              <a:rPr lang="en-GB" dirty="0" smtClean="0"/>
              <a:t>nto relevant story for </a:t>
            </a:r>
          </a:p>
          <a:p>
            <a:r>
              <a:rPr lang="en-GB" b="1" dirty="0" smtClean="0"/>
              <a:t>decision-making</a:t>
            </a:r>
            <a:endParaRPr lang="en-GB" b="1" dirty="0"/>
          </a:p>
        </p:txBody>
      </p:sp>
      <p:sp>
        <p:nvSpPr>
          <p:cNvPr id="283" name="Rectangle 282"/>
          <p:cNvSpPr/>
          <p:nvPr/>
        </p:nvSpPr>
        <p:spPr>
          <a:xfrm>
            <a:off x="5544616" y="47297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Regular decision making implies </a:t>
            </a:r>
            <a:r>
              <a:rPr lang="en-GB" b="1" dirty="0"/>
              <a:t>standardisation </a:t>
            </a:r>
            <a:endParaRPr lang="en-GB" dirty="0"/>
          </a:p>
        </p:txBody>
      </p:sp>
      <p:sp>
        <p:nvSpPr>
          <p:cNvPr id="284" name="Rectangle 283"/>
          <p:cNvSpPr/>
          <p:nvPr/>
        </p:nvSpPr>
        <p:spPr>
          <a:xfrm>
            <a:off x="179512" y="2929508"/>
            <a:ext cx="6120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Visualisations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require </a:t>
            </a:r>
          </a:p>
          <a:p>
            <a:r>
              <a:rPr lang="en-US" sz="2000" b="1" dirty="0" smtClean="0"/>
              <a:t>understanding</a:t>
            </a:r>
          </a:p>
          <a:p>
            <a:r>
              <a:rPr lang="en-US" sz="2000" dirty="0" smtClean="0"/>
              <a:t>our data</a:t>
            </a:r>
            <a:endParaRPr lang="en-GB" sz="2000" dirty="0"/>
          </a:p>
        </p:txBody>
      </p:sp>
      <p:sp>
        <p:nvSpPr>
          <p:cNvPr id="285" name="Rectangle 284"/>
          <p:cNvSpPr/>
          <p:nvPr/>
        </p:nvSpPr>
        <p:spPr>
          <a:xfrm>
            <a:off x="35496" y="436966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smtClean="0"/>
              <a:t>“… deeper </a:t>
            </a:r>
            <a:r>
              <a:rPr lang="en-US" i="1" dirty="0"/>
              <a:t>insight into the </a:t>
            </a:r>
            <a:endParaRPr lang="en-US" i="1" dirty="0" smtClean="0"/>
          </a:p>
          <a:p>
            <a:r>
              <a:rPr lang="en-US" i="1" dirty="0" smtClean="0"/>
              <a:t>ECB’s </a:t>
            </a:r>
            <a:r>
              <a:rPr lang="en-US" i="1" dirty="0"/>
              <a:t>activities </a:t>
            </a:r>
            <a:r>
              <a:rPr lang="en-US" i="1" dirty="0" smtClean="0"/>
              <a:t>… to explain </a:t>
            </a:r>
            <a:r>
              <a:rPr lang="en-US" i="1" dirty="0"/>
              <a:t>the background to some of its </a:t>
            </a:r>
            <a:r>
              <a:rPr lang="en-US" i="1" dirty="0" smtClean="0"/>
              <a:t>decisions”</a:t>
            </a:r>
            <a:endParaRPr lang="en-GB" i="1" dirty="0"/>
          </a:p>
        </p:txBody>
      </p:sp>
      <p:sp>
        <p:nvSpPr>
          <p:cNvPr id="286" name="Rectangle 285"/>
          <p:cNvSpPr/>
          <p:nvPr/>
        </p:nvSpPr>
        <p:spPr>
          <a:xfrm>
            <a:off x="179512" y="1430114"/>
            <a:ext cx="2567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'A good sketch is </a:t>
            </a:r>
            <a:endParaRPr lang="en-US" i="1" dirty="0" smtClean="0"/>
          </a:p>
          <a:p>
            <a:r>
              <a:rPr lang="en-US" i="1" dirty="0" smtClean="0"/>
              <a:t>better </a:t>
            </a:r>
            <a:r>
              <a:rPr lang="en-US" i="1" dirty="0"/>
              <a:t>than a </a:t>
            </a:r>
            <a:r>
              <a:rPr lang="en-US" i="1" dirty="0" err="1" smtClean="0"/>
              <a:t>longspeech</a:t>
            </a:r>
            <a:r>
              <a:rPr lang="en-US" i="1" dirty="0"/>
              <a:t>'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36261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16356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2"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/>
          <p:cNvSpPr/>
          <p:nvPr>
            <p:custDataLst>
              <p:tags r:id="rId3"/>
            </p:custDataLst>
          </p:nvPr>
        </p:nvSpPr>
        <p:spPr bwMode="auto">
          <a:xfrm>
            <a:off x="0" y="-87743"/>
            <a:ext cx="184731" cy="307777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>
              <a:lnSpc>
                <a:spcPts val="2700"/>
              </a:lnSpc>
            </a:pPr>
            <a:endParaRPr kumimoji="0" lang="en-GB" sz="24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 Black"/>
              <a:ea typeface="+mj-ea"/>
              <a:cs typeface="Arial"/>
              <a:sym typeface="Arial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79512" y="49188"/>
            <a:ext cx="8547048" cy="300033"/>
          </a:xfrm>
        </p:spPr>
        <p:txBody>
          <a:bodyPr/>
          <a:lstStyle/>
          <a:p>
            <a:r>
              <a:rPr lang="en-GB" dirty="0" smtClean="0"/>
              <a:t>Visualisations landscape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3E3DCD6-0D09-4275-8730-44D48952C980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835696" y="409228"/>
            <a:ext cx="53783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Landscape is complex, manifold and multi-purpose</a:t>
            </a:r>
          </a:p>
          <a:p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594296" y="5017740"/>
            <a:ext cx="8010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Static </a:t>
            </a:r>
            <a:r>
              <a:rPr lang="en-GB" dirty="0"/>
              <a:t>reports           </a:t>
            </a:r>
            <a:r>
              <a:rPr lang="en-GB" dirty="0" smtClean="0"/>
              <a:t>      </a:t>
            </a:r>
            <a:r>
              <a:rPr lang="en-GB" dirty="0"/>
              <a:t>Dynamic </a:t>
            </a:r>
            <a:r>
              <a:rPr lang="en-GB" dirty="0" smtClean="0"/>
              <a:t>reports</a:t>
            </a:r>
            <a:r>
              <a:rPr lang="en-GB" dirty="0"/>
              <a:t> </a:t>
            </a:r>
            <a:r>
              <a:rPr lang="en-GB" dirty="0" smtClean="0"/>
              <a:t>            Interactive reports</a:t>
            </a:r>
            <a:endParaRPr lang="en-GB" dirty="0"/>
          </a:p>
        </p:txBody>
      </p:sp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81655"/>
            <a:ext cx="1544012" cy="173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40444" y="2693242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Publications </a:t>
            </a:r>
            <a:endParaRPr lang="en-GB" dirty="0"/>
          </a:p>
        </p:txBody>
      </p:sp>
      <p:pic>
        <p:nvPicPr>
          <p:cNvPr id="40985" name="Picture 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17540"/>
            <a:ext cx="3700264" cy="177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7" name="Picture 2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68" y="3457567"/>
            <a:ext cx="3787057" cy="10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ooter Placeholder 4"/>
          <p:cNvSpPr txBox="1">
            <a:spLocks/>
          </p:cNvSpPr>
          <p:nvPr/>
        </p:nvSpPr>
        <p:spPr bwMode="auto">
          <a:xfrm>
            <a:off x="226750" y="5377780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pic>
        <p:nvPicPr>
          <p:cNvPr id="18" name="Picture 1" descr="image00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353444"/>
            <a:ext cx="5837584" cy="871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85292"/>
            <a:ext cx="2798440" cy="98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260" y="841276"/>
            <a:ext cx="1850132" cy="135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74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87350200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63" name="think-cell Slide" r:id="rId28" imgW="216" imgH="216" progId="TCLayout.ActiveDocument.1">
                  <p:embed/>
                </p:oleObj>
              </mc:Choice>
              <mc:Fallback>
                <p:oleObj name="think-cell Slide" r:id="rId28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9" name="Picture 5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1777380"/>
            <a:ext cx="4992347" cy="3042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27" y="368590"/>
            <a:ext cx="3750677" cy="1634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73424" y="37186"/>
            <a:ext cx="8547048" cy="240027"/>
          </a:xfrm>
        </p:spPr>
        <p:txBody>
          <a:bodyPr/>
          <a:lstStyle/>
          <a:p>
            <a:r>
              <a:rPr lang="en-GB" dirty="0" smtClean="0"/>
              <a:t>Reports and visualisations solutions without SDMX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4161950" y="5308336"/>
            <a:ext cx="310981" cy="162946"/>
          </a:xfrm>
        </p:spPr>
        <p:txBody>
          <a:bodyPr/>
          <a:lstStyle/>
          <a:p>
            <a:pPr>
              <a:defRPr/>
            </a:pPr>
            <a:fld id="{83E3DCD6-0D09-4275-8730-44D48952C980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522243" y="2389355"/>
            <a:ext cx="1462260" cy="523220"/>
          </a:xfrm>
          <a:custGeom>
            <a:avLst/>
            <a:gdLst>
              <a:gd name="connsiteX0" fmla="*/ 0 w 1337364"/>
              <a:gd name="connsiteY0" fmla="*/ 85986 h 859860"/>
              <a:gd name="connsiteX1" fmla="*/ 85986 w 1337364"/>
              <a:gd name="connsiteY1" fmla="*/ 0 h 859860"/>
              <a:gd name="connsiteX2" fmla="*/ 1251378 w 1337364"/>
              <a:gd name="connsiteY2" fmla="*/ 0 h 859860"/>
              <a:gd name="connsiteX3" fmla="*/ 1337364 w 1337364"/>
              <a:gd name="connsiteY3" fmla="*/ 85986 h 859860"/>
              <a:gd name="connsiteX4" fmla="*/ 1337364 w 1337364"/>
              <a:gd name="connsiteY4" fmla="*/ 773874 h 859860"/>
              <a:gd name="connsiteX5" fmla="*/ 1251378 w 1337364"/>
              <a:gd name="connsiteY5" fmla="*/ 859860 h 859860"/>
              <a:gd name="connsiteX6" fmla="*/ 85986 w 1337364"/>
              <a:gd name="connsiteY6" fmla="*/ 859860 h 859860"/>
              <a:gd name="connsiteX7" fmla="*/ 0 w 1337364"/>
              <a:gd name="connsiteY7" fmla="*/ 773874 h 859860"/>
              <a:gd name="connsiteX8" fmla="*/ 0 w 1337364"/>
              <a:gd name="connsiteY8" fmla="*/ 85986 h 85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364" h="859860">
                <a:moveTo>
                  <a:pt x="0" y="85986"/>
                </a:moveTo>
                <a:cubicBezTo>
                  <a:pt x="0" y="38497"/>
                  <a:pt x="38497" y="0"/>
                  <a:pt x="85986" y="0"/>
                </a:cubicBezTo>
                <a:lnTo>
                  <a:pt x="1251378" y="0"/>
                </a:lnTo>
                <a:cubicBezTo>
                  <a:pt x="1298867" y="0"/>
                  <a:pt x="1337364" y="38497"/>
                  <a:pt x="1337364" y="85986"/>
                </a:cubicBezTo>
                <a:lnTo>
                  <a:pt x="1337364" y="773874"/>
                </a:lnTo>
                <a:cubicBezTo>
                  <a:pt x="1337364" y="821363"/>
                  <a:pt x="1298867" y="859860"/>
                  <a:pt x="1251378" y="859860"/>
                </a:cubicBezTo>
                <a:lnTo>
                  <a:pt x="85986" y="859860"/>
                </a:lnTo>
                <a:cubicBezTo>
                  <a:pt x="38497" y="859860"/>
                  <a:pt x="0" y="821363"/>
                  <a:pt x="0" y="773874"/>
                </a:cubicBezTo>
                <a:lnTo>
                  <a:pt x="0" y="85986"/>
                </a:lnTo>
                <a:close/>
              </a:path>
            </a:pathLst>
          </a:custGeom>
          <a:noFill/>
          <a:effectLst>
            <a:outerShdw blurRad="76200" dist="50800" dir="5400000" algn="ctr" rotWithShape="0">
              <a:schemeClr val="tx2">
                <a:lumMod val="20000"/>
                <a:lumOff val="80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r>
              <a:rPr lang="en-GB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Excel/CSV </a:t>
            </a:r>
          </a:p>
          <a:p>
            <a:r>
              <a:rPr lang="en-GB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Uploader (VB)</a:t>
            </a:r>
          </a:p>
        </p:txBody>
      </p:sp>
      <p:sp>
        <p:nvSpPr>
          <p:cNvPr id="17" name="Freeform 16"/>
          <p:cNvSpPr/>
          <p:nvPr/>
        </p:nvSpPr>
        <p:spPr>
          <a:xfrm>
            <a:off x="522242" y="4001950"/>
            <a:ext cx="1787678" cy="307777"/>
          </a:xfrm>
          <a:custGeom>
            <a:avLst/>
            <a:gdLst>
              <a:gd name="connsiteX0" fmla="*/ 0 w 1337364"/>
              <a:gd name="connsiteY0" fmla="*/ 85986 h 859860"/>
              <a:gd name="connsiteX1" fmla="*/ 85986 w 1337364"/>
              <a:gd name="connsiteY1" fmla="*/ 0 h 859860"/>
              <a:gd name="connsiteX2" fmla="*/ 1251378 w 1337364"/>
              <a:gd name="connsiteY2" fmla="*/ 0 h 859860"/>
              <a:gd name="connsiteX3" fmla="*/ 1337364 w 1337364"/>
              <a:gd name="connsiteY3" fmla="*/ 85986 h 859860"/>
              <a:gd name="connsiteX4" fmla="*/ 1337364 w 1337364"/>
              <a:gd name="connsiteY4" fmla="*/ 773874 h 859860"/>
              <a:gd name="connsiteX5" fmla="*/ 1251378 w 1337364"/>
              <a:gd name="connsiteY5" fmla="*/ 859860 h 859860"/>
              <a:gd name="connsiteX6" fmla="*/ 85986 w 1337364"/>
              <a:gd name="connsiteY6" fmla="*/ 859860 h 859860"/>
              <a:gd name="connsiteX7" fmla="*/ 0 w 1337364"/>
              <a:gd name="connsiteY7" fmla="*/ 773874 h 859860"/>
              <a:gd name="connsiteX8" fmla="*/ 0 w 1337364"/>
              <a:gd name="connsiteY8" fmla="*/ 85986 h 85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364" h="859860">
                <a:moveTo>
                  <a:pt x="0" y="85986"/>
                </a:moveTo>
                <a:cubicBezTo>
                  <a:pt x="0" y="38497"/>
                  <a:pt x="38497" y="0"/>
                  <a:pt x="85986" y="0"/>
                </a:cubicBezTo>
                <a:lnTo>
                  <a:pt x="1251378" y="0"/>
                </a:lnTo>
                <a:cubicBezTo>
                  <a:pt x="1298867" y="0"/>
                  <a:pt x="1337364" y="38497"/>
                  <a:pt x="1337364" y="85986"/>
                </a:cubicBezTo>
                <a:lnTo>
                  <a:pt x="1337364" y="773874"/>
                </a:lnTo>
                <a:cubicBezTo>
                  <a:pt x="1337364" y="821363"/>
                  <a:pt x="1298867" y="859860"/>
                  <a:pt x="1251378" y="859860"/>
                </a:cubicBezTo>
                <a:lnTo>
                  <a:pt x="85986" y="859860"/>
                </a:lnTo>
                <a:cubicBezTo>
                  <a:pt x="38497" y="859860"/>
                  <a:pt x="0" y="821363"/>
                  <a:pt x="0" y="773874"/>
                </a:cubicBezTo>
                <a:lnTo>
                  <a:pt x="0" y="85986"/>
                </a:lnTo>
                <a:close/>
              </a:path>
            </a:pathLst>
          </a:custGeom>
          <a:noFill/>
          <a:effectLst>
            <a:outerShdw blurRad="76200" dist="50800" dir="5400000" algn="ctr" rotWithShape="0">
              <a:schemeClr val="tx2">
                <a:lumMod val="20000"/>
                <a:lumOff val="80000"/>
              </a:scheme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en-GB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R/CRAN</a:t>
            </a:r>
          </a:p>
        </p:txBody>
      </p:sp>
      <p:sp>
        <p:nvSpPr>
          <p:cNvPr id="22" name="Freeform 21"/>
          <p:cNvSpPr/>
          <p:nvPr/>
        </p:nvSpPr>
        <p:spPr>
          <a:xfrm>
            <a:off x="522242" y="3429410"/>
            <a:ext cx="1704810" cy="523220"/>
          </a:xfrm>
          <a:custGeom>
            <a:avLst/>
            <a:gdLst>
              <a:gd name="connsiteX0" fmla="*/ 0 w 1337364"/>
              <a:gd name="connsiteY0" fmla="*/ 85986 h 859860"/>
              <a:gd name="connsiteX1" fmla="*/ 85986 w 1337364"/>
              <a:gd name="connsiteY1" fmla="*/ 0 h 859860"/>
              <a:gd name="connsiteX2" fmla="*/ 1251378 w 1337364"/>
              <a:gd name="connsiteY2" fmla="*/ 0 h 859860"/>
              <a:gd name="connsiteX3" fmla="*/ 1337364 w 1337364"/>
              <a:gd name="connsiteY3" fmla="*/ 85986 h 859860"/>
              <a:gd name="connsiteX4" fmla="*/ 1337364 w 1337364"/>
              <a:gd name="connsiteY4" fmla="*/ 773874 h 859860"/>
              <a:gd name="connsiteX5" fmla="*/ 1251378 w 1337364"/>
              <a:gd name="connsiteY5" fmla="*/ 859860 h 859860"/>
              <a:gd name="connsiteX6" fmla="*/ 85986 w 1337364"/>
              <a:gd name="connsiteY6" fmla="*/ 859860 h 859860"/>
              <a:gd name="connsiteX7" fmla="*/ 0 w 1337364"/>
              <a:gd name="connsiteY7" fmla="*/ 773874 h 859860"/>
              <a:gd name="connsiteX8" fmla="*/ 0 w 1337364"/>
              <a:gd name="connsiteY8" fmla="*/ 85986 h 85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364" h="859860">
                <a:moveTo>
                  <a:pt x="0" y="85986"/>
                </a:moveTo>
                <a:cubicBezTo>
                  <a:pt x="0" y="38497"/>
                  <a:pt x="38497" y="0"/>
                  <a:pt x="85986" y="0"/>
                </a:cubicBezTo>
                <a:lnTo>
                  <a:pt x="1251378" y="0"/>
                </a:lnTo>
                <a:cubicBezTo>
                  <a:pt x="1298867" y="0"/>
                  <a:pt x="1337364" y="38497"/>
                  <a:pt x="1337364" y="85986"/>
                </a:cubicBezTo>
                <a:lnTo>
                  <a:pt x="1337364" y="773874"/>
                </a:lnTo>
                <a:cubicBezTo>
                  <a:pt x="1337364" y="821363"/>
                  <a:pt x="1298867" y="859860"/>
                  <a:pt x="1251378" y="859860"/>
                </a:cubicBezTo>
                <a:lnTo>
                  <a:pt x="85986" y="859860"/>
                </a:lnTo>
                <a:cubicBezTo>
                  <a:pt x="38497" y="859860"/>
                  <a:pt x="0" y="821363"/>
                  <a:pt x="0" y="773874"/>
                </a:cubicBezTo>
                <a:lnTo>
                  <a:pt x="0" y="85986"/>
                </a:lnTo>
                <a:close/>
              </a:path>
            </a:pathLst>
          </a:custGeom>
          <a:noFill/>
          <a:effectLst>
            <a:outerShdw blurRad="76200" dist="50800" dir="5400000" algn="ctr" rotWithShape="0">
              <a:schemeClr val="tx2">
                <a:lumMod val="20000"/>
                <a:lumOff val="80000"/>
              </a:scheme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en-GB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ORACLE link (Java)</a:t>
            </a:r>
            <a:endParaRPr lang="en-GB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522243" y="2940897"/>
            <a:ext cx="1293571" cy="523220"/>
          </a:xfrm>
          <a:custGeom>
            <a:avLst/>
            <a:gdLst>
              <a:gd name="connsiteX0" fmla="*/ 0 w 1337364"/>
              <a:gd name="connsiteY0" fmla="*/ 85986 h 859860"/>
              <a:gd name="connsiteX1" fmla="*/ 85986 w 1337364"/>
              <a:gd name="connsiteY1" fmla="*/ 0 h 859860"/>
              <a:gd name="connsiteX2" fmla="*/ 1251378 w 1337364"/>
              <a:gd name="connsiteY2" fmla="*/ 0 h 859860"/>
              <a:gd name="connsiteX3" fmla="*/ 1337364 w 1337364"/>
              <a:gd name="connsiteY3" fmla="*/ 85986 h 859860"/>
              <a:gd name="connsiteX4" fmla="*/ 1337364 w 1337364"/>
              <a:gd name="connsiteY4" fmla="*/ 773874 h 859860"/>
              <a:gd name="connsiteX5" fmla="*/ 1251378 w 1337364"/>
              <a:gd name="connsiteY5" fmla="*/ 859860 h 859860"/>
              <a:gd name="connsiteX6" fmla="*/ 85986 w 1337364"/>
              <a:gd name="connsiteY6" fmla="*/ 859860 h 859860"/>
              <a:gd name="connsiteX7" fmla="*/ 0 w 1337364"/>
              <a:gd name="connsiteY7" fmla="*/ 773874 h 859860"/>
              <a:gd name="connsiteX8" fmla="*/ 0 w 1337364"/>
              <a:gd name="connsiteY8" fmla="*/ 85986 h 85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364" h="859860">
                <a:moveTo>
                  <a:pt x="0" y="85986"/>
                </a:moveTo>
                <a:cubicBezTo>
                  <a:pt x="0" y="38497"/>
                  <a:pt x="38497" y="0"/>
                  <a:pt x="85986" y="0"/>
                </a:cubicBezTo>
                <a:lnTo>
                  <a:pt x="1251378" y="0"/>
                </a:lnTo>
                <a:cubicBezTo>
                  <a:pt x="1298867" y="0"/>
                  <a:pt x="1337364" y="38497"/>
                  <a:pt x="1337364" y="85986"/>
                </a:cubicBezTo>
                <a:lnTo>
                  <a:pt x="1337364" y="773874"/>
                </a:lnTo>
                <a:cubicBezTo>
                  <a:pt x="1337364" y="821363"/>
                  <a:pt x="1298867" y="859860"/>
                  <a:pt x="1251378" y="859860"/>
                </a:cubicBezTo>
                <a:lnTo>
                  <a:pt x="85986" y="859860"/>
                </a:lnTo>
                <a:cubicBezTo>
                  <a:pt x="38497" y="859860"/>
                  <a:pt x="0" y="821363"/>
                  <a:pt x="0" y="773874"/>
                </a:cubicBezTo>
                <a:lnTo>
                  <a:pt x="0" y="85986"/>
                </a:lnTo>
                <a:close/>
              </a:path>
            </a:pathLst>
          </a:custGeom>
          <a:noFill/>
          <a:effectLst>
            <a:outerShdw blurRad="76200" dist="50800" dir="5400000" algn="ctr" rotWithShape="0">
              <a:schemeClr val="tx2">
                <a:lumMod val="20000"/>
                <a:lumOff val="80000"/>
              </a:scheme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en-GB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Excel </a:t>
            </a:r>
            <a:r>
              <a:rPr lang="en-GB" sz="1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Populator</a:t>
            </a:r>
            <a:endParaRPr lang="en-GB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522243" y="4454290"/>
            <a:ext cx="1852261" cy="523220"/>
          </a:xfrm>
          <a:custGeom>
            <a:avLst/>
            <a:gdLst>
              <a:gd name="connsiteX0" fmla="*/ 0 w 1337364"/>
              <a:gd name="connsiteY0" fmla="*/ 85986 h 859860"/>
              <a:gd name="connsiteX1" fmla="*/ 85986 w 1337364"/>
              <a:gd name="connsiteY1" fmla="*/ 0 h 859860"/>
              <a:gd name="connsiteX2" fmla="*/ 1251378 w 1337364"/>
              <a:gd name="connsiteY2" fmla="*/ 0 h 859860"/>
              <a:gd name="connsiteX3" fmla="*/ 1337364 w 1337364"/>
              <a:gd name="connsiteY3" fmla="*/ 85986 h 859860"/>
              <a:gd name="connsiteX4" fmla="*/ 1337364 w 1337364"/>
              <a:gd name="connsiteY4" fmla="*/ 773874 h 859860"/>
              <a:gd name="connsiteX5" fmla="*/ 1251378 w 1337364"/>
              <a:gd name="connsiteY5" fmla="*/ 859860 h 859860"/>
              <a:gd name="connsiteX6" fmla="*/ 85986 w 1337364"/>
              <a:gd name="connsiteY6" fmla="*/ 859860 h 859860"/>
              <a:gd name="connsiteX7" fmla="*/ 0 w 1337364"/>
              <a:gd name="connsiteY7" fmla="*/ 773874 h 859860"/>
              <a:gd name="connsiteX8" fmla="*/ 0 w 1337364"/>
              <a:gd name="connsiteY8" fmla="*/ 85986 h 85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364" h="859860">
                <a:moveTo>
                  <a:pt x="0" y="85986"/>
                </a:moveTo>
                <a:cubicBezTo>
                  <a:pt x="0" y="38497"/>
                  <a:pt x="38497" y="0"/>
                  <a:pt x="85986" y="0"/>
                </a:cubicBezTo>
                <a:lnTo>
                  <a:pt x="1251378" y="0"/>
                </a:lnTo>
                <a:cubicBezTo>
                  <a:pt x="1298867" y="0"/>
                  <a:pt x="1337364" y="38497"/>
                  <a:pt x="1337364" y="85986"/>
                </a:cubicBezTo>
                <a:lnTo>
                  <a:pt x="1337364" y="773874"/>
                </a:lnTo>
                <a:cubicBezTo>
                  <a:pt x="1337364" y="821363"/>
                  <a:pt x="1298867" y="859860"/>
                  <a:pt x="1251378" y="859860"/>
                </a:cubicBezTo>
                <a:lnTo>
                  <a:pt x="85986" y="859860"/>
                </a:lnTo>
                <a:cubicBezTo>
                  <a:pt x="38497" y="859860"/>
                  <a:pt x="0" y="821363"/>
                  <a:pt x="0" y="773874"/>
                </a:cubicBezTo>
                <a:lnTo>
                  <a:pt x="0" y="85986"/>
                </a:lnTo>
                <a:close/>
              </a:path>
            </a:pathLst>
          </a:custGeom>
          <a:noFill/>
          <a:effectLst>
            <a:outerShdw blurRad="76200" dist="50800" dir="5400000" algn="ctr" rotWithShape="0">
              <a:schemeClr val="tx2">
                <a:lumMod val="20000"/>
                <a:lumOff val="80000"/>
              </a:scheme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r>
              <a:rPr lang="en-GB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Tableau </a:t>
            </a:r>
            <a:r>
              <a:rPr lang="en-GB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Web Data</a:t>
            </a:r>
          </a:p>
          <a:p>
            <a:r>
              <a:rPr lang="en-GB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Connector</a:t>
            </a:r>
            <a:endParaRPr lang="en-GB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539552" y="2009380"/>
            <a:ext cx="1857688" cy="307777"/>
          </a:xfrm>
          <a:custGeom>
            <a:avLst/>
            <a:gdLst>
              <a:gd name="connsiteX0" fmla="*/ 0 w 1337364"/>
              <a:gd name="connsiteY0" fmla="*/ 85986 h 859860"/>
              <a:gd name="connsiteX1" fmla="*/ 85986 w 1337364"/>
              <a:gd name="connsiteY1" fmla="*/ 0 h 859860"/>
              <a:gd name="connsiteX2" fmla="*/ 1251378 w 1337364"/>
              <a:gd name="connsiteY2" fmla="*/ 0 h 859860"/>
              <a:gd name="connsiteX3" fmla="*/ 1337364 w 1337364"/>
              <a:gd name="connsiteY3" fmla="*/ 85986 h 859860"/>
              <a:gd name="connsiteX4" fmla="*/ 1337364 w 1337364"/>
              <a:gd name="connsiteY4" fmla="*/ 773874 h 859860"/>
              <a:gd name="connsiteX5" fmla="*/ 1251378 w 1337364"/>
              <a:gd name="connsiteY5" fmla="*/ 859860 h 859860"/>
              <a:gd name="connsiteX6" fmla="*/ 85986 w 1337364"/>
              <a:gd name="connsiteY6" fmla="*/ 859860 h 859860"/>
              <a:gd name="connsiteX7" fmla="*/ 0 w 1337364"/>
              <a:gd name="connsiteY7" fmla="*/ 773874 h 859860"/>
              <a:gd name="connsiteX8" fmla="*/ 0 w 1337364"/>
              <a:gd name="connsiteY8" fmla="*/ 85986 h 85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364" h="859860">
                <a:moveTo>
                  <a:pt x="0" y="85986"/>
                </a:moveTo>
                <a:cubicBezTo>
                  <a:pt x="0" y="38497"/>
                  <a:pt x="38497" y="0"/>
                  <a:pt x="85986" y="0"/>
                </a:cubicBezTo>
                <a:lnTo>
                  <a:pt x="1251378" y="0"/>
                </a:lnTo>
                <a:cubicBezTo>
                  <a:pt x="1298867" y="0"/>
                  <a:pt x="1337364" y="38497"/>
                  <a:pt x="1337364" y="85986"/>
                </a:cubicBezTo>
                <a:lnTo>
                  <a:pt x="1337364" y="773874"/>
                </a:lnTo>
                <a:cubicBezTo>
                  <a:pt x="1337364" y="821363"/>
                  <a:pt x="1298867" y="859860"/>
                  <a:pt x="1251378" y="859860"/>
                </a:cubicBezTo>
                <a:lnTo>
                  <a:pt x="85986" y="859860"/>
                </a:lnTo>
                <a:cubicBezTo>
                  <a:pt x="38497" y="859860"/>
                  <a:pt x="0" y="821363"/>
                  <a:pt x="0" y="773874"/>
                </a:cubicBezTo>
                <a:lnTo>
                  <a:pt x="0" y="85986"/>
                </a:lnTo>
                <a:close/>
              </a:path>
            </a:pathLst>
          </a:custGeom>
          <a:noFill/>
          <a:effectLst>
            <a:outerShdw blurRad="76200" dist="50800" dir="5400000" algn="ctr" rotWithShape="0">
              <a:schemeClr val="tx2">
                <a:lumMod val="20000"/>
                <a:lumOff val="80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Excel Pivot Tables</a:t>
            </a:r>
            <a:endParaRPr lang="en-GB" sz="1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98041" y="1940689"/>
            <a:ext cx="437807" cy="443323"/>
            <a:chOff x="3379469" y="2604184"/>
            <a:chExt cx="530848" cy="531988"/>
          </a:xfrm>
        </p:grpSpPr>
        <p:sp>
          <p:nvSpPr>
            <p:cNvPr id="57" name="Off_Road_Tire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3379469" y="2604184"/>
              <a:ext cx="530848" cy="531988"/>
            </a:xfrm>
            <a:custGeom>
              <a:avLst/>
              <a:gdLst>
                <a:gd name="T0" fmla="*/ 5981 w 6100"/>
                <a:gd name="T1" fmla="*/ 2896 h 6100"/>
                <a:gd name="T2" fmla="*/ 6027 w 6100"/>
                <a:gd name="T3" fmla="*/ 2369 h 6100"/>
                <a:gd name="T4" fmla="*/ 5969 w 6100"/>
                <a:gd name="T5" fmla="*/ 2151 h 6100"/>
                <a:gd name="T6" fmla="*/ 5665 w 6100"/>
                <a:gd name="T7" fmla="*/ 1717 h 6100"/>
                <a:gd name="T8" fmla="*/ 5512 w 6100"/>
                <a:gd name="T9" fmla="*/ 1452 h 6100"/>
                <a:gd name="T10" fmla="*/ 5288 w 6100"/>
                <a:gd name="T11" fmla="*/ 972 h 6100"/>
                <a:gd name="T12" fmla="*/ 5128 w 6100"/>
                <a:gd name="T13" fmla="*/ 812 h 6100"/>
                <a:gd name="T14" fmla="*/ 4648 w 6100"/>
                <a:gd name="T15" fmla="*/ 589 h 6100"/>
                <a:gd name="T16" fmla="*/ 4383 w 6100"/>
                <a:gd name="T17" fmla="*/ 435 h 6100"/>
                <a:gd name="T18" fmla="*/ 3949 w 6100"/>
                <a:gd name="T19" fmla="*/ 131 h 6100"/>
                <a:gd name="T20" fmla="*/ 3731 w 6100"/>
                <a:gd name="T21" fmla="*/ 73 h 6100"/>
                <a:gd name="T22" fmla="*/ 3204 w 6100"/>
                <a:gd name="T23" fmla="*/ 119 h 6100"/>
                <a:gd name="T24" fmla="*/ 2896 w 6100"/>
                <a:gd name="T25" fmla="*/ 119 h 6100"/>
                <a:gd name="T26" fmla="*/ 2369 w 6100"/>
                <a:gd name="T27" fmla="*/ 73 h 6100"/>
                <a:gd name="T28" fmla="*/ 2151 w 6100"/>
                <a:gd name="T29" fmla="*/ 131 h 6100"/>
                <a:gd name="T30" fmla="*/ 1717 w 6100"/>
                <a:gd name="T31" fmla="*/ 435 h 6100"/>
                <a:gd name="T32" fmla="*/ 1452 w 6100"/>
                <a:gd name="T33" fmla="*/ 588 h 6100"/>
                <a:gd name="T34" fmla="*/ 972 w 6100"/>
                <a:gd name="T35" fmla="*/ 812 h 6100"/>
                <a:gd name="T36" fmla="*/ 812 w 6100"/>
                <a:gd name="T37" fmla="*/ 972 h 6100"/>
                <a:gd name="T38" fmla="*/ 589 w 6100"/>
                <a:gd name="T39" fmla="*/ 1452 h 6100"/>
                <a:gd name="T40" fmla="*/ 435 w 6100"/>
                <a:gd name="T41" fmla="*/ 1717 h 6100"/>
                <a:gd name="T42" fmla="*/ 131 w 6100"/>
                <a:gd name="T43" fmla="*/ 2151 h 6100"/>
                <a:gd name="T44" fmla="*/ 73 w 6100"/>
                <a:gd name="T45" fmla="*/ 2369 h 6100"/>
                <a:gd name="T46" fmla="*/ 119 w 6100"/>
                <a:gd name="T47" fmla="*/ 2896 h 6100"/>
                <a:gd name="T48" fmla="*/ 119 w 6100"/>
                <a:gd name="T49" fmla="*/ 3204 h 6100"/>
                <a:gd name="T50" fmla="*/ 73 w 6100"/>
                <a:gd name="T51" fmla="*/ 3731 h 6100"/>
                <a:gd name="T52" fmla="*/ 131 w 6100"/>
                <a:gd name="T53" fmla="*/ 3949 h 6100"/>
                <a:gd name="T54" fmla="*/ 435 w 6100"/>
                <a:gd name="T55" fmla="*/ 4383 h 6100"/>
                <a:gd name="T56" fmla="*/ 588 w 6100"/>
                <a:gd name="T57" fmla="*/ 4648 h 6100"/>
                <a:gd name="T58" fmla="*/ 812 w 6100"/>
                <a:gd name="T59" fmla="*/ 5128 h 6100"/>
                <a:gd name="T60" fmla="*/ 972 w 6100"/>
                <a:gd name="T61" fmla="*/ 5288 h 6100"/>
                <a:gd name="T62" fmla="*/ 1452 w 6100"/>
                <a:gd name="T63" fmla="*/ 5512 h 6100"/>
                <a:gd name="T64" fmla="*/ 1717 w 6100"/>
                <a:gd name="T65" fmla="*/ 5665 h 6100"/>
                <a:gd name="T66" fmla="*/ 2151 w 6100"/>
                <a:gd name="T67" fmla="*/ 5969 h 6100"/>
                <a:gd name="T68" fmla="*/ 2369 w 6100"/>
                <a:gd name="T69" fmla="*/ 6027 h 6100"/>
                <a:gd name="T70" fmla="*/ 2896 w 6100"/>
                <a:gd name="T71" fmla="*/ 5981 h 6100"/>
                <a:gd name="T72" fmla="*/ 3204 w 6100"/>
                <a:gd name="T73" fmla="*/ 5981 h 6100"/>
                <a:gd name="T74" fmla="*/ 3731 w 6100"/>
                <a:gd name="T75" fmla="*/ 6027 h 6100"/>
                <a:gd name="T76" fmla="*/ 3949 w 6100"/>
                <a:gd name="T77" fmla="*/ 5969 h 6100"/>
                <a:gd name="T78" fmla="*/ 4383 w 6100"/>
                <a:gd name="T79" fmla="*/ 5665 h 6100"/>
                <a:gd name="T80" fmla="*/ 4648 w 6100"/>
                <a:gd name="T81" fmla="*/ 5512 h 6100"/>
                <a:gd name="T82" fmla="*/ 5128 w 6100"/>
                <a:gd name="T83" fmla="*/ 5288 h 6100"/>
                <a:gd name="T84" fmla="*/ 5288 w 6100"/>
                <a:gd name="T85" fmla="*/ 5128 h 6100"/>
                <a:gd name="T86" fmla="*/ 5512 w 6100"/>
                <a:gd name="T87" fmla="*/ 4648 h 6100"/>
                <a:gd name="T88" fmla="*/ 5665 w 6100"/>
                <a:gd name="T89" fmla="*/ 4383 h 6100"/>
                <a:gd name="T90" fmla="*/ 5969 w 6100"/>
                <a:gd name="T91" fmla="*/ 3949 h 6100"/>
                <a:gd name="T92" fmla="*/ 6027 w 6100"/>
                <a:gd name="T93" fmla="*/ 3731 h 6100"/>
                <a:gd name="T94" fmla="*/ 5981 w 6100"/>
                <a:gd name="T95" fmla="*/ 3204 h 6100"/>
                <a:gd name="T96" fmla="*/ 909 w 6100"/>
                <a:gd name="T97" fmla="*/ 3050 h 6100"/>
                <a:gd name="T98" fmla="*/ 3050 w 6100"/>
                <a:gd name="T99" fmla="*/ 519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00" h="6100">
                  <a:moveTo>
                    <a:pt x="6100" y="3204"/>
                  </a:moveTo>
                  <a:lnTo>
                    <a:pt x="6100" y="2896"/>
                  </a:lnTo>
                  <a:lnTo>
                    <a:pt x="5981" y="2896"/>
                  </a:lnTo>
                  <a:cubicBezTo>
                    <a:pt x="5977" y="2828"/>
                    <a:pt x="5971" y="2760"/>
                    <a:pt x="5963" y="2692"/>
                  </a:cubicBezTo>
                  <a:lnTo>
                    <a:pt x="6080" y="2672"/>
                  </a:lnTo>
                  <a:lnTo>
                    <a:pt x="6027" y="2369"/>
                  </a:lnTo>
                  <a:lnTo>
                    <a:pt x="5910" y="2390"/>
                  </a:lnTo>
                  <a:cubicBezTo>
                    <a:pt x="5895" y="2323"/>
                    <a:pt x="5877" y="2257"/>
                    <a:pt x="5857" y="2192"/>
                  </a:cubicBezTo>
                  <a:lnTo>
                    <a:pt x="5969" y="2151"/>
                  </a:lnTo>
                  <a:lnTo>
                    <a:pt x="5864" y="1863"/>
                  </a:lnTo>
                  <a:lnTo>
                    <a:pt x="5752" y="1903"/>
                  </a:lnTo>
                  <a:cubicBezTo>
                    <a:pt x="5725" y="1840"/>
                    <a:pt x="5696" y="1778"/>
                    <a:pt x="5665" y="1717"/>
                  </a:cubicBezTo>
                  <a:lnTo>
                    <a:pt x="5768" y="1658"/>
                  </a:lnTo>
                  <a:lnTo>
                    <a:pt x="5615" y="1392"/>
                  </a:lnTo>
                  <a:lnTo>
                    <a:pt x="5512" y="1452"/>
                  </a:lnTo>
                  <a:cubicBezTo>
                    <a:pt x="5474" y="1394"/>
                    <a:pt x="5435" y="1338"/>
                    <a:pt x="5394" y="1284"/>
                  </a:cubicBezTo>
                  <a:lnTo>
                    <a:pt x="5485" y="1207"/>
                  </a:lnTo>
                  <a:lnTo>
                    <a:pt x="5288" y="972"/>
                  </a:lnTo>
                  <a:lnTo>
                    <a:pt x="5196" y="1049"/>
                  </a:lnTo>
                  <a:cubicBezTo>
                    <a:pt x="5150" y="999"/>
                    <a:pt x="5101" y="950"/>
                    <a:pt x="5051" y="904"/>
                  </a:cubicBezTo>
                  <a:lnTo>
                    <a:pt x="5128" y="812"/>
                  </a:lnTo>
                  <a:lnTo>
                    <a:pt x="4893" y="615"/>
                  </a:lnTo>
                  <a:lnTo>
                    <a:pt x="4816" y="706"/>
                  </a:lnTo>
                  <a:cubicBezTo>
                    <a:pt x="4762" y="665"/>
                    <a:pt x="4706" y="626"/>
                    <a:pt x="4648" y="589"/>
                  </a:cubicBezTo>
                  <a:lnTo>
                    <a:pt x="4708" y="485"/>
                  </a:lnTo>
                  <a:lnTo>
                    <a:pt x="4442" y="332"/>
                  </a:lnTo>
                  <a:lnTo>
                    <a:pt x="4383" y="435"/>
                  </a:lnTo>
                  <a:cubicBezTo>
                    <a:pt x="4322" y="404"/>
                    <a:pt x="4260" y="375"/>
                    <a:pt x="4197" y="348"/>
                  </a:cubicBezTo>
                  <a:lnTo>
                    <a:pt x="4237" y="236"/>
                  </a:lnTo>
                  <a:lnTo>
                    <a:pt x="3949" y="131"/>
                  </a:lnTo>
                  <a:lnTo>
                    <a:pt x="3908" y="243"/>
                  </a:lnTo>
                  <a:cubicBezTo>
                    <a:pt x="3843" y="223"/>
                    <a:pt x="3777" y="205"/>
                    <a:pt x="3710" y="190"/>
                  </a:cubicBezTo>
                  <a:lnTo>
                    <a:pt x="3731" y="73"/>
                  </a:lnTo>
                  <a:lnTo>
                    <a:pt x="3428" y="20"/>
                  </a:lnTo>
                  <a:lnTo>
                    <a:pt x="3408" y="137"/>
                  </a:lnTo>
                  <a:cubicBezTo>
                    <a:pt x="3340" y="129"/>
                    <a:pt x="3272" y="123"/>
                    <a:pt x="3204" y="119"/>
                  </a:cubicBezTo>
                  <a:lnTo>
                    <a:pt x="3204" y="0"/>
                  </a:lnTo>
                  <a:lnTo>
                    <a:pt x="2896" y="0"/>
                  </a:lnTo>
                  <a:lnTo>
                    <a:pt x="2896" y="119"/>
                  </a:lnTo>
                  <a:cubicBezTo>
                    <a:pt x="2828" y="123"/>
                    <a:pt x="2760" y="129"/>
                    <a:pt x="2692" y="137"/>
                  </a:cubicBezTo>
                  <a:lnTo>
                    <a:pt x="2672" y="20"/>
                  </a:lnTo>
                  <a:lnTo>
                    <a:pt x="2369" y="73"/>
                  </a:lnTo>
                  <a:lnTo>
                    <a:pt x="2390" y="190"/>
                  </a:lnTo>
                  <a:cubicBezTo>
                    <a:pt x="2323" y="205"/>
                    <a:pt x="2257" y="223"/>
                    <a:pt x="2192" y="243"/>
                  </a:cubicBezTo>
                  <a:lnTo>
                    <a:pt x="2151" y="131"/>
                  </a:lnTo>
                  <a:lnTo>
                    <a:pt x="1863" y="236"/>
                  </a:lnTo>
                  <a:lnTo>
                    <a:pt x="1903" y="348"/>
                  </a:lnTo>
                  <a:cubicBezTo>
                    <a:pt x="1840" y="375"/>
                    <a:pt x="1778" y="404"/>
                    <a:pt x="1717" y="435"/>
                  </a:cubicBezTo>
                  <a:lnTo>
                    <a:pt x="1658" y="332"/>
                  </a:lnTo>
                  <a:lnTo>
                    <a:pt x="1392" y="485"/>
                  </a:lnTo>
                  <a:lnTo>
                    <a:pt x="1452" y="588"/>
                  </a:lnTo>
                  <a:cubicBezTo>
                    <a:pt x="1394" y="626"/>
                    <a:pt x="1338" y="665"/>
                    <a:pt x="1284" y="706"/>
                  </a:cubicBezTo>
                  <a:lnTo>
                    <a:pt x="1207" y="615"/>
                  </a:lnTo>
                  <a:lnTo>
                    <a:pt x="972" y="812"/>
                  </a:lnTo>
                  <a:lnTo>
                    <a:pt x="1049" y="904"/>
                  </a:lnTo>
                  <a:cubicBezTo>
                    <a:pt x="999" y="950"/>
                    <a:pt x="950" y="999"/>
                    <a:pt x="904" y="1049"/>
                  </a:cubicBezTo>
                  <a:lnTo>
                    <a:pt x="812" y="972"/>
                  </a:lnTo>
                  <a:lnTo>
                    <a:pt x="615" y="1207"/>
                  </a:lnTo>
                  <a:lnTo>
                    <a:pt x="706" y="1284"/>
                  </a:lnTo>
                  <a:cubicBezTo>
                    <a:pt x="665" y="1338"/>
                    <a:pt x="626" y="1394"/>
                    <a:pt x="589" y="1452"/>
                  </a:cubicBezTo>
                  <a:lnTo>
                    <a:pt x="485" y="1392"/>
                  </a:lnTo>
                  <a:lnTo>
                    <a:pt x="332" y="1658"/>
                  </a:lnTo>
                  <a:lnTo>
                    <a:pt x="435" y="1717"/>
                  </a:lnTo>
                  <a:cubicBezTo>
                    <a:pt x="404" y="1778"/>
                    <a:pt x="375" y="1840"/>
                    <a:pt x="348" y="1903"/>
                  </a:cubicBezTo>
                  <a:lnTo>
                    <a:pt x="236" y="1863"/>
                  </a:lnTo>
                  <a:lnTo>
                    <a:pt x="131" y="2151"/>
                  </a:lnTo>
                  <a:lnTo>
                    <a:pt x="243" y="2192"/>
                  </a:lnTo>
                  <a:cubicBezTo>
                    <a:pt x="223" y="2257"/>
                    <a:pt x="205" y="2323"/>
                    <a:pt x="190" y="2390"/>
                  </a:cubicBezTo>
                  <a:lnTo>
                    <a:pt x="73" y="2369"/>
                  </a:lnTo>
                  <a:lnTo>
                    <a:pt x="20" y="2672"/>
                  </a:lnTo>
                  <a:lnTo>
                    <a:pt x="137" y="2692"/>
                  </a:lnTo>
                  <a:cubicBezTo>
                    <a:pt x="129" y="2760"/>
                    <a:pt x="123" y="2828"/>
                    <a:pt x="119" y="2896"/>
                  </a:cubicBezTo>
                  <a:lnTo>
                    <a:pt x="0" y="2896"/>
                  </a:lnTo>
                  <a:lnTo>
                    <a:pt x="0" y="3204"/>
                  </a:lnTo>
                  <a:lnTo>
                    <a:pt x="119" y="3204"/>
                  </a:lnTo>
                  <a:cubicBezTo>
                    <a:pt x="123" y="3272"/>
                    <a:pt x="129" y="3340"/>
                    <a:pt x="137" y="3408"/>
                  </a:cubicBezTo>
                  <a:lnTo>
                    <a:pt x="20" y="3428"/>
                  </a:lnTo>
                  <a:lnTo>
                    <a:pt x="73" y="3731"/>
                  </a:lnTo>
                  <a:lnTo>
                    <a:pt x="190" y="3710"/>
                  </a:lnTo>
                  <a:cubicBezTo>
                    <a:pt x="205" y="3777"/>
                    <a:pt x="223" y="3843"/>
                    <a:pt x="243" y="3908"/>
                  </a:cubicBezTo>
                  <a:lnTo>
                    <a:pt x="131" y="3949"/>
                  </a:lnTo>
                  <a:lnTo>
                    <a:pt x="236" y="4237"/>
                  </a:lnTo>
                  <a:lnTo>
                    <a:pt x="348" y="4197"/>
                  </a:lnTo>
                  <a:cubicBezTo>
                    <a:pt x="375" y="4260"/>
                    <a:pt x="404" y="4322"/>
                    <a:pt x="435" y="4383"/>
                  </a:cubicBezTo>
                  <a:lnTo>
                    <a:pt x="332" y="4442"/>
                  </a:lnTo>
                  <a:lnTo>
                    <a:pt x="485" y="4708"/>
                  </a:lnTo>
                  <a:lnTo>
                    <a:pt x="588" y="4648"/>
                  </a:lnTo>
                  <a:cubicBezTo>
                    <a:pt x="626" y="4706"/>
                    <a:pt x="665" y="4762"/>
                    <a:pt x="706" y="4816"/>
                  </a:cubicBezTo>
                  <a:lnTo>
                    <a:pt x="615" y="4893"/>
                  </a:lnTo>
                  <a:lnTo>
                    <a:pt x="812" y="5128"/>
                  </a:lnTo>
                  <a:lnTo>
                    <a:pt x="904" y="5051"/>
                  </a:lnTo>
                  <a:cubicBezTo>
                    <a:pt x="950" y="5101"/>
                    <a:pt x="999" y="5150"/>
                    <a:pt x="1049" y="5196"/>
                  </a:cubicBezTo>
                  <a:lnTo>
                    <a:pt x="972" y="5288"/>
                  </a:lnTo>
                  <a:lnTo>
                    <a:pt x="1207" y="5485"/>
                  </a:lnTo>
                  <a:lnTo>
                    <a:pt x="1284" y="5394"/>
                  </a:lnTo>
                  <a:cubicBezTo>
                    <a:pt x="1338" y="5435"/>
                    <a:pt x="1394" y="5474"/>
                    <a:pt x="1452" y="5512"/>
                  </a:cubicBezTo>
                  <a:lnTo>
                    <a:pt x="1392" y="5615"/>
                  </a:lnTo>
                  <a:lnTo>
                    <a:pt x="1658" y="5768"/>
                  </a:lnTo>
                  <a:lnTo>
                    <a:pt x="1717" y="5665"/>
                  </a:lnTo>
                  <a:cubicBezTo>
                    <a:pt x="1778" y="5696"/>
                    <a:pt x="1840" y="5725"/>
                    <a:pt x="1903" y="5752"/>
                  </a:cubicBezTo>
                  <a:lnTo>
                    <a:pt x="1863" y="5864"/>
                  </a:lnTo>
                  <a:lnTo>
                    <a:pt x="2151" y="5969"/>
                  </a:lnTo>
                  <a:lnTo>
                    <a:pt x="2192" y="5857"/>
                  </a:lnTo>
                  <a:cubicBezTo>
                    <a:pt x="2257" y="5877"/>
                    <a:pt x="2323" y="5895"/>
                    <a:pt x="2390" y="5910"/>
                  </a:cubicBezTo>
                  <a:lnTo>
                    <a:pt x="2369" y="6027"/>
                  </a:lnTo>
                  <a:lnTo>
                    <a:pt x="2672" y="6080"/>
                  </a:lnTo>
                  <a:lnTo>
                    <a:pt x="2692" y="5963"/>
                  </a:lnTo>
                  <a:cubicBezTo>
                    <a:pt x="2760" y="5971"/>
                    <a:pt x="2828" y="5977"/>
                    <a:pt x="2896" y="5981"/>
                  </a:cubicBezTo>
                  <a:lnTo>
                    <a:pt x="2896" y="6100"/>
                  </a:lnTo>
                  <a:lnTo>
                    <a:pt x="3204" y="6100"/>
                  </a:lnTo>
                  <a:lnTo>
                    <a:pt x="3204" y="5981"/>
                  </a:lnTo>
                  <a:cubicBezTo>
                    <a:pt x="3272" y="5977"/>
                    <a:pt x="3340" y="5971"/>
                    <a:pt x="3408" y="5963"/>
                  </a:cubicBezTo>
                  <a:lnTo>
                    <a:pt x="3428" y="6080"/>
                  </a:lnTo>
                  <a:lnTo>
                    <a:pt x="3731" y="6027"/>
                  </a:lnTo>
                  <a:lnTo>
                    <a:pt x="3710" y="5910"/>
                  </a:lnTo>
                  <a:cubicBezTo>
                    <a:pt x="3777" y="5895"/>
                    <a:pt x="3843" y="5877"/>
                    <a:pt x="3908" y="5857"/>
                  </a:cubicBezTo>
                  <a:lnTo>
                    <a:pt x="3949" y="5969"/>
                  </a:lnTo>
                  <a:lnTo>
                    <a:pt x="4237" y="5864"/>
                  </a:lnTo>
                  <a:lnTo>
                    <a:pt x="4197" y="5752"/>
                  </a:lnTo>
                  <a:cubicBezTo>
                    <a:pt x="4260" y="5725"/>
                    <a:pt x="4322" y="5696"/>
                    <a:pt x="4383" y="5665"/>
                  </a:cubicBezTo>
                  <a:lnTo>
                    <a:pt x="4442" y="5768"/>
                  </a:lnTo>
                  <a:lnTo>
                    <a:pt x="4708" y="5615"/>
                  </a:lnTo>
                  <a:lnTo>
                    <a:pt x="4648" y="5512"/>
                  </a:lnTo>
                  <a:cubicBezTo>
                    <a:pt x="4706" y="5474"/>
                    <a:pt x="4762" y="5435"/>
                    <a:pt x="4816" y="5394"/>
                  </a:cubicBezTo>
                  <a:lnTo>
                    <a:pt x="4893" y="5485"/>
                  </a:lnTo>
                  <a:lnTo>
                    <a:pt x="5128" y="5288"/>
                  </a:lnTo>
                  <a:lnTo>
                    <a:pt x="5051" y="5196"/>
                  </a:lnTo>
                  <a:cubicBezTo>
                    <a:pt x="5101" y="5150"/>
                    <a:pt x="5150" y="5101"/>
                    <a:pt x="5196" y="5051"/>
                  </a:cubicBezTo>
                  <a:lnTo>
                    <a:pt x="5288" y="5128"/>
                  </a:lnTo>
                  <a:lnTo>
                    <a:pt x="5485" y="4893"/>
                  </a:lnTo>
                  <a:lnTo>
                    <a:pt x="5394" y="4816"/>
                  </a:lnTo>
                  <a:cubicBezTo>
                    <a:pt x="5435" y="4762"/>
                    <a:pt x="5474" y="4706"/>
                    <a:pt x="5512" y="4648"/>
                  </a:cubicBezTo>
                  <a:lnTo>
                    <a:pt x="5615" y="4708"/>
                  </a:lnTo>
                  <a:lnTo>
                    <a:pt x="5768" y="4442"/>
                  </a:lnTo>
                  <a:lnTo>
                    <a:pt x="5665" y="4383"/>
                  </a:lnTo>
                  <a:cubicBezTo>
                    <a:pt x="5696" y="4322"/>
                    <a:pt x="5725" y="4260"/>
                    <a:pt x="5752" y="4197"/>
                  </a:cubicBezTo>
                  <a:lnTo>
                    <a:pt x="5864" y="4237"/>
                  </a:lnTo>
                  <a:lnTo>
                    <a:pt x="5969" y="3949"/>
                  </a:lnTo>
                  <a:lnTo>
                    <a:pt x="5857" y="3908"/>
                  </a:lnTo>
                  <a:cubicBezTo>
                    <a:pt x="5877" y="3843"/>
                    <a:pt x="5895" y="3777"/>
                    <a:pt x="5910" y="3710"/>
                  </a:cubicBezTo>
                  <a:lnTo>
                    <a:pt x="6027" y="3731"/>
                  </a:lnTo>
                  <a:lnTo>
                    <a:pt x="6080" y="3428"/>
                  </a:lnTo>
                  <a:lnTo>
                    <a:pt x="5963" y="3408"/>
                  </a:lnTo>
                  <a:cubicBezTo>
                    <a:pt x="5971" y="3340"/>
                    <a:pt x="5977" y="3272"/>
                    <a:pt x="5981" y="3204"/>
                  </a:cubicBezTo>
                  <a:lnTo>
                    <a:pt x="6100" y="3204"/>
                  </a:lnTo>
                  <a:close/>
                  <a:moveTo>
                    <a:pt x="3050" y="5191"/>
                  </a:moveTo>
                  <a:cubicBezTo>
                    <a:pt x="1867" y="5191"/>
                    <a:pt x="909" y="4233"/>
                    <a:pt x="909" y="3050"/>
                  </a:cubicBezTo>
                  <a:cubicBezTo>
                    <a:pt x="909" y="1867"/>
                    <a:pt x="1867" y="909"/>
                    <a:pt x="3050" y="909"/>
                  </a:cubicBezTo>
                  <a:cubicBezTo>
                    <a:pt x="4233" y="909"/>
                    <a:pt x="5191" y="1867"/>
                    <a:pt x="5191" y="3050"/>
                  </a:cubicBezTo>
                  <a:cubicBezTo>
                    <a:pt x="5191" y="4233"/>
                    <a:pt x="4233" y="5191"/>
                    <a:pt x="3050" y="5191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ff_Road_Tire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3472510" y="2697795"/>
              <a:ext cx="344766" cy="344765"/>
            </a:xfrm>
            <a:custGeom>
              <a:avLst/>
              <a:gdLst>
                <a:gd name="T0" fmla="*/ 1979 w 3958"/>
                <a:gd name="T1" fmla="*/ 3958 h 3958"/>
                <a:gd name="T2" fmla="*/ 2821 w 3958"/>
                <a:gd name="T3" fmla="*/ 302 h 3958"/>
                <a:gd name="T4" fmla="*/ 2821 w 3958"/>
                <a:gd name="T5" fmla="*/ 302 h 3958"/>
                <a:gd name="T6" fmla="*/ 2399 w 3958"/>
                <a:gd name="T7" fmla="*/ 999 h 3958"/>
                <a:gd name="T8" fmla="*/ 2133 w 3958"/>
                <a:gd name="T9" fmla="*/ 109 h 3958"/>
                <a:gd name="T10" fmla="*/ 1382 w 3958"/>
                <a:gd name="T11" fmla="*/ 1979 h 3958"/>
                <a:gd name="T12" fmla="*/ 1979 w 3958"/>
                <a:gd name="T13" fmla="*/ 2576 h 3958"/>
                <a:gd name="T14" fmla="*/ 2085 w 3958"/>
                <a:gd name="T15" fmla="*/ 3040 h 3958"/>
                <a:gd name="T16" fmla="*/ 1293 w 3958"/>
                <a:gd name="T17" fmla="*/ 2941 h 3958"/>
                <a:gd name="T18" fmla="*/ 1719 w 3958"/>
                <a:gd name="T19" fmla="*/ 945 h 3958"/>
                <a:gd name="T20" fmla="*/ 1719 w 3958"/>
                <a:gd name="T21" fmla="*/ 945 h 3958"/>
                <a:gd name="T22" fmla="*/ 2654 w 3958"/>
                <a:gd name="T23" fmla="*/ 1154 h 3958"/>
                <a:gd name="T24" fmla="*/ 2022 w 3958"/>
                <a:gd name="T25" fmla="*/ 103 h 3958"/>
                <a:gd name="T26" fmla="*/ 1979 w 3958"/>
                <a:gd name="T27" fmla="*/ 102 h 3958"/>
                <a:gd name="T28" fmla="*/ 1583 w 3958"/>
                <a:gd name="T29" fmla="*/ 989 h 3958"/>
                <a:gd name="T30" fmla="*/ 766 w 3958"/>
                <a:gd name="T31" fmla="*/ 548 h 3958"/>
                <a:gd name="T32" fmla="*/ 1064 w 3958"/>
                <a:gd name="T33" fmla="*/ 1432 h 3958"/>
                <a:gd name="T34" fmla="*/ 683 w 3958"/>
                <a:gd name="T35" fmla="*/ 623 h 3958"/>
                <a:gd name="T36" fmla="*/ 683 w 3958"/>
                <a:gd name="T37" fmla="*/ 623 h 3958"/>
                <a:gd name="T38" fmla="*/ 999 w 3958"/>
                <a:gd name="T39" fmla="*/ 1559 h 3958"/>
                <a:gd name="T40" fmla="*/ 108 w 3958"/>
                <a:gd name="T41" fmla="*/ 1825 h 3958"/>
                <a:gd name="T42" fmla="*/ 814 w 3958"/>
                <a:gd name="T43" fmla="*/ 2174 h 3958"/>
                <a:gd name="T44" fmla="*/ 102 w 3958"/>
                <a:gd name="T45" fmla="*/ 1979 h 3958"/>
                <a:gd name="T46" fmla="*/ 197 w 3958"/>
                <a:gd name="T47" fmla="*/ 2569 h 3958"/>
                <a:gd name="T48" fmla="*/ 623 w 3958"/>
                <a:gd name="T49" fmla="*/ 3275 h 3958"/>
                <a:gd name="T50" fmla="*/ 1188 w 3958"/>
                <a:gd name="T51" fmla="*/ 2976 h 3958"/>
                <a:gd name="T52" fmla="*/ 730 w 3958"/>
                <a:gd name="T53" fmla="*/ 2247 h 3958"/>
                <a:gd name="T54" fmla="*/ 1188 w 3958"/>
                <a:gd name="T55" fmla="*/ 2976 h 3958"/>
                <a:gd name="T56" fmla="*/ 1559 w 3958"/>
                <a:gd name="T57" fmla="*/ 2959 h 3958"/>
                <a:gd name="T58" fmla="*/ 1825 w 3958"/>
                <a:gd name="T59" fmla="*/ 3850 h 3958"/>
                <a:gd name="T60" fmla="*/ 1936 w 3958"/>
                <a:gd name="T61" fmla="*/ 3855 h 3958"/>
                <a:gd name="T62" fmla="*/ 1979 w 3958"/>
                <a:gd name="T63" fmla="*/ 3856 h 3958"/>
                <a:gd name="T64" fmla="*/ 2375 w 3958"/>
                <a:gd name="T65" fmla="*/ 2969 h 3958"/>
                <a:gd name="T66" fmla="*/ 3192 w 3958"/>
                <a:gd name="T67" fmla="*/ 3410 h 3958"/>
                <a:gd name="T68" fmla="*/ 2894 w 3958"/>
                <a:gd name="T69" fmla="*/ 2526 h 3958"/>
                <a:gd name="T70" fmla="*/ 3275 w 3958"/>
                <a:gd name="T71" fmla="*/ 3335 h 3958"/>
                <a:gd name="T72" fmla="*/ 3275 w 3958"/>
                <a:gd name="T73" fmla="*/ 3335 h 3958"/>
                <a:gd name="T74" fmla="*/ 2959 w 3958"/>
                <a:gd name="T75" fmla="*/ 2399 h 3958"/>
                <a:gd name="T76" fmla="*/ 3850 w 3958"/>
                <a:gd name="T77" fmla="*/ 2133 h 3958"/>
                <a:gd name="T78" fmla="*/ 3144 w 3958"/>
                <a:gd name="T79" fmla="*/ 1784 h 3958"/>
                <a:gd name="T80" fmla="*/ 3856 w 3958"/>
                <a:gd name="T81" fmla="*/ 1979 h 3958"/>
                <a:gd name="T82" fmla="*/ 3761 w 3958"/>
                <a:gd name="T83" fmla="*/ 1389 h 3958"/>
                <a:gd name="T84" fmla="*/ 3228 w 3958"/>
                <a:gd name="T85" fmla="*/ 1711 h 3958"/>
                <a:gd name="T86" fmla="*/ 2770 w 3958"/>
                <a:gd name="T87" fmla="*/ 982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58" h="3958">
                  <a:moveTo>
                    <a:pt x="1979" y="0"/>
                  </a:moveTo>
                  <a:cubicBezTo>
                    <a:pt x="888" y="0"/>
                    <a:pt x="0" y="888"/>
                    <a:pt x="0" y="1979"/>
                  </a:cubicBezTo>
                  <a:cubicBezTo>
                    <a:pt x="0" y="3070"/>
                    <a:pt x="888" y="3958"/>
                    <a:pt x="1979" y="3958"/>
                  </a:cubicBezTo>
                  <a:cubicBezTo>
                    <a:pt x="3070" y="3958"/>
                    <a:pt x="3958" y="3070"/>
                    <a:pt x="3958" y="1979"/>
                  </a:cubicBezTo>
                  <a:cubicBezTo>
                    <a:pt x="3958" y="888"/>
                    <a:pt x="3070" y="0"/>
                    <a:pt x="1979" y="0"/>
                  </a:cubicBezTo>
                  <a:close/>
                  <a:moveTo>
                    <a:pt x="2821" y="302"/>
                  </a:moveTo>
                  <a:cubicBezTo>
                    <a:pt x="3014" y="399"/>
                    <a:pt x="3188" y="528"/>
                    <a:pt x="3335" y="683"/>
                  </a:cubicBezTo>
                  <a:lnTo>
                    <a:pt x="2778" y="871"/>
                  </a:lnTo>
                  <a:lnTo>
                    <a:pt x="2821" y="302"/>
                  </a:lnTo>
                  <a:close/>
                  <a:moveTo>
                    <a:pt x="2722" y="256"/>
                  </a:moveTo>
                  <a:lnTo>
                    <a:pt x="2673" y="906"/>
                  </a:lnTo>
                  <a:lnTo>
                    <a:pt x="2399" y="999"/>
                  </a:lnTo>
                  <a:cubicBezTo>
                    <a:pt x="2277" y="946"/>
                    <a:pt x="2144" y="916"/>
                    <a:pt x="2004" y="913"/>
                  </a:cubicBezTo>
                  <a:lnTo>
                    <a:pt x="1833" y="714"/>
                  </a:lnTo>
                  <a:lnTo>
                    <a:pt x="2133" y="109"/>
                  </a:lnTo>
                  <a:cubicBezTo>
                    <a:pt x="2341" y="125"/>
                    <a:pt x="2539" y="176"/>
                    <a:pt x="2722" y="256"/>
                  </a:cubicBezTo>
                  <a:close/>
                  <a:moveTo>
                    <a:pt x="1979" y="2576"/>
                  </a:moveTo>
                  <a:cubicBezTo>
                    <a:pt x="1649" y="2576"/>
                    <a:pt x="1382" y="2309"/>
                    <a:pt x="1382" y="1979"/>
                  </a:cubicBezTo>
                  <a:cubicBezTo>
                    <a:pt x="1382" y="1649"/>
                    <a:pt x="1649" y="1382"/>
                    <a:pt x="1979" y="1382"/>
                  </a:cubicBezTo>
                  <a:cubicBezTo>
                    <a:pt x="2309" y="1382"/>
                    <a:pt x="2576" y="1649"/>
                    <a:pt x="2576" y="1979"/>
                  </a:cubicBezTo>
                  <a:cubicBezTo>
                    <a:pt x="2576" y="2309"/>
                    <a:pt x="2309" y="2576"/>
                    <a:pt x="1979" y="2576"/>
                  </a:cubicBezTo>
                  <a:close/>
                  <a:moveTo>
                    <a:pt x="2239" y="3013"/>
                  </a:moveTo>
                  <a:lnTo>
                    <a:pt x="2174" y="3144"/>
                  </a:lnTo>
                  <a:lnTo>
                    <a:pt x="2085" y="3040"/>
                  </a:lnTo>
                  <a:cubicBezTo>
                    <a:pt x="2138" y="3035"/>
                    <a:pt x="2189" y="3026"/>
                    <a:pt x="2239" y="3013"/>
                  </a:cubicBezTo>
                  <a:close/>
                  <a:moveTo>
                    <a:pt x="1432" y="2894"/>
                  </a:moveTo>
                  <a:lnTo>
                    <a:pt x="1293" y="2941"/>
                  </a:lnTo>
                  <a:lnTo>
                    <a:pt x="1304" y="2804"/>
                  </a:lnTo>
                  <a:cubicBezTo>
                    <a:pt x="1344" y="2837"/>
                    <a:pt x="1387" y="2867"/>
                    <a:pt x="1432" y="2894"/>
                  </a:cubicBezTo>
                  <a:close/>
                  <a:moveTo>
                    <a:pt x="1719" y="945"/>
                  </a:moveTo>
                  <a:lnTo>
                    <a:pt x="1784" y="814"/>
                  </a:lnTo>
                  <a:lnTo>
                    <a:pt x="1873" y="918"/>
                  </a:lnTo>
                  <a:cubicBezTo>
                    <a:pt x="1820" y="923"/>
                    <a:pt x="1769" y="932"/>
                    <a:pt x="1719" y="945"/>
                  </a:cubicBezTo>
                  <a:close/>
                  <a:moveTo>
                    <a:pt x="2526" y="1064"/>
                  </a:moveTo>
                  <a:lnTo>
                    <a:pt x="2665" y="1017"/>
                  </a:lnTo>
                  <a:lnTo>
                    <a:pt x="2654" y="1154"/>
                  </a:lnTo>
                  <a:cubicBezTo>
                    <a:pt x="2614" y="1121"/>
                    <a:pt x="2571" y="1091"/>
                    <a:pt x="2526" y="1064"/>
                  </a:cubicBezTo>
                  <a:close/>
                  <a:moveTo>
                    <a:pt x="1979" y="102"/>
                  </a:moveTo>
                  <a:cubicBezTo>
                    <a:pt x="1993" y="102"/>
                    <a:pt x="2008" y="102"/>
                    <a:pt x="2022" y="103"/>
                  </a:cubicBezTo>
                  <a:lnTo>
                    <a:pt x="1761" y="630"/>
                  </a:lnTo>
                  <a:lnTo>
                    <a:pt x="1389" y="197"/>
                  </a:lnTo>
                  <a:cubicBezTo>
                    <a:pt x="1574" y="136"/>
                    <a:pt x="1773" y="102"/>
                    <a:pt x="1979" y="102"/>
                  </a:cubicBezTo>
                  <a:close/>
                  <a:moveTo>
                    <a:pt x="1286" y="235"/>
                  </a:moveTo>
                  <a:lnTo>
                    <a:pt x="1711" y="730"/>
                  </a:lnTo>
                  <a:lnTo>
                    <a:pt x="1583" y="989"/>
                  </a:lnTo>
                  <a:cubicBezTo>
                    <a:pt x="1455" y="1040"/>
                    <a:pt x="1341" y="1115"/>
                    <a:pt x="1243" y="1208"/>
                  </a:cubicBezTo>
                  <a:lnTo>
                    <a:pt x="982" y="1188"/>
                  </a:lnTo>
                  <a:lnTo>
                    <a:pt x="766" y="548"/>
                  </a:lnTo>
                  <a:cubicBezTo>
                    <a:pt x="920" y="417"/>
                    <a:pt x="1095" y="311"/>
                    <a:pt x="1286" y="235"/>
                  </a:cubicBezTo>
                  <a:close/>
                  <a:moveTo>
                    <a:pt x="1154" y="1304"/>
                  </a:moveTo>
                  <a:cubicBezTo>
                    <a:pt x="1121" y="1344"/>
                    <a:pt x="1091" y="1387"/>
                    <a:pt x="1064" y="1432"/>
                  </a:cubicBezTo>
                  <a:lnTo>
                    <a:pt x="1017" y="1293"/>
                  </a:lnTo>
                  <a:lnTo>
                    <a:pt x="1154" y="1304"/>
                  </a:lnTo>
                  <a:close/>
                  <a:moveTo>
                    <a:pt x="683" y="623"/>
                  </a:moveTo>
                  <a:lnTo>
                    <a:pt x="871" y="1180"/>
                  </a:lnTo>
                  <a:lnTo>
                    <a:pt x="302" y="1137"/>
                  </a:lnTo>
                  <a:cubicBezTo>
                    <a:pt x="399" y="944"/>
                    <a:pt x="528" y="770"/>
                    <a:pt x="683" y="623"/>
                  </a:cubicBezTo>
                  <a:close/>
                  <a:moveTo>
                    <a:pt x="256" y="1236"/>
                  </a:moveTo>
                  <a:lnTo>
                    <a:pt x="906" y="1285"/>
                  </a:lnTo>
                  <a:lnTo>
                    <a:pt x="999" y="1559"/>
                  </a:lnTo>
                  <a:cubicBezTo>
                    <a:pt x="946" y="1681"/>
                    <a:pt x="916" y="1814"/>
                    <a:pt x="913" y="1954"/>
                  </a:cubicBezTo>
                  <a:lnTo>
                    <a:pt x="714" y="2125"/>
                  </a:lnTo>
                  <a:lnTo>
                    <a:pt x="108" y="1825"/>
                  </a:lnTo>
                  <a:cubicBezTo>
                    <a:pt x="125" y="1617"/>
                    <a:pt x="176" y="1419"/>
                    <a:pt x="256" y="1236"/>
                  </a:cubicBezTo>
                  <a:close/>
                  <a:moveTo>
                    <a:pt x="945" y="2239"/>
                  </a:moveTo>
                  <a:lnTo>
                    <a:pt x="814" y="2174"/>
                  </a:lnTo>
                  <a:lnTo>
                    <a:pt x="918" y="2085"/>
                  </a:lnTo>
                  <a:cubicBezTo>
                    <a:pt x="923" y="2138"/>
                    <a:pt x="932" y="2189"/>
                    <a:pt x="945" y="2239"/>
                  </a:cubicBezTo>
                  <a:close/>
                  <a:moveTo>
                    <a:pt x="102" y="1979"/>
                  </a:moveTo>
                  <a:cubicBezTo>
                    <a:pt x="102" y="1965"/>
                    <a:pt x="102" y="1950"/>
                    <a:pt x="103" y="1936"/>
                  </a:cubicBezTo>
                  <a:lnTo>
                    <a:pt x="630" y="2197"/>
                  </a:lnTo>
                  <a:lnTo>
                    <a:pt x="197" y="2569"/>
                  </a:lnTo>
                  <a:cubicBezTo>
                    <a:pt x="136" y="2384"/>
                    <a:pt x="102" y="2185"/>
                    <a:pt x="102" y="1979"/>
                  </a:cubicBezTo>
                  <a:close/>
                  <a:moveTo>
                    <a:pt x="1137" y="3656"/>
                  </a:moveTo>
                  <a:cubicBezTo>
                    <a:pt x="944" y="3559"/>
                    <a:pt x="770" y="3430"/>
                    <a:pt x="623" y="3275"/>
                  </a:cubicBezTo>
                  <a:lnTo>
                    <a:pt x="1180" y="3087"/>
                  </a:lnTo>
                  <a:lnTo>
                    <a:pt x="1137" y="3656"/>
                  </a:lnTo>
                  <a:close/>
                  <a:moveTo>
                    <a:pt x="1188" y="2976"/>
                  </a:moveTo>
                  <a:lnTo>
                    <a:pt x="548" y="3192"/>
                  </a:lnTo>
                  <a:cubicBezTo>
                    <a:pt x="417" y="3038"/>
                    <a:pt x="311" y="2863"/>
                    <a:pt x="235" y="2672"/>
                  </a:cubicBezTo>
                  <a:lnTo>
                    <a:pt x="730" y="2247"/>
                  </a:lnTo>
                  <a:lnTo>
                    <a:pt x="989" y="2375"/>
                  </a:lnTo>
                  <a:cubicBezTo>
                    <a:pt x="1040" y="2503"/>
                    <a:pt x="1115" y="2617"/>
                    <a:pt x="1208" y="2715"/>
                  </a:cubicBezTo>
                  <a:lnTo>
                    <a:pt x="1188" y="2976"/>
                  </a:lnTo>
                  <a:close/>
                  <a:moveTo>
                    <a:pt x="1236" y="3702"/>
                  </a:moveTo>
                  <a:lnTo>
                    <a:pt x="1285" y="3052"/>
                  </a:lnTo>
                  <a:lnTo>
                    <a:pt x="1559" y="2959"/>
                  </a:lnTo>
                  <a:cubicBezTo>
                    <a:pt x="1681" y="3012"/>
                    <a:pt x="1814" y="3042"/>
                    <a:pt x="1954" y="3045"/>
                  </a:cubicBezTo>
                  <a:lnTo>
                    <a:pt x="2125" y="3244"/>
                  </a:lnTo>
                  <a:lnTo>
                    <a:pt x="1825" y="3850"/>
                  </a:lnTo>
                  <a:cubicBezTo>
                    <a:pt x="1617" y="3833"/>
                    <a:pt x="1419" y="3782"/>
                    <a:pt x="1236" y="3702"/>
                  </a:cubicBezTo>
                  <a:close/>
                  <a:moveTo>
                    <a:pt x="1979" y="3856"/>
                  </a:moveTo>
                  <a:cubicBezTo>
                    <a:pt x="1965" y="3856"/>
                    <a:pt x="1950" y="3856"/>
                    <a:pt x="1936" y="3855"/>
                  </a:cubicBezTo>
                  <a:lnTo>
                    <a:pt x="2197" y="3328"/>
                  </a:lnTo>
                  <a:lnTo>
                    <a:pt x="2569" y="3761"/>
                  </a:lnTo>
                  <a:cubicBezTo>
                    <a:pt x="2384" y="3822"/>
                    <a:pt x="2185" y="3856"/>
                    <a:pt x="1979" y="3856"/>
                  </a:cubicBezTo>
                  <a:close/>
                  <a:moveTo>
                    <a:pt x="2672" y="3723"/>
                  </a:moveTo>
                  <a:lnTo>
                    <a:pt x="2247" y="3228"/>
                  </a:lnTo>
                  <a:lnTo>
                    <a:pt x="2375" y="2969"/>
                  </a:lnTo>
                  <a:cubicBezTo>
                    <a:pt x="2502" y="2918"/>
                    <a:pt x="2617" y="2843"/>
                    <a:pt x="2715" y="2750"/>
                  </a:cubicBezTo>
                  <a:lnTo>
                    <a:pt x="2976" y="2770"/>
                  </a:lnTo>
                  <a:lnTo>
                    <a:pt x="3192" y="3410"/>
                  </a:lnTo>
                  <a:cubicBezTo>
                    <a:pt x="3038" y="3541"/>
                    <a:pt x="2863" y="3647"/>
                    <a:pt x="2672" y="3723"/>
                  </a:cubicBezTo>
                  <a:close/>
                  <a:moveTo>
                    <a:pt x="2804" y="2654"/>
                  </a:moveTo>
                  <a:cubicBezTo>
                    <a:pt x="2837" y="2614"/>
                    <a:pt x="2867" y="2571"/>
                    <a:pt x="2894" y="2526"/>
                  </a:cubicBezTo>
                  <a:lnTo>
                    <a:pt x="2941" y="2665"/>
                  </a:lnTo>
                  <a:lnTo>
                    <a:pt x="2804" y="2654"/>
                  </a:lnTo>
                  <a:close/>
                  <a:moveTo>
                    <a:pt x="3275" y="3335"/>
                  </a:moveTo>
                  <a:lnTo>
                    <a:pt x="3087" y="2778"/>
                  </a:lnTo>
                  <a:lnTo>
                    <a:pt x="3656" y="2821"/>
                  </a:lnTo>
                  <a:cubicBezTo>
                    <a:pt x="3559" y="3014"/>
                    <a:pt x="3430" y="3188"/>
                    <a:pt x="3275" y="3335"/>
                  </a:cubicBezTo>
                  <a:close/>
                  <a:moveTo>
                    <a:pt x="3702" y="2722"/>
                  </a:moveTo>
                  <a:lnTo>
                    <a:pt x="3052" y="2673"/>
                  </a:lnTo>
                  <a:lnTo>
                    <a:pt x="2959" y="2399"/>
                  </a:lnTo>
                  <a:cubicBezTo>
                    <a:pt x="3012" y="2277"/>
                    <a:pt x="3042" y="2144"/>
                    <a:pt x="3045" y="2004"/>
                  </a:cubicBezTo>
                  <a:lnTo>
                    <a:pt x="3244" y="1833"/>
                  </a:lnTo>
                  <a:lnTo>
                    <a:pt x="3850" y="2133"/>
                  </a:lnTo>
                  <a:cubicBezTo>
                    <a:pt x="3833" y="2341"/>
                    <a:pt x="3782" y="2539"/>
                    <a:pt x="3702" y="2722"/>
                  </a:cubicBezTo>
                  <a:close/>
                  <a:moveTo>
                    <a:pt x="3013" y="1719"/>
                  </a:moveTo>
                  <a:lnTo>
                    <a:pt x="3144" y="1784"/>
                  </a:lnTo>
                  <a:lnTo>
                    <a:pt x="3040" y="1873"/>
                  </a:lnTo>
                  <a:cubicBezTo>
                    <a:pt x="3035" y="1820"/>
                    <a:pt x="3026" y="1769"/>
                    <a:pt x="3013" y="1719"/>
                  </a:cubicBezTo>
                  <a:close/>
                  <a:moveTo>
                    <a:pt x="3856" y="1979"/>
                  </a:moveTo>
                  <a:cubicBezTo>
                    <a:pt x="3856" y="1993"/>
                    <a:pt x="3856" y="2008"/>
                    <a:pt x="3855" y="2022"/>
                  </a:cubicBezTo>
                  <a:lnTo>
                    <a:pt x="3328" y="1761"/>
                  </a:lnTo>
                  <a:lnTo>
                    <a:pt x="3761" y="1389"/>
                  </a:lnTo>
                  <a:cubicBezTo>
                    <a:pt x="3822" y="1574"/>
                    <a:pt x="3856" y="1773"/>
                    <a:pt x="3856" y="1979"/>
                  </a:cubicBezTo>
                  <a:close/>
                  <a:moveTo>
                    <a:pt x="3723" y="1286"/>
                  </a:moveTo>
                  <a:lnTo>
                    <a:pt x="3228" y="1711"/>
                  </a:lnTo>
                  <a:lnTo>
                    <a:pt x="2969" y="1583"/>
                  </a:lnTo>
                  <a:cubicBezTo>
                    <a:pt x="2918" y="1455"/>
                    <a:pt x="2843" y="1341"/>
                    <a:pt x="2750" y="1243"/>
                  </a:cubicBezTo>
                  <a:lnTo>
                    <a:pt x="2770" y="982"/>
                  </a:lnTo>
                  <a:lnTo>
                    <a:pt x="3410" y="766"/>
                  </a:lnTo>
                  <a:cubicBezTo>
                    <a:pt x="3541" y="920"/>
                    <a:pt x="3647" y="1095"/>
                    <a:pt x="3723" y="1286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98041" y="2438906"/>
            <a:ext cx="441511" cy="443323"/>
            <a:chOff x="3379469" y="2604184"/>
            <a:chExt cx="530848" cy="531988"/>
          </a:xfrm>
        </p:grpSpPr>
        <p:sp>
          <p:nvSpPr>
            <p:cNvPr id="60" name="Off_Road_Tire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3379469" y="2604184"/>
              <a:ext cx="530848" cy="531988"/>
            </a:xfrm>
            <a:custGeom>
              <a:avLst/>
              <a:gdLst>
                <a:gd name="T0" fmla="*/ 5981 w 6100"/>
                <a:gd name="T1" fmla="*/ 2896 h 6100"/>
                <a:gd name="T2" fmla="*/ 6027 w 6100"/>
                <a:gd name="T3" fmla="*/ 2369 h 6100"/>
                <a:gd name="T4" fmla="*/ 5969 w 6100"/>
                <a:gd name="T5" fmla="*/ 2151 h 6100"/>
                <a:gd name="T6" fmla="*/ 5665 w 6100"/>
                <a:gd name="T7" fmla="*/ 1717 h 6100"/>
                <a:gd name="T8" fmla="*/ 5512 w 6100"/>
                <a:gd name="T9" fmla="*/ 1452 h 6100"/>
                <a:gd name="T10" fmla="*/ 5288 w 6100"/>
                <a:gd name="T11" fmla="*/ 972 h 6100"/>
                <a:gd name="T12" fmla="*/ 5128 w 6100"/>
                <a:gd name="T13" fmla="*/ 812 h 6100"/>
                <a:gd name="T14" fmla="*/ 4648 w 6100"/>
                <a:gd name="T15" fmla="*/ 589 h 6100"/>
                <a:gd name="T16" fmla="*/ 4383 w 6100"/>
                <a:gd name="T17" fmla="*/ 435 h 6100"/>
                <a:gd name="T18" fmla="*/ 3949 w 6100"/>
                <a:gd name="T19" fmla="*/ 131 h 6100"/>
                <a:gd name="T20" fmla="*/ 3731 w 6100"/>
                <a:gd name="T21" fmla="*/ 73 h 6100"/>
                <a:gd name="T22" fmla="*/ 3204 w 6100"/>
                <a:gd name="T23" fmla="*/ 119 h 6100"/>
                <a:gd name="T24" fmla="*/ 2896 w 6100"/>
                <a:gd name="T25" fmla="*/ 119 h 6100"/>
                <a:gd name="T26" fmla="*/ 2369 w 6100"/>
                <a:gd name="T27" fmla="*/ 73 h 6100"/>
                <a:gd name="T28" fmla="*/ 2151 w 6100"/>
                <a:gd name="T29" fmla="*/ 131 h 6100"/>
                <a:gd name="T30" fmla="*/ 1717 w 6100"/>
                <a:gd name="T31" fmla="*/ 435 h 6100"/>
                <a:gd name="T32" fmla="*/ 1452 w 6100"/>
                <a:gd name="T33" fmla="*/ 588 h 6100"/>
                <a:gd name="T34" fmla="*/ 972 w 6100"/>
                <a:gd name="T35" fmla="*/ 812 h 6100"/>
                <a:gd name="T36" fmla="*/ 812 w 6100"/>
                <a:gd name="T37" fmla="*/ 972 h 6100"/>
                <a:gd name="T38" fmla="*/ 589 w 6100"/>
                <a:gd name="T39" fmla="*/ 1452 h 6100"/>
                <a:gd name="T40" fmla="*/ 435 w 6100"/>
                <a:gd name="T41" fmla="*/ 1717 h 6100"/>
                <a:gd name="T42" fmla="*/ 131 w 6100"/>
                <a:gd name="T43" fmla="*/ 2151 h 6100"/>
                <a:gd name="T44" fmla="*/ 73 w 6100"/>
                <a:gd name="T45" fmla="*/ 2369 h 6100"/>
                <a:gd name="T46" fmla="*/ 119 w 6100"/>
                <a:gd name="T47" fmla="*/ 2896 h 6100"/>
                <a:gd name="T48" fmla="*/ 119 w 6100"/>
                <a:gd name="T49" fmla="*/ 3204 h 6100"/>
                <a:gd name="T50" fmla="*/ 73 w 6100"/>
                <a:gd name="T51" fmla="*/ 3731 h 6100"/>
                <a:gd name="T52" fmla="*/ 131 w 6100"/>
                <a:gd name="T53" fmla="*/ 3949 h 6100"/>
                <a:gd name="T54" fmla="*/ 435 w 6100"/>
                <a:gd name="T55" fmla="*/ 4383 h 6100"/>
                <a:gd name="T56" fmla="*/ 588 w 6100"/>
                <a:gd name="T57" fmla="*/ 4648 h 6100"/>
                <a:gd name="T58" fmla="*/ 812 w 6100"/>
                <a:gd name="T59" fmla="*/ 5128 h 6100"/>
                <a:gd name="T60" fmla="*/ 972 w 6100"/>
                <a:gd name="T61" fmla="*/ 5288 h 6100"/>
                <a:gd name="T62" fmla="*/ 1452 w 6100"/>
                <a:gd name="T63" fmla="*/ 5512 h 6100"/>
                <a:gd name="T64" fmla="*/ 1717 w 6100"/>
                <a:gd name="T65" fmla="*/ 5665 h 6100"/>
                <a:gd name="T66" fmla="*/ 2151 w 6100"/>
                <a:gd name="T67" fmla="*/ 5969 h 6100"/>
                <a:gd name="T68" fmla="*/ 2369 w 6100"/>
                <a:gd name="T69" fmla="*/ 6027 h 6100"/>
                <a:gd name="T70" fmla="*/ 2896 w 6100"/>
                <a:gd name="T71" fmla="*/ 5981 h 6100"/>
                <a:gd name="T72" fmla="*/ 3204 w 6100"/>
                <a:gd name="T73" fmla="*/ 5981 h 6100"/>
                <a:gd name="T74" fmla="*/ 3731 w 6100"/>
                <a:gd name="T75" fmla="*/ 6027 h 6100"/>
                <a:gd name="T76" fmla="*/ 3949 w 6100"/>
                <a:gd name="T77" fmla="*/ 5969 h 6100"/>
                <a:gd name="T78" fmla="*/ 4383 w 6100"/>
                <a:gd name="T79" fmla="*/ 5665 h 6100"/>
                <a:gd name="T80" fmla="*/ 4648 w 6100"/>
                <a:gd name="T81" fmla="*/ 5512 h 6100"/>
                <a:gd name="T82" fmla="*/ 5128 w 6100"/>
                <a:gd name="T83" fmla="*/ 5288 h 6100"/>
                <a:gd name="T84" fmla="*/ 5288 w 6100"/>
                <a:gd name="T85" fmla="*/ 5128 h 6100"/>
                <a:gd name="T86" fmla="*/ 5512 w 6100"/>
                <a:gd name="T87" fmla="*/ 4648 h 6100"/>
                <a:gd name="T88" fmla="*/ 5665 w 6100"/>
                <a:gd name="T89" fmla="*/ 4383 h 6100"/>
                <a:gd name="T90" fmla="*/ 5969 w 6100"/>
                <a:gd name="T91" fmla="*/ 3949 h 6100"/>
                <a:gd name="T92" fmla="*/ 6027 w 6100"/>
                <a:gd name="T93" fmla="*/ 3731 h 6100"/>
                <a:gd name="T94" fmla="*/ 5981 w 6100"/>
                <a:gd name="T95" fmla="*/ 3204 h 6100"/>
                <a:gd name="T96" fmla="*/ 909 w 6100"/>
                <a:gd name="T97" fmla="*/ 3050 h 6100"/>
                <a:gd name="T98" fmla="*/ 3050 w 6100"/>
                <a:gd name="T99" fmla="*/ 519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00" h="6100">
                  <a:moveTo>
                    <a:pt x="6100" y="3204"/>
                  </a:moveTo>
                  <a:lnTo>
                    <a:pt x="6100" y="2896"/>
                  </a:lnTo>
                  <a:lnTo>
                    <a:pt x="5981" y="2896"/>
                  </a:lnTo>
                  <a:cubicBezTo>
                    <a:pt x="5977" y="2828"/>
                    <a:pt x="5971" y="2760"/>
                    <a:pt x="5963" y="2692"/>
                  </a:cubicBezTo>
                  <a:lnTo>
                    <a:pt x="6080" y="2672"/>
                  </a:lnTo>
                  <a:lnTo>
                    <a:pt x="6027" y="2369"/>
                  </a:lnTo>
                  <a:lnTo>
                    <a:pt x="5910" y="2390"/>
                  </a:lnTo>
                  <a:cubicBezTo>
                    <a:pt x="5895" y="2323"/>
                    <a:pt x="5877" y="2257"/>
                    <a:pt x="5857" y="2192"/>
                  </a:cubicBezTo>
                  <a:lnTo>
                    <a:pt x="5969" y="2151"/>
                  </a:lnTo>
                  <a:lnTo>
                    <a:pt x="5864" y="1863"/>
                  </a:lnTo>
                  <a:lnTo>
                    <a:pt x="5752" y="1903"/>
                  </a:lnTo>
                  <a:cubicBezTo>
                    <a:pt x="5725" y="1840"/>
                    <a:pt x="5696" y="1778"/>
                    <a:pt x="5665" y="1717"/>
                  </a:cubicBezTo>
                  <a:lnTo>
                    <a:pt x="5768" y="1658"/>
                  </a:lnTo>
                  <a:lnTo>
                    <a:pt x="5615" y="1392"/>
                  </a:lnTo>
                  <a:lnTo>
                    <a:pt x="5512" y="1452"/>
                  </a:lnTo>
                  <a:cubicBezTo>
                    <a:pt x="5474" y="1394"/>
                    <a:pt x="5435" y="1338"/>
                    <a:pt x="5394" y="1284"/>
                  </a:cubicBezTo>
                  <a:lnTo>
                    <a:pt x="5485" y="1207"/>
                  </a:lnTo>
                  <a:lnTo>
                    <a:pt x="5288" y="972"/>
                  </a:lnTo>
                  <a:lnTo>
                    <a:pt x="5196" y="1049"/>
                  </a:lnTo>
                  <a:cubicBezTo>
                    <a:pt x="5150" y="999"/>
                    <a:pt x="5101" y="950"/>
                    <a:pt x="5051" y="904"/>
                  </a:cubicBezTo>
                  <a:lnTo>
                    <a:pt x="5128" y="812"/>
                  </a:lnTo>
                  <a:lnTo>
                    <a:pt x="4893" y="615"/>
                  </a:lnTo>
                  <a:lnTo>
                    <a:pt x="4816" y="706"/>
                  </a:lnTo>
                  <a:cubicBezTo>
                    <a:pt x="4762" y="665"/>
                    <a:pt x="4706" y="626"/>
                    <a:pt x="4648" y="589"/>
                  </a:cubicBezTo>
                  <a:lnTo>
                    <a:pt x="4708" y="485"/>
                  </a:lnTo>
                  <a:lnTo>
                    <a:pt x="4442" y="332"/>
                  </a:lnTo>
                  <a:lnTo>
                    <a:pt x="4383" y="435"/>
                  </a:lnTo>
                  <a:cubicBezTo>
                    <a:pt x="4322" y="404"/>
                    <a:pt x="4260" y="375"/>
                    <a:pt x="4197" y="348"/>
                  </a:cubicBezTo>
                  <a:lnTo>
                    <a:pt x="4237" y="236"/>
                  </a:lnTo>
                  <a:lnTo>
                    <a:pt x="3949" y="131"/>
                  </a:lnTo>
                  <a:lnTo>
                    <a:pt x="3908" y="243"/>
                  </a:lnTo>
                  <a:cubicBezTo>
                    <a:pt x="3843" y="223"/>
                    <a:pt x="3777" y="205"/>
                    <a:pt x="3710" y="190"/>
                  </a:cubicBezTo>
                  <a:lnTo>
                    <a:pt x="3731" y="73"/>
                  </a:lnTo>
                  <a:lnTo>
                    <a:pt x="3428" y="20"/>
                  </a:lnTo>
                  <a:lnTo>
                    <a:pt x="3408" y="137"/>
                  </a:lnTo>
                  <a:cubicBezTo>
                    <a:pt x="3340" y="129"/>
                    <a:pt x="3272" y="123"/>
                    <a:pt x="3204" y="119"/>
                  </a:cubicBezTo>
                  <a:lnTo>
                    <a:pt x="3204" y="0"/>
                  </a:lnTo>
                  <a:lnTo>
                    <a:pt x="2896" y="0"/>
                  </a:lnTo>
                  <a:lnTo>
                    <a:pt x="2896" y="119"/>
                  </a:lnTo>
                  <a:cubicBezTo>
                    <a:pt x="2828" y="123"/>
                    <a:pt x="2760" y="129"/>
                    <a:pt x="2692" y="137"/>
                  </a:cubicBezTo>
                  <a:lnTo>
                    <a:pt x="2672" y="20"/>
                  </a:lnTo>
                  <a:lnTo>
                    <a:pt x="2369" y="73"/>
                  </a:lnTo>
                  <a:lnTo>
                    <a:pt x="2390" y="190"/>
                  </a:lnTo>
                  <a:cubicBezTo>
                    <a:pt x="2323" y="205"/>
                    <a:pt x="2257" y="223"/>
                    <a:pt x="2192" y="243"/>
                  </a:cubicBezTo>
                  <a:lnTo>
                    <a:pt x="2151" y="131"/>
                  </a:lnTo>
                  <a:lnTo>
                    <a:pt x="1863" y="236"/>
                  </a:lnTo>
                  <a:lnTo>
                    <a:pt x="1903" y="348"/>
                  </a:lnTo>
                  <a:cubicBezTo>
                    <a:pt x="1840" y="375"/>
                    <a:pt x="1778" y="404"/>
                    <a:pt x="1717" y="435"/>
                  </a:cubicBezTo>
                  <a:lnTo>
                    <a:pt x="1658" y="332"/>
                  </a:lnTo>
                  <a:lnTo>
                    <a:pt x="1392" y="485"/>
                  </a:lnTo>
                  <a:lnTo>
                    <a:pt x="1452" y="588"/>
                  </a:lnTo>
                  <a:cubicBezTo>
                    <a:pt x="1394" y="626"/>
                    <a:pt x="1338" y="665"/>
                    <a:pt x="1284" y="706"/>
                  </a:cubicBezTo>
                  <a:lnTo>
                    <a:pt x="1207" y="615"/>
                  </a:lnTo>
                  <a:lnTo>
                    <a:pt x="972" y="812"/>
                  </a:lnTo>
                  <a:lnTo>
                    <a:pt x="1049" y="904"/>
                  </a:lnTo>
                  <a:cubicBezTo>
                    <a:pt x="999" y="950"/>
                    <a:pt x="950" y="999"/>
                    <a:pt x="904" y="1049"/>
                  </a:cubicBezTo>
                  <a:lnTo>
                    <a:pt x="812" y="972"/>
                  </a:lnTo>
                  <a:lnTo>
                    <a:pt x="615" y="1207"/>
                  </a:lnTo>
                  <a:lnTo>
                    <a:pt x="706" y="1284"/>
                  </a:lnTo>
                  <a:cubicBezTo>
                    <a:pt x="665" y="1338"/>
                    <a:pt x="626" y="1394"/>
                    <a:pt x="589" y="1452"/>
                  </a:cubicBezTo>
                  <a:lnTo>
                    <a:pt x="485" y="1392"/>
                  </a:lnTo>
                  <a:lnTo>
                    <a:pt x="332" y="1658"/>
                  </a:lnTo>
                  <a:lnTo>
                    <a:pt x="435" y="1717"/>
                  </a:lnTo>
                  <a:cubicBezTo>
                    <a:pt x="404" y="1778"/>
                    <a:pt x="375" y="1840"/>
                    <a:pt x="348" y="1903"/>
                  </a:cubicBezTo>
                  <a:lnTo>
                    <a:pt x="236" y="1863"/>
                  </a:lnTo>
                  <a:lnTo>
                    <a:pt x="131" y="2151"/>
                  </a:lnTo>
                  <a:lnTo>
                    <a:pt x="243" y="2192"/>
                  </a:lnTo>
                  <a:cubicBezTo>
                    <a:pt x="223" y="2257"/>
                    <a:pt x="205" y="2323"/>
                    <a:pt x="190" y="2390"/>
                  </a:cubicBezTo>
                  <a:lnTo>
                    <a:pt x="73" y="2369"/>
                  </a:lnTo>
                  <a:lnTo>
                    <a:pt x="20" y="2672"/>
                  </a:lnTo>
                  <a:lnTo>
                    <a:pt x="137" y="2692"/>
                  </a:lnTo>
                  <a:cubicBezTo>
                    <a:pt x="129" y="2760"/>
                    <a:pt x="123" y="2828"/>
                    <a:pt x="119" y="2896"/>
                  </a:cubicBezTo>
                  <a:lnTo>
                    <a:pt x="0" y="2896"/>
                  </a:lnTo>
                  <a:lnTo>
                    <a:pt x="0" y="3204"/>
                  </a:lnTo>
                  <a:lnTo>
                    <a:pt x="119" y="3204"/>
                  </a:lnTo>
                  <a:cubicBezTo>
                    <a:pt x="123" y="3272"/>
                    <a:pt x="129" y="3340"/>
                    <a:pt x="137" y="3408"/>
                  </a:cubicBezTo>
                  <a:lnTo>
                    <a:pt x="20" y="3428"/>
                  </a:lnTo>
                  <a:lnTo>
                    <a:pt x="73" y="3731"/>
                  </a:lnTo>
                  <a:lnTo>
                    <a:pt x="190" y="3710"/>
                  </a:lnTo>
                  <a:cubicBezTo>
                    <a:pt x="205" y="3777"/>
                    <a:pt x="223" y="3843"/>
                    <a:pt x="243" y="3908"/>
                  </a:cubicBezTo>
                  <a:lnTo>
                    <a:pt x="131" y="3949"/>
                  </a:lnTo>
                  <a:lnTo>
                    <a:pt x="236" y="4237"/>
                  </a:lnTo>
                  <a:lnTo>
                    <a:pt x="348" y="4197"/>
                  </a:lnTo>
                  <a:cubicBezTo>
                    <a:pt x="375" y="4260"/>
                    <a:pt x="404" y="4322"/>
                    <a:pt x="435" y="4383"/>
                  </a:cubicBezTo>
                  <a:lnTo>
                    <a:pt x="332" y="4442"/>
                  </a:lnTo>
                  <a:lnTo>
                    <a:pt x="485" y="4708"/>
                  </a:lnTo>
                  <a:lnTo>
                    <a:pt x="588" y="4648"/>
                  </a:lnTo>
                  <a:cubicBezTo>
                    <a:pt x="626" y="4706"/>
                    <a:pt x="665" y="4762"/>
                    <a:pt x="706" y="4816"/>
                  </a:cubicBezTo>
                  <a:lnTo>
                    <a:pt x="615" y="4893"/>
                  </a:lnTo>
                  <a:lnTo>
                    <a:pt x="812" y="5128"/>
                  </a:lnTo>
                  <a:lnTo>
                    <a:pt x="904" y="5051"/>
                  </a:lnTo>
                  <a:cubicBezTo>
                    <a:pt x="950" y="5101"/>
                    <a:pt x="999" y="5150"/>
                    <a:pt x="1049" y="5196"/>
                  </a:cubicBezTo>
                  <a:lnTo>
                    <a:pt x="972" y="5288"/>
                  </a:lnTo>
                  <a:lnTo>
                    <a:pt x="1207" y="5485"/>
                  </a:lnTo>
                  <a:lnTo>
                    <a:pt x="1284" y="5394"/>
                  </a:lnTo>
                  <a:cubicBezTo>
                    <a:pt x="1338" y="5435"/>
                    <a:pt x="1394" y="5474"/>
                    <a:pt x="1452" y="5512"/>
                  </a:cubicBezTo>
                  <a:lnTo>
                    <a:pt x="1392" y="5615"/>
                  </a:lnTo>
                  <a:lnTo>
                    <a:pt x="1658" y="5768"/>
                  </a:lnTo>
                  <a:lnTo>
                    <a:pt x="1717" y="5665"/>
                  </a:lnTo>
                  <a:cubicBezTo>
                    <a:pt x="1778" y="5696"/>
                    <a:pt x="1840" y="5725"/>
                    <a:pt x="1903" y="5752"/>
                  </a:cubicBezTo>
                  <a:lnTo>
                    <a:pt x="1863" y="5864"/>
                  </a:lnTo>
                  <a:lnTo>
                    <a:pt x="2151" y="5969"/>
                  </a:lnTo>
                  <a:lnTo>
                    <a:pt x="2192" y="5857"/>
                  </a:lnTo>
                  <a:cubicBezTo>
                    <a:pt x="2257" y="5877"/>
                    <a:pt x="2323" y="5895"/>
                    <a:pt x="2390" y="5910"/>
                  </a:cubicBezTo>
                  <a:lnTo>
                    <a:pt x="2369" y="6027"/>
                  </a:lnTo>
                  <a:lnTo>
                    <a:pt x="2672" y="6080"/>
                  </a:lnTo>
                  <a:lnTo>
                    <a:pt x="2692" y="5963"/>
                  </a:lnTo>
                  <a:cubicBezTo>
                    <a:pt x="2760" y="5971"/>
                    <a:pt x="2828" y="5977"/>
                    <a:pt x="2896" y="5981"/>
                  </a:cubicBezTo>
                  <a:lnTo>
                    <a:pt x="2896" y="6100"/>
                  </a:lnTo>
                  <a:lnTo>
                    <a:pt x="3204" y="6100"/>
                  </a:lnTo>
                  <a:lnTo>
                    <a:pt x="3204" y="5981"/>
                  </a:lnTo>
                  <a:cubicBezTo>
                    <a:pt x="3272" y="5977"/>
                    <a:pt x="3340" y="5971"/>
                    <a:pt x="3408" y="5963"/>
                  </a:cubicBezTo>
                  <a:lnTo>
                    <a:pt x="3428" y="6080"/>
                  </a:lnTo>
                  <a:lnTo>
                    <a:pt x="3731" y="6027"/>
                  </a:lnTo>
                  <a:lnTo>
                    <a:pt x="3710" y="5910"/>
                  </a:lnTo>
                  <a:cubicBezTo>
                    <a:pt x="3777" y="5895"/>
                    <a:pt x="3843" y="5877"/>
                    <a:pt x="3908" y="5857"/>
                  </a:cubicBezTo>
                  <a:lnTo>
                    <a:pt x="3949" y="5969"/>
                  </a:lnTo>
                  <a:lnTo>
                    <a:pt x="4237" y="5864"/>
                  </a:lnTo>
                  <a:lnTo>
                    <a:pt x="4197" y="5752"/>
                  </a:lnTo>
                  <a:cubicBezTo>
                    <a:pt x="4260" y="5725"/>
                    <a:pt x="4322" y="5696"/>
                    <a:pt x="4383" y="5665"/>
                  </a:cubicBezTo>
                  <a:lnTo>
                    <a:pt x="4442" y="5768"/>
                  </a:lnTo>
                  <a:lnTo>
                    <a:pt x="4708" y="5615"/>
                  </a:lnTo>
                  <a:lnTo>
                    <a:pt x="4648" y="5512"/>
                  </a:lnTo>
                  <a:cubicBezTo>
                    <a:pt x="4706" y="5474"/>
                    <a:pt x="4762" y="5435"/>
                    <a:pt x="4816" y="5394"/>
                  </a:cubicBezTo>
                  <a:lnTo>
                    <a:pt x="4893" y="5485"/>
                  </a:lnTo>
                  <a:lnTo>
                    <a:pt x="5128" y="5288"/>
                  </a:lnTo>
                  <a:lnTo>
                    <a:pt x="5051" y="5196"/>
                  </a:lnTo>
                  <a:cubicBezTo>
                    <a:pt x="5101" y="5150"/>
                    <a:pt x="5150" y="5101"/>
                    <a:pt x="5196" y="5051"/>
                  </a:cubicBezTo>
                  <a:lnTo>
                    <a:pt x="5288" y="5128"/>
                  </a:lnTo>
                  <a:lnTo>
                    <a:pt x="5485" y="4893"/>
                  </a:lnTo>
                  <a:lnTo>
                    <a:pt x="5394" y="4816"/>
                  </a:lnTo>
                  <a:cubicBezTo>
                    <a:pt x="5435" y="4762"/>
                    <a:pt x="5474" y="4706"/>
                    <a:pt x="5512" y="4648"/>
                  </a:cubicBezTo>
                  <a:lnTo>
                    <a:pt x="5615" y="4708"/>
                  </a:lnTo>
                  <a:lnTo>
                    <a:pt x="5768" y="4442"/>
                  </a:lnTo>
                  <a:lnTo>
                    <a:pt x="5665" y="4383"/>
                  </a:lnTo>
                  <a:cubicBezTo>
                    <a:pt x="5696" y="4322"/>
                    <a:pt x="5725" y="4260"/>
                    <a:pt x="5752" y="4197"/>
                  </a:cubicBezTo>
                  <a:lnTo>
                    <a:pt x="5864" y="4237"/>
                  </a:lnTo>
                  <a:lnTo>
                    <a:pt x="5969" y="3949"/>
                  </a:lnTo>
                  <a:lnTo>
                    <a:pt x="5857" y="3908"/>
                  </a:lnTo>
                  <a:cubicBezTo>
                    <a:pt x="5877" y="3843"/>
                    <a:pt x="5895" y="3777"/>
                    <a:pt x="5910" y="3710"/>
                  </a:cubicBezTo>
                  <a:lnTo>
                    <a:pt x="6027" y="3731"/>
                  </a:lnTo>
                  <a:lnTo>
                    <a:pt x="6080" y="3428"/>
                  </a:lnTo>
                  <a:lnTo>
                    <a:pt x="5963" y="3408"/>
                  </a:lnTo>
                  <a:cubicBezTo>
                    <a:pt x="5971" y="3340"/>
                    <a:pt x="5977" y="3272"/>
                    <a:pt x="5981" y="3204"/>
                  </a:cubicBezTo>
                  <a:lnTo>
                    <a:pt x="6100" y="3204"/>
                  </a:lnTo>
                  <a:close/>
                  <a:moveTo>
                    <a:pt x="3050" y="5191"/>
                  </a:moveTo>
                  <a:cubicBezTo>
                    <a:pt x="1867" y="5191"/>
                    <a:pt x="909" y="4233"/>
                    <a:pt x="909" y="3050"/>
                  </a:cubicBezTo>
                  <a:cubicBezTo>
                    <a:pt x="909" y="1867"/>
                    <a:pt x="1867" y="909"/>
                    <a:pt x="3050" y="909"/>
                  </a:cubicBezTo>
                  <a:cubicBezTo>
                    <a:pt x="4233" y="909"/>
                    <a:pt x="5191" y="1867"/>
                    <a:pt x="5191" y="3050"/>
                  </a:cubicBezTo>
                  <a:cubicBezTo>
                    <a:pt x="5191" y="4233"/>
                    <a:pt x="4233" y="5191"/>
                    <a:pt x="3050" y="5191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Off_Road_Tire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3472510" y="2697795"/>
              <a:ext cx="344766" cy="344765"/>
            </a:xfrm>
            <a:custGeom>
              <a:avLst/>
              <a:gdLst>
                <a:gd name="T0" fmla="*/ 1979 w 3958"/>
                <a:gd name="T1" fmla="*/ 3958 h 3958"/>
                <a:gd name="T2" fmla="*/ 2821 w 3958"/>
                <a:gd name="T3" fmla="*/ 302 h 3958"/>
                <a:gd name="T4" fmla="*/ 2821 w 3958"/>
                <a:gd name="T5" fmla="*/ 302 h 3958"/>
                <a:gd name="T6" fmla="*/ 2399 w 3958"/>
                <a:gd name="T7" fmla="*/ 999 h 3958"/>
                <a:gd name="T8" fmla="*/ 2133 w 3958"/>
                <a:gd name="T9" fmla="*/ 109 h 3958"/>
                <a:gd name="T10" fmla="*/ 1382 w 3958"/>
                <a:gd name="T11" fmla="*/ 1979 h 3958"/>
                <a:gd name="T12" fmla="*/ 1979 w 3958"/>
                <a:gd name="T13" fmla="*/ 2576 h 3958"/>
                <a:gd name="T14" fmla="*/ 2085 w 3958"/>
                <a:gd name="T15" fmla="*/ 3040 h 3958"/>
                <a:gd name="T16" fmla="*/ 1293 w 3958"/>
                <a:gd name="T17" fmla="*/ 2941 h 3958"/>
                <a:gd name="T18" fmla="*/ 1719 w 3958"/>
                <a:gd name="T19" fmla="*/ 945 h 3958"/>
                <a:gd name="T20" fmla="*/ 1719 w 3958"/>
                <a:gd name="T21" fmla="*/ 945 h 3958"/>
                <a:gd name="T22" fmla="*/ 2654 w 3958"/>
                <a:gd name="T23" fmla="*/ 1154 h 3958"/>
                <a:gd name="T24" fmla="*/ 2022 w 3958"/>
                <a:gd name="T25" fmla="*/ 103 h 3958"/>
                <a:gd name="T26" fmla="*/ 1979 w 3958"/>
                <a:gd name="T27" fmla="*/ 102 h 3958"/>
                <a:gd name="T28" fmla="*/ 1583 w 3958"/>
                <a:gd name="T29" fmla="*/ 989 h 3958"/>
                <a:gd name="T30" fmla="*/ 766 w 3958"/>
                <a:gd name="T31" fmla="*/ 548 h 3958"/>
                <a:gd name="T32" fmla="*/ 1064 w 3958"/>
                <a:gd name="T33" fmla="*/ 1432 h 3958"/>
                <a:gd name="T34" fmla="*/ 683 w 3958"/>
                <a:gd name="T35" fmla="*/ 623 h 3958"/>
                <a:gd name="T36" fmla="*/ 683 w 3958"/>
                <a:gd name="T37" fmla="*/ 623 h 3958"/>
                <a:gd name="T38" fmla="*/ 999 w 3958"/>
                <a:gd name="T39" fmla="*/ 1559 h 3958"/>
                <a:gd name="T40" fmla="*/ 108 w 3958"/>
                <a:gd name="T41" fmla="*/ 1825 h 3958"/>
                <a:gd name="T42" fmla="*/ 814 w 3958"/>
                <a:gd name="T43" fmla="*/ 2174 h 3958"/>
                <a:gd name="T44" fmla="*/ 102 w 3958"/>
                <a:gd name="T45" fmla="*/ 1979 h 3958"/>
                <a:gd name="T46" fmla="*/ 197 w 3958"/>
                <a:gd name="T47" fmla="*/ 2569 h 3958"/>
                <a:gd name="T48" fmla="*/ 623 w 3958"/>
                <a:gd name="T49" fmla="*/ 3275 h 3958"/>
                <a:gd name="T50" fmla="*/ 1188 w 3958"/>
                <a:gd name="T51" fmla="*/ 2976 h 3958"/>
                <a:gd name="T52" fmla="*/ 730 w 3958"/>
                <a:gd name="T53" fmla="*/ 2247 h 3958"/>
                <a:gd name="T54" fmla="*/ 1188 w 3958"/>
                <a:gd name="T55" fmla="*/ 2976 h 3958"/>
                <a:gd name="T56" fmla="*/ 1559 w 3958"/>
                <a:gd name="T57" fmla="*/ 2959 h 3958"/>
                <a:gd name="T58" fmla="*/ 1825 w 3958"/>
                <a:gd name="T59" fmla="*/ 3850 h 3958"/>
                <a:gd name="T60" fmla="*/ 1936 w 3958"/>
                <a:gd name="T61" fmla="*/ 3855 h 3958"/>
                <a:gd name="T62" fmla="*/ 1979 w 3958"/>
                <a:gd name="T63" fmla="*/ 3856 h 3958"/>
                <a:gd name="T64" fmla="*/ 2375 w 3958"/>
                <a:gd name="T65" fmla="*/ 2969 h 3958"/>
                <a:gd name="T66" fmla="*/ 3192 w 3958"/>
                <a:gd name="T67" fmla="*/ 3410 h 3958"/>
                <a:gd name="T68" fmla="*/ 2894 w 3958"/>
                <a:gd name="T69" fmla="*/ 2526 h 3958"/>
                <a:gd name="T70" fmla="*/ 3275 w 3958"/>
                <a:gd name="T71" fmla="*/ 3335 h 3958"/>
                <a:gd name="T72" fmla="*/ 3275 w 3958"/>
                <a:gd name="T73" fmla="*/ 3335 h 3958"/>
                <a:gd name="T74" fmla="*/ 2959 w 3958"/>
                <a:gd name="T75" fmla="*/ 2399 h 3958"/>
                <a:gd name="T76" fmla="*/ 3850 w 3958"/>
                <a:gd name="T77" fmla="*/ 2133 h 3958"/>
                <a:gd name="T78" fmla="*/ 3144 w 3958"/>
                <a:gd name="T79" fmla="*/ 1784 h 3958"/>
                <a:gd name="T80" fmla="*/ 3856 w 3958"/>
                <a:gd name="T81" fmla="*/ 1979 h 3958"/>
                <a:gd name="T82" fmla="*/ 3761 w 3958"/>
                <a:gd name="T83" fmla="*/ 1389 h 3958"/>
                <a:gd name="T84" fmla="*/ 3228 w 3958"/>
                <a:gd name="T85" fmla="*/ 1711 h 3958"/>
                <a:gd name="T86" fmla="*/ 2770 w 3958"/>
                <a:gd name="T87" fmla="*/ 982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58" h="3958">
                  <a:moveTo>
                    <a:pt x="1979" y="0"/>
                  </a:moveTo>
                  <a:cubicBezTo>
                    <a:pt x="888" y="0"/>
                    <a:pt x="0" y="888"/>
                    <a:pt x="0" y="1979"/>
                  </a:cubicBezTo>
                  <a:cubicBezTo>
                    <a:pt x="0" y="3070"/>
                    <a:pt x="888" y="3958"/>
                    <a:pt x="1979" y="3958"/>
                  </a:cubicBezTo>
                  <a:cubicBezTo>
                    <a:pt x="3070" y="3958"/>
                    <a:pt x="3958" y="3070"/>
                    <a:pt x="3958" y="1979"/>
                  </a:cubicBezTo>
                  <a:cubicBezTo>
                    <a:pt x="3958" y="888"/>
                    <a:pt x="3070" y="0"/>
                    <a:pt x="1979" y="0"/>
                  </a:cubicBezTo>
                  <a:close/>
                  <a:moveTo>
                    <a:pt x="2821" y="302"/>
                  </a:moveTo>
                  <a:cubicBezTo>
                    <a:pt x="3014" y="399"/>
                    <a:pt x="3188" y="528"/>
                    <a:pt x="3335" y="683"/>
                  </a:cubicBezTo>
                  <a:lnTo>
                    <a:pt x="2778" y="871"/>
                  </a:lnTo>
                  <a:lnTo>
                    <a:pt x="2821" y="302"/>
                  </a:lnTo>
                  <a:close/>
                  <a:moveTo>
                    <a:pt x="2722" y="256"/>
                  </a:moveTo>
                  <a:lnTo>
                    <a:pt x="2673" y="906"/>
                  </a:lnTo>
                  <a:lnTo>
                    <a:pt x="2399" y="999"/>
                  </a:lnTo>
                  <a:cubicBezTo>
                    <a:pt x="2277" y="946"/>
                    <a:pt x="2144" y="916"/>
                    <a:pt x="2004" y="913"/>
                  </a:cubicBezTo>
                  <a:lnTo>
                    <a:pt x="1833" y="714"/>
                  </a:lnTo>
                  <a:lnTo>
                    <a:pt x="2133" y="109"/>
                  </a:lnTo>
                  <a:cubicBezTo>
                    <a:pt x="2341" y="125"/>
                    <a:pt x="2539" y="176"/>
                    <a:pt x="2722" y="256"/>
                  </a:cubicBezTo>
                  <a:close/>
                  <a:moveTo>
                    <a:pt x="1979" y="2576"/>
                  </a:moveTo>
                  <a:cubicBezTo>
                    <a:pt x="1649" y="2576"/>
                    <a:pt x="1382" y="2309"/>
                    <a:pt x="1382" y="1979"/>
                  </a:cubicBezTo>
                  <a:cubicBezTo>
                    <a:pt x="1382" y="1649"/>
                    <a:pt x="1649" y="1382"/>
                    <a:pt x="1979" y="1382"/>
                  </a:cubicBezTo>
                  <a:cubicBezTo>
                    <a:pt x="2309" y="1382"/>
                    <a:pt x="2576" y="1649"/>
                    <a:pt x="2576" y="1979"/>
                  </a:cubicBezTo>
                  <a:cubicBezTo>
                    <a:pt x="2576" y="2309"/>
                    <a:pt x="2309" y="2576"/>
                    <a:pt x="1979" y="2576"/>
                  </a:cubicBezTo>
                  <a:close/>
                  <a:moveTo>
                    <a:pt x="2239" y="3013"/>
                  </a:moveTo>
                  <a:lnTo>
                    <a:pt x="2174" y="3144"/>
                  </a:lnTo>
                  <a:lnTo>
                    <a:pt x="2085" y="3040"/>
                  </a:lnTo>
                  <a:cubicBezTo>
                    <a:pt x="2138" y="3035"/>
                    <a:pt x="2189" y="3026"/>
                    <a:pt x="2239" y="3013"/>
                  </a:cubicBezTo>
                  <a:close/>
                  <a:moveTo>
                    <a:pt x="1432" y="2894"/>
                  </a:moveTo>
                  <a:lnTo>
                    <a:pt x="1293" y="2941"/>
                  </a:lnTo>
                  <a:lnTo>
                    <a:pt x="1304" y="2804"/>
                  </a:lnTo>
                  <a:cubicBezTo>
                    <a:pt x="1344" y="2837"/>
                    <a:pt x="1387" y="2867"/>
                    <a:pt x="1432" y="2894"/>
                  </a:cubicBezTo>
                  <a:close/>
                  <a:moveTo>
                    <a:pt x="1719" y="945"/>
                  </a:moveTo>
                  <a:lnTo>
                    <a:pt x="1784" y="814"/>
                  </a:lnTo>
                  <a:lnTo>
                    <a:pt x="1873" y="918"/>
                  </a:lnTo>
                  <a:cubicBezTo>
                    <a:pt x="1820" y="923"/>
                    <a:pt x="1769" y="932"/>
                    <a:pt x="1719" y="945"/>
                  </a:cubicBezTo>
                  <a:close/>
                  <a:moveTo>
                    <a:pt x="2526" y="1064"/>
                  </a:moveTo>
                  <a:lnTo>
                    <a:pt x="2665" y="1017"/>
                  </a:lnTo>
                  <a:lnTo>
                    <a:pt x="2654" y="1154"/>
                  </a:lnTo>
                  <a:cubicBezTo>
                    <a:pt x="2614" y="1121"/>
                    <a:pt x="2571" y="1091"/>
                    <a:pt x="2526" y="1064"/>
                  </a:cubicBezTo>
                  <a:close/>
                  <a:moveTo>
                    <a:pt x="1979" y="102"/>
                  </a:moveTo>
                  <a:cubicBezTo>
                    <a:pt x="1993" y="102"/>
                    <a:pt x="2008" y="102"/>
                    <a:pt x="2022" y="103"/>
                  </a:cubicBezTo>
                  <a:lnTo>
                    <a:pt x="1761" y="630"/>
                  </a:lnTo>
                  <a:lnTo>
                    <a:pt x="1389" y="197"/>
                  </a:lnTo>
                  <a:cubicBezTo>
                    <a:pt x="1574" y="136"/>
                    <a:pt x="1773" y="102"/>
                    <a:pt x="1979" y="102"/>
                  </a:cubicBezTo>
                  <a:close/>
                  <a:moveTo>
                    <a:pt x="1286" y="235"/>
                  </a:moveTo>
                  <a:lnTo>
                    <a:pt x="1711" y="730"/>
                  </a:lnTo>
                  <a:lnTo>
                    <a:pt x="1583" y="989"/>
                  </a:lnTo>
                  <a:cubicBezTo>
                    <a:pt x="1455" y="1040"/>
                    <a:pt x="1341" y="1115"/>
                    <a:pt x="1243" y="1208"/>
                  </a:cubicBezTo>
                  <a:lnTo>
                    <a:pt x="982" y="1188"/>
                  </a:lnTo>
                  <a:lnTo>
                    <a:pt x="766" y="548"/>
                  </a:lnTo>
                  <a:cubicBezTo>
                    <a:pt x="920" y="417"/>
                    <a:pt x="1095" y="311"/>
                    <a:pt x="1286" y="235"/>
                  </a:cubicBezTo>
                  <a:close/>
                  <a:moveTo>
                    <a:pt x="1154" y="1304"/>
                  </a:moveTo>
                  <a:cubicBezTo>
                    <a:pt x="1121" y="1344"/>
                    <a:pt x="1091" y="1387"/>
                    <a:pt x="1064" y="1432"/>
                  </a:cubicBezTo>
                  <a:lnTo>
                    <a:pt x="1017" y="1293"/>
                  </a:lnTo>
                  <a:lnTo>
                    <a:pt x="1154" y="1304"/>
                  </a:lnTo>
                  <a:close/>
                  <a:moveTo>
                    <a:pt x="683" y="623"/>
                  </a:moveTo>
                  <a:lnTo>
                    <a:pt x="871" y="1180"/>
                  </a:lnTo>
                  <a:lnTo>
                    <a:pt x="302" y="1137"/>
                  </a:lnTo>
                  <a:cubicBezTo>
                    <a:pt x="399" y="944"/>
                    <a:pt x="528" y="770"/>
                    <a:pt x="683" y="623"/>
                  </a:cubicBezTo>
                  <a:close/>
                  <a:moveTo>
                    <a:pt x="256" y="1236"/>
                  </a:moveTo>
                  <a:lnTo>
                    <a:pt x="906" y="1285"/>
                  </a:lnTo>
                  <a:lnTo>
                    <a:pt x="999" y="1559"/>
                  </a:lnTo>
                  <a:cubicBezTo>
                    <a:pt x="946" y="1681"/>
                    <a:pt x="916" y="1814"/>
                    <a:pt x="913" y="1954"/>
                  </a:cubicBezTo>
                  <a:lnTo>
                    <a:pt x="714" y="2125"/>
                  </a:lnTo>
                  <a:lnTo>
                    <a:pt x="108" y="1825"/>
                  </a:lnTo>
                  <a:cubicBezTo>
                    <a:pt x="125" y="1617"/>
                    <a:pt x="176" y="1419"/>
                    <a:pt x="256" y="1236"/>
                  </a:cubicBezTo>
                  <a:close/>
                  <a:moveTo>
                    <a:pt x="945" y="2239"/>
                  </a:moveTo>
                  <a:lnTo>
                    <a:pt x="814" y="2174"/>
                  </a:lnTo>
                  <a:lnTo>
                    <a:pt x="918" y="2085"/>
                  </a:lnTo>
                  <a:cubicBezTo>
                    <a:pt x="923" y="2138"/>
                    <a:pt x="932" y="2189"/>
                    <a:pt x="945" y="2239"/>
                  </a:cubicBezTo>
                  <a:close/>
                  <a:moveTo>
                    <a:pt x="102" y="1979"/>
                  </a:moveTo>
                  <a:cubicBezTo>
                    <a:pt x="102" y="1965"/>
                    <a:pt x="102" y="1950"/>
                    <a:pt x="103" y="1936"/>
                  </a:cubicBezTo>
                  <a:lnTo>
                    <a:pt x="630" y="2197"/>
                  </a:lnTo>
                  <a:lnTo>
                    <a:pt x="197" y="2569"/>
                  </a:lnTo>
                  <a:cubicBezTo>
                    <a:pt x="136" y="2384"/>
                    <a:pt x="102" y="2185"/>
                    <a:pt x="102" y="1979"/>
                  </a:cubicBezTo>
                  <a:close/>
                  <a:moveTo>
                    <a:pt x="1137" y="3656"/>
                  </a:moveTo>
                  <a:cubicBezTo>
                    <a:pt x="944" y="3559"/>
                    <a:pt x="770" y="3430"/>
                    <a:pt x="623" y="3275"/>
                  </a:cubicBezTo>
                  <a:lnTo>
                    <a:pt x="1180" y="3087"/>
                  </a:lnTo>
                  <a:lnTo>
                    <a:pt x="1137" y="3656"/>
                  </a:lnTo>
                  <a:close/>
                  <a:moveTo>
                    <a:pt x="1188" y="2976"/>
                  </a:moveTo>
                  <a:lnTo>
                    <a:pt x="548" y="3192"/>
                  </a:lnTo>
                  <a:cubicBezTo>
                    <a:pt x="417" y="3038"/>
                    <a:pt x="311" y="2863"/>
                    <a:pt x="235" y="2672"/>
                  </a:cubicBezTo>
                  <a:lnTo>
                    <a:pt x="730" y="2247"/>
                  </a:lnTo>
                  <a:lnTo>
                    <a:pt x="989" y="2375"/>
                  </a:lnTo>
                  <a:cubicBezTo>
                    <a:pt x="1040" y="2503"/>
                    <a:pt x="1115" y="2617"/>
                    <a:pt x="1208" y="2715"/>
                  </a:cubicBezTo>
                  <a:lnTo>
                    <a:pt x="1188" y="2976"/>
                  </a:lnTo>
                  <a:close/>
                  <a:moveTo>
                    <a:pt x="1236" y="3702"/>
                  </a:moveTo>
                  <a:lnTo>
                    <a:pt x="1285" y="3052"/>
                  </a:lnTo>
                  <a:lnTo>
                    <a:pt x="1559" y="2959"/>
                  </a:lnTo>
                  <a:cubicBezTo>
                    <a:pt x="1681" y="3012"/>
                    <a:pt x="1814" y="3042"/>
                    <a:pt x="1954" y="3045"/>
                  </a:cubicBezTo>
                  <a:lnTo>
                    <a:pt x="2125" y="3244"/>
                  </a:lnTo>
                  <a:lnTo>
                    <a:pt x="1825" y="3850"/>
                  </a:lnTo>
                  <a:cubicBezTo>
                    <a:pt x="1617" y="3833"/>
                    <a:pt x="1419" y="3782"/>
                    <a:pt x="1236" y="3702"/>
                  </a:cubicBezTo>
                  <a:close/>
                  <a:moveTo>
                    <a:pt x="1979" y="3856"/>
                  </a:moveTo>
                  <a:cubicBezTo>
                    <a:pt x="1965" y="3856"/>
                    <a:pt x="1950" y="3856"/>
                    <a:pt x="1936" y="3855"/>
                  </a:cubicBezTo>
                  <a:lnTo>
                    <a:pt x="2197" y="3328"/>
                  </a:lnTo>
                  <a:lnTo>
                    <a:pt x="2569" y="3761"/>
                  </a:lnTo>
                  <a:cubicBezTo>
                    <a:pt x="2384" y="3822"/>
                    <a:pt x="2185" y="3856"/>
                    <a:pt x="1979" y="3856"/>
                  </a:cubicBezTo>
                  <a:close/>
                  <a:moveTo>
                    <a:pt x="2672" y="3723"/>
                  </a:moveTo>
                  <a:lnTo>
                    <a:pt x="2247" y="3228"/>
                  </a:lnTo>
                  <a:lnTo>
                    <a:pt x="2375" y="2969"/>
                  </a:lnTo>
                  <a:cubicBezTo>
                    <a:pt x="2502" y="2918"/>
                    <a:pt x="2617" y="2843"/>
                    <a:pt x="2715" y="2750"/>
                  </a:cubicBezTo>
                  <a:lnTo>
                    <a:pt x="2976" y="2770"/>
                  </a:lnTo>
                  <a:lnTo>
                    <a:pt x="3192" y="3410"/>
                  </a:lnTo>
                  <a:cubicBezTo>
                    <a:pt x="3038" y="3541"/>
                    <a:pt x="2863" y="3647"/>
                    <a:pt x="2672" y="3723"/>
                  </a:cubicBezTo>
                  <a:close/>
                  <a:moveTo>
                    <a:pt x="2804" y="2654"/>
                  </a:moveTo>
                  <a:cubicBezTo>
                    <a:pt x="2837" y="2614"/>
                    <a:pt x="2867" y="2571"/>
                    <a:pt x="2894" y="2526"/>
                  </a:cubicBezTo>
                  <a:lnTo>
                    <a:pt x="2941" y="2665"/>
                  </a:lnTo>
                  <a:lnTo>
                    <a:pt x="2804" y="2654"/>
                  </a:lnTo>
                  <a:close/>
                  <a:moveTo>
                    <a:pt x="3275" y="3335"/>
                  </a:moveTo>
                  <a:lnTo>
                    <a:pt x="3087" y="2778"/>
                  </a:lnTo>
                  <a:lnTo>
                    <a:pt x="3656" y="2821"/>
                  </a:lnTo>
                  <a:cubicBezTo>
                    <a:pt x="3559" y="3014"/>
                    <a:pt x="3430" y="3188"/>
                    <a:pt x="3275" y="3335"/>
                  </a:cubicBezTo>
                  <a:close/>
                  <a:moveTo>
                    <a:pt x="3702" y="2722"/>
                  </a:moveTo>
                  <a:lnTo>
                    <a:pt x="3052" y="2673"/>
                  </a:lnTo>
                  <a:lnTo>
                    <a:pt x="2959" y="2399"/>
                  </a:lnTo>
                  <a:cubicBezTo>
                    <a:pt x="3012" y="2277"/>
                    <a:pt x="3042" y="2144"/>
                    <a:pt x="3045" y="2004"/>
                  </a:cubicBezTo>
                  <a:lnTo>
                    <a:pt x="3244" y="1833"/>
                  </a:lnTo>
                  <a:lnTo>
                    <a:pt x="3850" y="2133"/>
                  </a:lnTo>
                  <a:cubicBezTo>
                    <a:pt x="3833" y="2341"/>
                    <a:pt x="3782" y="2539"/>
                    <a:pt x="3702" y="2722"/>
                  </a:cubicBezTo>
                  <a:close/>
                  <a:moveTo>
                    <a:pt x="3013" y="1719"/>
                  </a:moveTo>
                  <a:lnTo>
                    <a:pt x="3144" y="1784"/>
                  </a:lnTo>
                  <a:lnTo>
                    <a:pt x="3040" y="1873"/>
                  </a:lnTo>
                  <a:cubicBezTo>
                    <a:pt x="3035" y="1820"/>
                    <a:pt x="3026" y="1769"/>
                    <a:pt x="3013" y="1719"/>
                  </a:cubicBezTo>
                  <a:close/>
                  <a:moveTo>
                    <a:pt x="3856" y="1979"/>
                  </a:moveTo>
                  <a:cubicBezTo>
                    <a:pt x="3856" y="1993"/>
                    <a:pt x="3856" y="2008"/>
                    <a:pt x="3855" y="2022"/>
                  </a:cubicBezTo>
                  <a:lnTo>
                    <a:pt x="3328" y="1761"/>
                  </a:lnTo>
                  <a:lnTo>
                    <a:pt x="3761" y="1389"/>
                  </a:lnTo>
                  <a:cubicBezTo>
                    <a:pt x="3822" y="1574"/>
                    <a:pt x="3856" y="1773"/>
                    <a:pt x="3856" y="1979"/>
                  </a:cubicBezTo>
                  <a:close/>
                  <a:moveTo>
                    <a:pt x="3723" y="1286"/>
                  </a:moveTo>
                  <a:lnTo>
                    <a:pt x="3228" y="1711"/>
                  </a:lnTo>
                  <a:lnTo>
                    <a:pt x="2969" y="1583"/>
                  </a:lnTo>
                  <a:cubicBezTo>
                    <a:pt x="2918" y="1455"/>
                    <a:pt x="2843" y="1341"/>
                    <a:pt x="2750" y="1243"/>
                  </a:cubicBezTo>
                  <a:lnTo>
                    <a:pt x="2770" y="982"/>
                  </a:lnTo>
                  <a:lnTo>
                    <a:pt x="3410" y="766"/>
                  </a:lnTo>
                  <a:cubicBezTo>
                    <a:pt x="3541" y="920"/>
                    <a:pt x="3647" y="1095"/>
                    <a:pt x="3723" y="1286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98041" y="2942236"/>
            <a:ext cx="441511" cy="443323"/>
            <a:chOff x="3379469" y="2604184"/>
            <a:chExt cx="530848" cy="531988"/>
          </a:xfrm>
        </p:grpSpPr>
        <p:sp>
          <p:nvSpPr>
            <p:cNvPr id="63" name="Off_Road_Tire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3379469" y="2604184"/>
              <a:ext cx="530848" cy="531988"/>
            </a:xfrm>
            <a:custGeom>
              <a:avLst/>
              <a:gdLst>
                <a:gd name="T0" fmla="*/ 5981 w 6100"/>
                <a:gd name="T1" fmla="*/ 2896 h 6100"/>
                <a:gd name="T2" fmla="*/ 6027 w 6100"/>
                <a:gd name="T3" fmla="*/ 2369 h 6100"/>
                <a:gd name="T4" fmla="*/ 5969 w 6100"/>
                <a:gd name="T5" fmla="*/ 2151 h 6100"/>
                <a:gd name="T6" fmla="*/ 5665 w 6100"/>
                <a:gd name="T7" fmla="*/ 1717 h 6100"/>
                <a:gd name="T8" fmla="*/ 5512 w 6100"/>
                <a:gd name="T9" fmla="*/ 1452 h 6100"/>
                <a:gd name="T10" fmla="*/ 5288 w 6100"/>
                <a:gd name="T11" fmla="*/ 972 h 6100"/>
                <a:gd name="T12" fmla="*/ 5128 w 6100"/>
                <a:gd name="T13" fmla="*/ 812 h 6100"/>
                <a:gd name="T14" fmla="*/ 4648 w 6100"/>
                <a:gd name="T15" fmla="*/ 589 h 6100"/>
                <a:gd name="T16" fmla="*/ 4383 w 6100"/>
                <a:gd name="T17" fmla="*/ 435 h 6100"/>
                <a:gd name="T18" fmla="*/ 3949 w 6100"/>
                <a:gd name="T19" fmla="*/ 131 h 6100"/>
                <a:gd name="T20" fmla="*/ 3731 w 6100"/>
                <a:gd name="T21" fmla="*/ 73 h 6100"/>
                <a:gd name="T22" fmla="*/ 3204 w 6100"/>
                <a:gd name="T23" fmla="*/ 119 h 6100"/>
                <a:gd name="T24" fmla="*/ 2896 w 6100"/>
                <a:gd name="T25" fmla="*/ 119 h 6100"/>
                <a:gd name="T26" fmla="*/ 2369 w 6100"/>
                <a:gd name="T27" fmla="*/ 73 h 6100"/>
                <a:gd name="T28" fmla="*/ 2151 w 6100"/>
                <a:gd name="T29" fmla="*/ 131 h 6100"/>
                <a:gd name="T30" fmla="*/ 1717 w 6100"/>
                <a:gd name="T31" fmla="*/ 435 h 6100"/>
                <a:gd name="T32" fmla="*/ 1452 w 6100"/>
                <a:gd name="T33" fmla="*/ 588 h 6100"/>
                <a:gd name="T34" fmla="*/ 972 w 6100"/>
                <a:gd name="T35" fmla="*/ 812 h 6100"/>
                <a:gd name="T36" fmla="*/ 812 w 6100"/>
                <a:gd name="T37" fmla="*/ 972 h 6100"/>
                <a:gd name="T38" fmla="*/ 589 w 6100"/>
                <a:gd name="T39" fmla="*/ 1452 h 6100"/>
                <a:gd name="T40" fmla="*/ 435 w 6100"/>
                <a:gd name="T41" fmla="*/ 1717 h 6100"/>
                <a:gd name="T42" fmla="*/ 131 w 6100"/>
                <a:gd name="T43" fmla="*/ 2151 h 6100"/>
                <a:gd name="T44" fmla="*/ 73 w 6100"/>
                <a:gd name="T45" fmla="*/ 2369 h 6100"/>
                <a:gd name="T46" fmla="*/ 119 w 6100"/>
                <a:gd name="T47" fmla="*/ 2896 h 6100"/>
                <a:gd name="T48" fmla="*/ 119 w 6100"/>
                <a:gd name="T49" fmla="*/ 3204 h 6100"/>
                <a:gd name="T50" fmla="*/ 73 w 6100"/>
                <a:gd name="T51" fmla="*/ 3731 h 6100"/>
                <a:gd name="T52" fmla="*/ 131 w 6100"/>
                <a:gd name="T53" fmla="*/ 3949 h 6100"/>
                <a:gd name="T54" fmla="*/ 435 w 6100"/>
                <a:gd name="T55" fmla="*/ 4383 h 6100"/>
                <a:gd name="T56" fmla="*/ 588 w 6100"/>
                <a:gd name="T57" fmla="*/ 4648 h 6100"/>
                <a:gd name="T58" fmla="*/ 812 w 6100"/>
                <a:gd name="T59" fmla="*/ 5128 h 6100"/>
                <a:gd name="T60" fmla="*/ 972 w 6100"/>
                <a:gd name="T61" fmla="*/ 5288 h 6100"/>
                <a:gd name="T62" fmla="*/ 1452 w 6100"/>
                <a:gd name="T63" fmla="*/ 5512 h 6100"/>
                <a:gd name="T64" fmla="*/ 1717 w 6100"/>
                <a:gd name="T65" fmla="*/ 5665 h 6100"/>
                <a:gd name="T66" fmla="*/ 2151 w 6100"/>
                <a:gd name="T67" fmla="*/ 5969 h 6100"/>
                <a:gd name="T68" fmla="*/ 2369 w 6100"/>
                <a:gd name="T69" fmla="*/ 6027 h 6100"/>
                <a:gd name="T70" fmla="*/ 2896 w 6100"/>
                <a:gd name="T71" fmla="*/ 5981 h 6100"/>
                <a:gd name="T72" fmla="*/ 3204 w 6100"/>
                <a:gd name="T73" fmla="*/ 5981 h 6100"/>
                <a:gd name="T74" fmla="*/ 3731 w 6100"/>
                <a:gd name="T75" fmla="*/ 6027 h 6100"/>
                <a:gd name="T76" fmla="*/ 3949 w 6100"/>
                <a:gd name="T77" fmla="*/ 5969 h 6100"/>
                <a:gd name="T78" fmla="*/ 4383 w 6100"/>
                <a:gd name="T79" fmla="*/ 5665 h 6100"/>
                <a:gd name="T80" fmla="*/ 4648 w 6100"/>
                <a:gd name="T81" fmla="*/ 5512 h 6100"/>
                <a:gd name="T82" fmla="*/ 5128 w 6100"/>
                <a:gd name="T83" fmla="*/ 5288 h 6100"/>
                <a:gd name="T84" fmla="*/ 5288 w 6100"/>
                <a:gd name="T85" fmla="*/ 5128 h 6100"/>
                <a:gd name="T86" fmla="*/ 5512 w 6100"/>
                <a:gd name="T87" fmla="*/ 4648 h 6100"/>
                <a:gd name="T88" fmla="*/ 5665 w 6100"/>
                <a:gd name="T89" fmla="*/ 4383 h 6100"/>
                <a:gd name="T90" fmla="*/ 5969 w 6100"/>
                <a:gd name="T91" fmla="*/ 3949 h 6100"/>
                <a:gd name="T92" fmla="*/ 6027 w 6100"/>
                <a:gd name="T93" fmla="*/ 3731 h 6100"/>
                <a:gd name="T94" fmla="*/ 5981 w 6100"/>
                <a:gd name="T95" fmla="*/ 3204 h 6100"/>
                <a:gd name="T96" fmla="*/ 909 w 6100"/>
                <a:gd name="T97" fmla="*/ 3050 h 6100"/>
                <a:gd name="T98" fmla="*/ 3050 w 6100"/>
                <a:gd name="T99" fmla="*/ 519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00" h="6100">
                  <a:moveTo>
                    <a:pt x="6100" y="3204"/>
                  </a:moveTo>
                  <a:lnTo>
                    <a:pt x="6100" y="2896"/>
                  </a:lnTo>
                  <a:lnTo>
                    <a:pt x="5981" y="2896"/>
                  </a:lnTo>
                  <a:cubicBezTo>
                    <a:pt x="5977" y="2828"/>
                    <a:pt x="5971" y="2760"/>
                    <a:pt x="5963" y="2692"/>
                  </a:cubicBezTo>
                  <a:lnTo>
                    <a:pt x="6080" y="2672"/>
                  </a:lnTo>
                  <a:lnTo>
                    <a:pt x="6027" y="2369"/>
                  </a:lnTo>
                  <a:lnTo>
                    <a:pt x="5910" y="2390"/>
                  </a:lnTo>
                  <a:cubicBezTo>
                    <a:pt x="5895" y="2323"/>
                    <a:pt x="5877" y="2257"/>
                    <a:pt x="5857" y="2192"/>
                  </a:cubicBezTo>
                  <a:lnTo>
                    <a:pt x="5969" y="2151"/>
                  </a:lnTo>
                  <a:lnTo>
                    <a:pt x="5864" y="1863"/>
                  </a:lnTo>
                  <a:lnTo>
                    <a:pt x="5752" y="1903"/>
                  </a:lnTo>
                  <a:cubicBezTo>
                    <a:pt x="5725" y="1840"/>
                    <a:pt x="5696" y="1778"/>
                    <a:pt x="5665" y="1717"/>
                  </a:cubicBezTo>
                  <a:lnTo>
                    <a:pt x="5768" y="1658"/>
                  </a:lnTo>
                  <a:lnTo>
                    <a:pt x="5615" y="1392"/>
                  </a:lnTo>
                  <a:lnTo>
                    <a:pt x="5512" y="1452"/>
                  </a:lnTo>
                  <a:cubicBezTo>
                    <a:pt x="5474" y="1394"/>
                    <a:pt x="5435" y="1338"/>
                    <a:pt x="5394" y="1284"/>
                  </a:cubicBezTo>
                  <a:lnTo>
                    <a:pt x="5485" y="1207"/>
                  </a:lnTo>
                  <a:lnTo>
                    <a:pt x="5288" y="972"/>
                  </a:lnTo>
                  <a:lnTo>
                    <a:pt x="5196" y="1049"/>
                  </a:lnTo>
                  <a:cubicBezTo>
                    <a:pt x="5150" y="999"/>
                    <a:pt x="5101" y="950"/>
                    <a:pt x="5051" y="904"/>
                  </a:cubicBezTo>
                  <a:lnTo>
                    <a:pt x="5128" y="812"/>
                  </a:lnTo>
                  <a:lnTo>
                    <a:pt x="4893" y="615"/>
                  </a:lnTo>
                  <a:lnTo>
                    <a:pt x="4816" y="706"/>
                  </a:lnTo>
                  <a:cubicBezTo>
                    <a:pt x="4762" y="665"/>
                    <a:pt x="4706" y="626"/>
                    <a:pt x="4648" y="589"/>
                  </a:cubicBezTo>
                  <a:lnTo>
                    <a:pt x="4708" y="485"/>
                  </a:lnTo>
                  <a:lnTo>
                    <a:pt x="4442" y="332"/>
                  </a:lnTo>
                  <a:lnTo>
                    <a:pt x="4383" y="435"/>
                  </a:lnTo>
                  <a:cubicBezTo>
                    <a:pt x="4322" y="404"/>
                    <a:pt x="4260" y="375"/>
                    <a:pt x="4197" y="348"/>
                  </a:cubicBezTo>
                  <a:lnTo>
                    <a:pt x="4237" y="236"/>
                  </a:lnTo>
                  <a:lnTo>
                    <a:pt x="3949" y="131"/>
                  </a:lnTo>
                  <a:lnTo>
                    <a:pt x="3908" y="243"/>
                  </a:lnTo>
                  <a:cubicBezTo>
                    <a:pt x="3843" y="223"/>
                    <a:pt x="3777" y="205"/>
                    <a:pt x="3710" y="190"/>
                  </a:cubicBezTo>
                  <a:lnTo>
                    <a:pt x="3731" y="73"/>
                  </a:lnTo>
                  <a:lnTo>
                    <a:pt x="3428" y="20"/>
                  </a:lnTo>
                  <a:lnTo>
                    <a:pt x="3408" y="137"/>
                  </a:lnTo>
                  <a:cubicBezTo>
                    <a:pt x="3340" y="129"/>
                    <a:pt x="3272" y="123"/>
                    <a:pt x="3204" y="119"/>
                  </a:cubicBezTo>
                  <a:lnTo>
                    <a:pt x="3204" y="0"/>
                  </a:lnTo>
                  <a:lnTo>
                    <a:pt x="2896" y="0"/>
                  </a:lnTo>
                  <a:lnTo>
                    <a:pt x="2896" y="119"/>
                  </a:lnTo>
                  <a:cubicBezTo>
                    <a:pt x="2828" y="123"/>
                    <a:pt x="2760" y="129"/>
                    <a:pt x="2692" y="137"/>
                  </a:cubicBezTo>
                  <a:lnTo>
                    <a:pt x="2672" y="20"/>
                  </a:lnTo>
                  <a:lnTo>
                    <a:pt x="2369" y="73"/>
                  </a:lnTo>
                  <a:lnTo>
                    <a:pt x="2390" y="190"/>
                  </a:lnTo>
                  <a:cubicBezTo>
                    <a:pt x="2323" y="205"/>
                    <a:pt x="2257" y="223"/>
                    <a:pt x="2192" y="243"/>
                  </a:cubicBezTo>
                  <a:lnTo>
                    <a:pt x="2151" y="131"/>
                  </a:lnTo>
                  <a:lnTo>
                    <a:pt x="1863" y="236"/>
                  </a:lnTo>
                  <a:lnTo>
                    <a:pt x="1903" y="348"/>
                  </a:lnTo>
                  <a:cubicBezTo>
                    <a:pt x="1840" y="375"/>
                    <a:pt x="1778" y="404"/>
                    <a:pt x="1717" y="435"/>
                  </a:cubicBezTo>
                  <a:lnTo>
                    <a:pt x="1658" y="332"/>
                  </a:lnTo>
                  <a:lnTo>
                    <a:pt x="1392" y="485"/>
                  </a:lnTo>
                  <a:lnTo>
                    <a:pt x="1452" y="588"/>
                  </a:lnTo>
                  <a:cubicBezTo>
                    <a:pt x="1394" y="626"/>
                    <a:pt x="1338" y="665"/>
                    <a:pt x="1284" y="706"/>
                  </a:cubicBezTo>
                  <a:lnTo>
                    <a:pt x="1207" y="615"/>
                  </a:lnTo>
                  <a:lnTo>
                    <a:pt x="972" y="812"/>
                  </a:lnTo>
                  <a:lnTo>
                    <a:pt x="1049" y="904"/>
                  </a:lnTo>
                  <a:cubicBezTo>
                    <a:pt x="999" y="950"/>
                    <a:pt x="950" y="999"/>
                    <a:pt x="904" y="1049"/>
                  </a:cubicBezTo>
                  <a:lnTo>
                    <a:pt x="812" y="972"/>
                  </a:lnTo>
                  <a:lnTo>
                    <a:pt x="615" y="1207"/>
                  </a:lnTo>
                  <a:lnTo>
                    <a:pt x="706" y="1284"/>
                  </a:lnTo>
                  <a:cubicBezTo>
                    <a:pt x="665" y="1338"/>
                    <a:pt x="626" y="1394"/>
                    <a:pt x="589" y="1452"/>
                  </a:cubicBezTo>
                  <a:lnTo>
                    <a:pt x="485" y="1392"/>
                  </a:lnTo>
                  <a:lnTo>
                    <a:pt x="332" y="1658"/>
                  </a:lnTo>
                  <a:lnTo>
                    <a:pt x="435" y="1717"/>
                  </a:lnTo>
                  <a:cubicBezTo>
                    <a:pt x="404" y="1778"/>
                    <a:pt x="375" y="1840"/>
                    <a:pt x="348" y="1903"/>
                  </a:cubicBezTo>
                  <a:lnTo>
                    <a:pt x="236" y="1863"/>
                  </a:lnTo>
                  <a:lnTo>
                    <a:pt x="131" y="2151"/>
                  </a:lnTo>
                  <a:lnTo>
                    <a:pt x="243" y="2192"/>
                  </a:lnTo>
                  <a:cubicBezTo>
                    <a:pt x="223" y="2257"/>
                    <a:pt x="205" y="2323"/>
                    <a:pt x="190" y="2390"/>
                  </a:cubicBezTo>
                  <a:lnTo>
                    <a:pt x="73" y="2369"/>
                  </a:lnTo>
                  <a:lnTo>
                    <a:pt x="20" y="2672"/>
                  </a:lnTo>
                  <a:lnTo>
                    <a:pt x="137" y="2692"/>
                  </a:lnTo>
                  <a:cubicBezTo>
                    <a:pt x="129" y="2760"/>
                    <a:pt x="123" y="2828"/>
                    <a:pt x="119" y="2896"/>
                  </a:cubicBezTo>
                  <a:lnTo>
                    <a:pt x="0" y="2896"/>
                  </a:lnTo>
                  <a:lnTo>
                    <a:pt x="0" y="3204"/>
                  </a:lnTo>
                  <a:lnTo>
                    <a:pt x="119" y="3204"/>
                  </a:lnTo>
                  <a:cubicBezTo>
                    <a:pt x="123" y="3272"/>
                    <a:pt x="129" y="3340"/>
                    <a:pt x="137" y="3408"/>
                  </a:cubicBezTo>
                  <a:lnTo>
                    <a:pt x="20" y="3428"/>
                  </a:lnTo>
                  <a:lnTo>
                    <a:pt x="73" y="3731"/>
                  </a:lnTo>
                  <a:lnTo>
                    <a:pt x="190" y="3710"/>
                  </a:lnTo>
                  <a:cubicBezTo>
                    <a:pt x="205" y="3777"/>
                    <a:pt x="223" y="3843"/>
                    <a:pt x="243" y="3908"/>
                  </a:cubicBezTo>
                  <a:lnTo>
                    <a:pt x="131" y="3949"/>
                  </a:lnTo>
                  <a:lnTo>
                    <a:pt x="236" y="4237"/>
                  </a:lnTo>
                  <a:lnTo>
                    <a:pt x="348" y="4197"/>
                  </a:lnTo>
                  <a:cubicBezTo>
                    <a:pt x="375" y="4260"/>
                    <a:pt x="404" y="4322"/>
                    <a:pt x="435" y="4383"/>
                  </a:cubicBezTo>
                  <a:lnTo>
                    <a:pt x="332" y="4442"/>
                  </a:lnTo>
                  <a:lnTo>
                    <a:pt x="485" y="4708"/>
                  </a:lnTo>
                  <a:lnTo>
                    <a:pt x="588" y="4648"/>
                  </a:lnTo>
                  <a:cubicBezTo>
                    <a:pt x="626" y="4706"/>
                    <a:pt x="665" y="4762"/>
                    <a:pt x="706" y="4816"/>
                  </a:cubicBezTo>
                  <a:lnTo>
                    <a:pt x="615" y="4893"/>
                  </a:lnTo>
                  <a:lnTo>
                    <a:pt x="812" y="5128"/>
                  </a:lnTo>
                  <a:lnTo>
                    <a:pt x="904" y="5051"/>
                  </a:lnTo>
                  <a:cubicBezTo>
                    <a:pt x="950" y="5101"/>
                    <a:pt x="999" y="5150"/>
                    <a:pt x="1049" y="5196"/>
                  </a:cubicBezTo>
                  <a:lnTo>
                    <a:pt x="972" y="5288"/>
                  </a:lnTo>
                  <a:lnTo>
                    <a:pt x="1207" y="5485"/>
                  </a:lnTo>
                  <a:lnTo>
                    <a:pt x="1284" y="5394"/>
                  </a:lnTo>
                  <a:cubicBezTo>
                    <a:pt x="1338" y="5435"/>
                    <a:pt x="1394" y="5474"/>
                    <a:pt x="1452" y="5512"/>
                  </a:cubicBezTo>
                  <a:lnTo>
                    <a:pt x="1392" y="5615"/>
                  </a:lnTo>
                  <a:lnTo>
                    <a:pt x="1658" y="5768"/>
                  </a:lnTo>
                  <a:lnTo>
                    <a:pt x="1717" y="5665"/>
                  </a:lnTo>
                  <a:cubicBezTo>
                    <a:pt x="1778" y="5696"/>
                    <a:pt x="1840" y="5725"/>
                    <a:pt x="1903" y="5752"/>
                  </a:cubicBezTo>
                  <a:lnTo>
                    <a:pt x="1863" y="5864"/>
                  </a:lnTo>
                  <a:lnTo>
                    <a:pt x="2151" y="5969"/>
                  </a:lnTo>
                  <a:lnTo>
                    <a:pt x="2192" y="5857"/>
                  </a:lnTo>
                  <a:cubicBezTo>
                    <a:pt x="2257" y="5877"/>
                    <a:pt x="2323" y="5895"/>
                    <a:pt x="2390" y="5910"/>
                  </a:cubicBezTo>
                  <a:lnTo>
                    <a:pt x="2369" y="6027"/>
                  </a:lnTo>
                  <a:lnTo>
                    <a:pt x="2672" y="6080"/>
                  </a:lnTo>
                  <a:lnTo>
                    <a:pt x="2692" y="5963"/>
                  </a:lnTo>
                  <a:cubicBezTo>
                    <a:pt x="2760" y="5971"/>
                    <a:pt x="2828" y="5977"/>
                    <a:pt x="2896" y="5981"/>
                  </a:cubicBezTo>
                  <a:lnTo>
                    <a:pt x="2896" y="6100"/>
                  </a:lnTo>
                  <a:lnTo>
                    <a:pt x="3204" y="6100"/>
                  </a:lnTo>
                  <a:lnTo>
                    <a:pt x="3204" y="5981"/>
                  </a:lnTo>
                  <a:cubicBezTo>
                    <a:pt x="3272" y="5977"/>
                    <a:pt x="3340" y="5971"/>
                    <a:pt x="3408" y="5963"/>
                  </a:cubicBezTo>
                  <a:lnTo>
                    <a:pt x="3428" y="6080"/>
                  </a:lnTo>
                  <a:lnTo>
                    <a:pt x="3731" y="6027"/>
                  </a:lnTo>
                  <a:lnTo>
                    <a:pt x="3710" y="5910"/>
                  </a:lnTo>
                  <a:cubicBezTo>
                    <a:pt x="3777" y="5895"/>
                    <a:pt x="3843" y="5877"/>
                    <a:pt x="3908" y="5857"/>
                  </a:cubicBezTo>
                  <a:lnTo>
                    <a:pt x="3949" y="5969"/>
                  </a:lnTo>
                  <a:lnTo>
                    <a:pt x="4237" y="5864"/>
                  </a:lnTo>
                  <a:lnTo>
                    <a:pt x="4197" y="5752"/>
                  </a:lnTo>
                  <a:cubicBezTo>
                    <a:pt x="4260" y="5725"/>
                    <a:pt x="4322" y="5696"/>
                    <a:pt x="4383" y="5665"/>
                  </a:cubicBezTo>
                  <a:lnTo>
                    <a:pt x="4442" y="5768"/>
                  </a:lnTo>
                  <a:lnTo>
                    <a:pt x="4708" y="5615"/>
                  </a:lnTo>
                  <a:lnTo>
                    <a:pt x="4648" y="5512"/>
                  </a:lnTo>
                  <a:cubicBezTo>
                    <a:pt x="4706" y="5474"/>
                    <a:pt x="4762" y="5435"/>
                    <a:pt x="4816" y="5394"/>
                  </a:cubicBezTo>
                  <a:lnTo>
                    <a:pt x="4893" y="5485"/>
                  </a:lnTo>
                  <a:lnTo>
                    <a:pt x="5128" y="5288"/>
                  </a:lnTo>
                  <a:lnTo>
                    <a:pt x="5051" y="5196"/>
                  </a:lnTo>
                  <a:cubicBezTo>
                    <a:pt x="5101" y="5150"/>
                    <a:pt x="5150" y="5101"/>
                    <a:pt x="5196" y="5051"/>
                  </a:cubicBezTo>
                  <a:lnTo>
                    <a:pt x="5288" y="5128"/>
                  </a:lnTo>
                  <a:lnTo>
                    <a:pt x="5485" y="4893"/>
                  </a:lnTo>
                  <a:lnTo>
                    <a:pt x="5394" y="4816"/>
                  </a:lnTo>
                  <a:cubicBezTo>
                    <a:pt x="5435" y="4762"/>
                    <a:pt x="5474" y="4706"/>
                    <a:pt x="5512" y="4648"/>
                  </a:cubicBezTo>
                  <a:lnTo>
                    <a:pt x="5615" y="4708"/>
                  </a:lnTo>
                  <a:lnTo>
                    <a:pt x="5768" y="4442"/>
                  </a:lnTo>
                  <a:lnTo>
                    <a:pt x="5665" y="4383"/>
                  </a:lnTo>
                  <a:cubicBezTo>
                    <a:pt x="5696" y="4322"/>
                    <a:pt x="5725" y="4260"/>
                    <a:pt x="5752" y="4197"/>
                  </a:cubicBezTo>
                  <a:lnTo>
                    <a:pt x="5864" y="4237"/>
                  </a:lnTo>
                  <a:lnTo>
                    <a:pt x="5969" y="3949"/>
                  </a:lnTo>
                  <a:lnTo>
                    <a:pt x="5857" y="3908"/>
                  </a:lnTo>
                  <a:cubicBezTo>
                    <a:pt x="5877" y="3843"/>
                    <a:pt x="5895" y="3777"/>
                    <a:pt x="5910" y="3710"/>
                  </a:cubicBezTo>
                  <a:lnTo>
                    <a:pt x="6027" y="3731"/>
                  </a:lnTo>
                  <a:lnTo>
                    <a:pt x="6080" y="3428"/>
                  </a:lnTo>
                  <a:lnTo>
                    <a:pt x="5963" y="3408"/>
                  </a:lnTo>
                  <a:cubicBezTo>
                    <a:pt x="5971" y="3340"/>
                    <a:pt x="5977" y="3272"/>
                    <a:pt x="5981" y="3204"/>
                  </a:cubicBezTo>
                  <a:lnTo>
                    <a:pt x="6100" y="3204"/>
                  </a:lnTo>
                  <a:close/>
                  <a:moveTo>
                    <a:pt x="3050" y="5191"/>
                  </a:moveTo>
                  <a:cubicBezTo>
                    <a:pt x="1867" y="5191"/>
                    <a:pt x="909" y="4233"/>
                    <a:pt x="909" y="3050"/>
                  </a:cubicBezTo>
                  <a:cubicBezTo>
                    <a:pt x="909" y="1867"/>
                    <a:pt x="1867" y="909"/>
                    <a:pt x="3050" y="909"/>
                  </a:cubicBezTo>
                  <a:cubicBezTo>
                    <a:pt x="4233" y="909"/>
                    <a:pt x="5191" y="1867"/>
                    <a:pt x="5191" y="3050"/>
                  </a:cubicBezTo>
                  <a:cubicBezTo>
                    <a:pt x="5191" y="4233"/>
                    <a:pt x="4233" y="5191"/>
                    <a:pt x="3050" y="5191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ff_Road_Tire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3472510" y="2697795"/>
              <a:ext cx="344766" cy="344765"/>
            </a:xfrm>
            <a:custGeom>
              <a:avLst/>
              <a:gdLst>
                <a:gd name="T0" fmla="*/ 1979 w 3958"/>
                <a:gd name="T1" fmla="*/ 3958 h 3958"/>
                <a:gd name="T2" fmla="*/ 2821 w 3958"/>
                <a:gd name="T3" fmla="*/ 302 h 3958"/>
                <a:gd name="T4" fmla="*/ 2821 w 3958"/>
                <a:gd name="T5" fmla="*/ 302 h 3958"/>
                <a:gd name="T6" fmla="*/ 2399 w 3958"/>
                <a:gd name="T7" fmla="*/ 999 h 3958"/>
                <a:gd name="T8" fmla="*/ 2133 w 3958"/>
                <a:gd name="T9" fmla="*/ 109 h 3958"/>
                <a:gd name="T10" fmla="*/ 1382 w 3958"/>
                <a:gd name="T11" fmla="*/ 1979 h 3958"/>
                <a:gd name="T12" fmla="*/ 1979 w 3958"/>
                <a:gd name="T13" fmla="*/ 2576 h 3958"/>
                <a:gd name="T14" fmla="*/ 2085 w 3958"/>
                <a:gd name="T15" fmla="*/ 3040 h 3958"/>
                <a:gd name="T16" fmla="*/ 1293 w 3958"/>
                <a:gd name="T17" fmla="*/ 2941 h 3958"/>
                <a:gd name="T18" fmla="*/ 1719 w 3958"/>
                <a:gd name="T19" fmla="*/ 945 h 3958"/>
                <a:gd name="T20" fmla="*/ 1719 w 3958"/>
                <a:gd name="T21" fmla="*/ 945 h 3958"/>
                <a:gd name="T22" fmla="*/ 2654 w 3958"/>
                <a:gd name="T23" fmla="*/ 1154 h 3958"/>
                <a:gd name="T24" fmla="*/ 2022 w 3958"/>
                <a:gd name="T25" fmla="*/ 103 h 3958"/>
                <a:gd name="T26" fmla="*/ 1979 w 3958"/>
                <a:gd name="T27" fmla="*/ 102 h 3958"/>
                <a:gd name="T28" fmla="*/ 1583 w 3958"/>
                <a:gd name="T29" fmla="*/ 989 h 3958"/>
                <a:gd name="T30" fmla="*/ 766 w 3958"/>
                <a:gd name="T31" fmla="*/ 548 h 3958"/>
                <a:gd name="T32" fmla="*/ 1064 w 3958"/>
                <a:gd name="T33" fmla="*/ 1432 h 3958"/>
                <a:gd name="T34" fmla="*/ 683 w 3958"/>
                <a:gd name="T35" fmla="*/ 623 h 3958"/>
                <a:gd name="T36" fmla="*/ 683 w 3958"/>
                <a:gd name="T37" fmla="*/ 623 h 3958"/>
                <a:gd name="T38" fmla="*/ 999 w 3958"/>
                <a:gd name="T39" fmla="*/ 1559 h 3958"/>
                <a:gd name="T40" fmla="*/ 108 w 3958"/>
                <a:gd name="T41" fmla="*/ 1825 h 3958"/>
                <a:gd name="T42" fmla="*/ 814 w 3958"/>
                <a:gd name="T43" fmla="*/ 2174 h 3958"/>
                <a:gd name="T44" fmla="*/ 102 w 3958"/>
                <a:gd name="T45" fmla="*/ 1979 h 3958"/>
                <a:gd name="T46" fmla="*/ 197 w 3958"/>
                <a:gd name="T47" fmla="*/ 2569 h 3958"/>
                <a:gd name="T48" fmla="*/ 623 w 3958"/>
                <a:gd name="T49" fmla="*/ 3275 h 3958"/>
                <a:gd name="T50" fmla="*/ 1188 w 3958"/>
                <a:gd name="T51" fmla="*/ 2976 h 3958"/>
                <a:gd name="T52" fmla="*/ 730 w 3958"/>
                <a:gd name="T53" fmla="*/ 2247 h 3958"/>
                <a:gd name="T54" fmla="*/ 1188 w 3958"/>
                <a:gd name="T55" fmla="*/ 2976 h 3958"/>
                <a:gd name="T56" fmla="*/ 1559 w 3958"/>
                <a:gd name="T57" fmla="*/ 2959 h 3958"/>
                <a:gd name="T58" fmla="*/ 1825 w 3958"/>
                <a:gd name="T59" fmla="*/ 3850 h 3958"/>
                <a:gd name="T60" fmla="*/ 1936 w 3958"/>
                <a:gd name="T61" fmla="*/ 3855 h 3958"/>
                <a:gd name="T62" fmla="*/ 1979 w 3958"/>
                <a:gd name="T63" fmla="*/ 3856 h 3958"/>
                <a:gd name="T64" fmla="*/ 2375 w 3958"/>
                <a:gd name="T65" fmla="*/ 2969 h 3958"/>
                <a:gd name="T66" fmla="*/ 3192 w 3958"/>
                <a:gd name="T67" fmla="*/ 3410 h 3958"/>
                <a:gd name="T68" fmla="*/ 2894 w 3958"/>
                <a:gd name="T69" fmla="*/ 2526 h 3958"/>
                <a:gd name="T70" fmla="*/ 3275 w 3958"/>
                <a:gd name="T71" fmla="*/ 3335 h 3958"/>
                <a:gd name="T72" fmla="*/ 3275 w 3958"/>
                <a:gd name="T73" fmla="*/ 3335 h 3958"/>
                <a:gd name="T74" fmla="*/ 2959 w 3958"/>
                <a:gd name="T75" fmla="*/ 2399 h 3958"/>
                <a:gd name="T76" fmla="*/ 3850 w 3958"/>
                <a:gd name="T77" fmla="*/ 2133 h 3958"/>
                <a:gd name="T78" fmla="*/ 3144 w 3958"/>
                <a:gd name="T79" fmla="*/ 1784 h 3958"/>
                <a:gd name="T80" fmla="*/ 3856 w 3958"/>
                <a:gd name="T81" fmla="*/ 1979 h 3958"/>
                <a:gd name="T82" fmla="*/ 3761 w 3958"/>
                <a:gd name="T83" fmla="*/ 1389 h 3958"/>
                <a:gd name="T84" fmla="*/ 3228 w 3958"/>
                <a:gd name="T85" fmla="*/ 1711 h 3958"/>
                <a:gd name="T86" fmla="*/ 2770 w 3958"/>
                <a:gd name="T87" fmla="*/ 982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58" h="3958">
                  <a:moveTo>
                    <a:pt x="1979" y="0"/>
                  </a:moveTo>
                  <a:cubicBezTo>
                    <a:pt x="888" y="0"/>
                    <a:pt x="0" y="888"/>
                    <a:pt x="0" y="1979"/>
                  </a:cubicBezTo>
                  <a:cubicBezTo>
                    <a:pt x="0" y="3070"/>
                    <a:pt x="888" y="3958"/>
                    <a:pt x="1979" y="3958"/>
                  </a:cubicBezTo>
                  <a:cubicBezTo>
                    <a:pt x="3070" y="3958"/>
                    <a:pt x="3958" y="3070"/>
                    <a:pt x="3958" y="1979"/>
                  </a:cubicBezTo>
                  <a:cubicBezTo>
                    <a:pt x="3958" y="888"/>
                    <a:pt x="3070" y="0"/>
                    <a:pt x="1979" y="0"/>
                  </a:cubicBezTo>
                  <a:close/>
                  <a:moveTo>
                    <a:pt x="2821" y="302"/>
                  </a:moveTo>
                  <a:cubicBezTo>
                    <a:pt x="3014" y="399"/>
                    <a:pt x="3188" y="528"/>
                    <a:pt x="3335" y="683"/>
                  </a:cubicBezTo>
                  <a:lnTo>
                    <a:pt x="2778" y="871"/>
                  </a:lnTo>
                  <a:lnTo>
                    <a:pt x="2821" y="302"/>
                  </a:lnTo>
                  <a:close/>
                  <a:moveTo>
                    <a:pt x="2722" y="256"/>
                  </a:moveTo>
                  <a:lnTo>
                    <a:pt x="2673" y="906"/>
                  </a:lnTo>
                  <a:lnTo>
                    <a:pt x="2399" y="999"/>
                  </a:lnTo>
                  <a:cubicBezTo>
                    <a:pt x="2277" y="946"/>
                    <a:pt x="2144" y="916"/>
                    <a:pt x="2004" y="913"/>
                  </a:cubicBezTo>
                  <a:lnTo>
                    <a:pt x="1833" y="714"/>
                  </a:lnTo>
                  <a:lnTo>
                    <a:pt x="2133" y="109"/>
                  </a:lnTo>
                  <a:cubicBezTo>
                    <a:pt x="2341" y="125"/>
                    <a:pt x="2539" y="176"/>
                    <a:pt x="2722" y="256"/>
                  </a:cubicBezTo>
                  <a:close/>
                  <a:moveTo>
                    <a:pt x="1979" y="2576"/>
                  </a:moveTo>
                  <a:cubicBezTo>
                    <a:pt x="1649" y="2576"/>
                    <a:pt x="1382" y="2309"/>
                    <a:pt x="1382" y="1979"/>
                  </a:cubicBezTo>
                  <a:cubicBezTo>
                    <a:pt x="1382" y="1649"/>
                    <a:pt x="1649" y="1382"/>
                    <a:pt x="1979" y="1382"/>
                  </a:cubicBezTo>
                  <a:cubicBezTo>
                    <a:pt x="2309" y="1382"/>
                    <a:pt x="2576" y="1649"/>
                    <a:pt x="2576" y="1979"/>
                  </a:cubicBezTo>
                  <a:cubicBezTo>
                    <a:pt x="2576" y="2309"/>
                    <a:pt x="2309" y="2576"/>
                    <a:pt x="1979" y="2576"/>
                  </a:cubicBezTo>
                  <a:close/>
                  <a:moveTo>
                    <a:pt x="2239" y="3013"/>
                  </a:moveTo>
                  <a:lnTo>
                    <a:pt x="2174" y="3144"/>
                  </a:lnTo>
                  <a:lnTo>
                    <a:pt x="2085" y="3040"/>
                  </a:lnTo>
                  <a:cubicBezTo>
                    <a:pt x="2138" y="3035"/>
                    <a:pt x="2189" y="3026"/>
                    <a:pt x="2239" y="3013"/>
                  </a:cubicBezTo>
                  <a:close/>
                  <a:moveTo>
                    <a:pt x="1432" y="2894"/>
                  </a:moveTo>
                  <a:lnTo>
                    <a:pt x="1293" y="2941"/>
                  </a:lnTo>
                  <a:lnTo>
                    <a:pt x="1304" y="2804"/>
                  </a:lnTo>
                  <a:cubicBezTo>
                    <a:pt x="1344" y="2837"/>
                    <a:pt x="1387" y="2867"/>
                    <a:pt x="1432" y="2894"/>
                  </a:cubicBezTo>
                  <a:close/>
                  <a:moveTo>
                    <a:pt x="1719" y="945"/>
                  </a:moveTo>
                  <a:lnTo>
                    <a:pt x="1784" y="814"/>
                  </a:lnTo>
                  <a:lnTo>
                    <a:pt x="1873" y="918"/>
                  </a:lnTo>
                  <a:cubicBezTo>
                    <a:pt x="1820" y="923"/>
                    <a:pt x="1769" y="932"/>
                    <a:pt x="1719" y="945"/>
                  </a:cubicBezTo>
                  <a:close/>
                  <a:moveTo>
                    <a:pt x="2526" y="1064"/>
                  </a:moveTo>
                  <a:lnTo>
                    <a:pt x="2665" y="1017"/>
                  </a:lnTo>
                  <a:lnTo>
                    <a:pt x="2654" y="1154"/>
                  </a:lnTo>
                  <a:cubicBezTo>
                    <a:pt x="2614" y="1121"/>
                    <a:pt x="2571" y="1091"/>
                    <a:pt x="2526" y="1064"/>
                  </a:cubicBezTo>
                  <a:close/>
                  <a:moveTo>
                    <a:pt x="1979" y="102"/>
                  </a:moveTo>
                  <a:cubicBezTo>
                    <a:pt x="1993" y="102"/>
                    <a:pt x="2008" y="102"/>
                    <a:pt x="2022" y="103"/>
                  </a:cubicBezTo>
                  <a:lnTo>
                    <a:pt x="1761" y="630"/>
                  </a:lnTo>
                  <a:lnTo>
                    <a:pt x="1389" y="197"/>
                  </a:lnTo>
                  <a:cubicBezTo>
                    <a:pt x="1574" y="136"/>
                    <a:pt x="1773" y="102"/>
                    <a:pt x="1979" y="102"/>
                  </a:cubicBezTo>
                  <a:close/>
                  <a:moveTo>
                    <a:pt x="1286" y="235"/>
                  </a:moveTo>
                  <a:lnTo>
                    <a:pt x="1711" y="730"/>
                  </a:lnTo>
                  <a:lnTo>
                    <a:pt x="1583" y="989"/>
                  </a:lnTo>
                  <a:cubicBezTo>
                    <a:pt x="1455" y="1040"/>
                    <a:pt x="1341" y="1115"/>
                    <a:pt x="1243" y="1208"/>
                  </a:cubicBezTo>
                  <a:lnTo>
                    <a:pt x="982" y="1188"/>
                  </a:lnTo>
                  <a:lnTo>
                    <a:pt x="766" y="548"/>
                  </a:lnTo>
                  <a:cubicBezTo>
                    <a:pt x="920" y="417"/>
                    <a:pt x="1095" y="311"/>
                    <a:pt x="1286" y="235"/>
                  </a:cubicBezTo>
                  <a:close/>
                  <a:moveTo>
                    <a:pt x="1154" y="1304"/>
                  </a:moveTo>
                  <a:cubicBezTo>
                    <a:pt x="1121" y="1344"/>
                    <a:pt x="1091" y="1387"/>
                    <a:pt x="1064" y="1432"/>
                  </a:cubicBezTo>
                  <a:lnTo>
                    <a:pt x="1017" y="1293"/>
                  </a:lnTo>
                  <a:lnTo>
                    <a:pt x="1154" y="1304"/>
                  </a:lnTo>
                  <a:close/>
                  <a:moveTo>
                    <a:pt x="683" y="623"/>
                  </a:moveTo>
                  <a:lnTo>
                    <a:pt x="871" y="1180"/>
                  </a:lnTo>
                  <a:lnTo>
                    <a:pt x="302" y="1137"/>
                  </a:lnTo>
                  <a:cubicBezTo>
                    <a:pt x="399" y="944"/>
                    <a:pt x="528" y="770"/>
                    <a:pt x="683" y="623"/>
                  </a:cubicBezTo>
                  <a:close/>
                  <a:moveTo>
                    <a:pt x="256" y="1236"/>
                  </a:moveTo>
                  <a:lnTo>
                    <a:pt x="906" y="1285"/>
                  </a:lnTo>
                  <a:lnTo>
                    <a:pt x="999" y="1559"/>
                  </a:lnTo>
                  <a:cubicBezTo>
                    <a:pt x="946" y="1681"/>
                    <a:pt x="916" y="1814"/>
                    <a:pt x="913" y="1954"/>
                  </a:cubicBezTo>
                  <a:lnTo>
                    <a:pt x="714" y="2125"/>
                  </a:lnTo>
                  <a:lnTo>
                    <a:pt x="108" y="1825"/>
                  </a:lnTo>
                  <a:cubicBezTo>
                    <a:pt x="125" y="1617"/>
                    <a:pt x="176" y="1419"/>
                    <a:pt x="256" y="1236"/>
                  </a:cubicBezTo>
                  <a:close/>
                  <a:moveTo>
                    <a:pt x="945" y="2239"/>
                  </a:moveTo>
                  <a:lnTo>
                    <a:pt x="814" y="2174"/>
                  </a:lnTo>
                  <a:lnTo>
                    <a:pt x="918" y="2085"/>
                  </a:lnTo>
                  <a:cubicBezTo>
                    <a:pt x="923" y="2138"/>
                    <a:pt x="932" y="2189"/>
                    <a:pt x="945" y="2239"/>
                  </a:cubicBezTo>
                  <a:close/>
                  <a:moveTo>
                    <a:pt x="102" y="1979"/>
                  </a:moveTo>
                  <a:cubicBezTo>
                    <a:pt x="102" y="1965"/>
                    <a:pt x="102" y="1950"/>
                    <a:pt x="103" y="1936"/>
                  </a:cubicBezTo>
                  <a:lnTo>
                    <a:pt x="630" y="2197"/>
                  </a:lnTo>
                  <a:lnTo>
                    <a:pt x="197" y="2569"/>
                  </a:lnTo>
                  <a:cubicBezTo>
                    <a:pt x="136" y="2384"/>
                    <a:pt x="102" y="2185"/>
                    <a:pt x="102" y="1979"/>
                  </a:cubicBezTo>
                  <a:close/>
                  <a:moveTo>
                    <a:pt x="1137" y="3656"/>
                  </a:moveTo>
                  <a:cubicBezTo>
                    <a:pt x="944" y="3559"/>
                    <a:pt x="770" y="3430"/>
                    <a:pt x="623" y="3275"/>
                  </a:cubicBezTo>
                  <a:lnTo>
                    <a:pt x="1180" y="3087"/>
                  </a:lnTo>
                  <a:lnTo>
                    <a:pt x="1137" y="3656"/>
                  </a:lnTo>
                  <a:close/>
                  <a:moveTo>
                    <a:pt x="1188" y="2976"/>
                  </a:moveTo>
                  <a:lnTo>
                    <a:pt x="548" y="3192"/>
                  </a:lnTo>
                  <a:cubicBezTo>
                    <a:pt x="417" y="3038"/>
                    <a:pt x="311" y="2863"/>
                    <a:pt x="235" y="2672"/>
                  </a:cubicBezTo>
                  <a:lnTo>
                    <a:pt x="730" y="2247"/>
                  </a:lnTo>
                  <a:lnTo>
                    <a:pt x="989" y="2375"/>
                  </a:lnTo>
                  <a:cubicBezTo>
                    <a:pt x="1040" y="2503"/>
                    <a:pt x="1115" y="2617"/>
                    <a:pt x="1208" y="2715"/>
                  </a:cubicBezTo>
                  <a:lnTo>
                    <a:pt x="1188" y="2976"/>
                  </a:lnTo>
                  <a:close/>
                  <a:moveTo>
                    <a:pt x="1236" y="3702"/>
                  </a:moveTo>
                  <a:lnTo>
                    <a:pt x="1285" y="3052"/>
                  </a:lnTo>
                  <a:lnTo>
                    <a:pt x="1559" y="2959"/>
                  </a:lnTo>
                  <a:cubicBezTo>
                    <a:pt x="1681" y="3012"/>
                    <a:pt x="1814" y="3042"/>
                    <a:pt x="1954" y="3045"/>
                  </a:cubicBezTo>
                  <a:lnTo>
                    <a:pt x="2125" y="3244"/>
                  </a:lnTo>
                  <a:lnTo>
                    <a:pt x="1825" y="3850"/>
                  </a:lnTo>
                  <a:cubicBezTo>
                    <a:pt x="1617" y="3833"/>
                    <a:pt x="1419" y="3782"/>
                    <a:pt x="1236" y="3702"/>
                  </a:cubicBezTo>
                  <a:close/>
                  <a:moveTo>
                    <a:pt x="1979" y="3856"/>
                  </a:moveTo>
                  <a:cubicBezTo>
                    <a:pt x="1965" y="3856"/>
                    <a:pt x="1950" y="3856"/>
                    <a:pt x="1936" y="3855"/>
                  </a:cubicBezTo>
                  <a:lnTo>
                    <a:pt x="2197" y="3328"/>
                  </a:lnTo>
                  <a:lnTo>
                    <a:pt x="2569" y="3761"/>
                  </a:lnTo>
                  <a:cubicBezTo>
                    <a:pt x="2384" y="3822"/>
                    <a:pt x="2185" y="3856"/>
                    <a:pt x="1979" y="3856"/>
                  </a:cubicBezTo>
                  <a:close/>
                  <a:moveTo>
                    <a:pt x="2672" y="3723"/>
                  </a:moveTo>
                  <a:lnTo>
                    <a:pt x="2247" y="3228"/>
                  </a:lnTo>
                  <a:lnTo>
                    <a:pt x="2375" y="2969"/>
                  </a:lnTo>
                  <a:cubicBezTo>
                    <a:pt x="2502" y="2918"/>
                    <a:pt x="2617" y="2843"/>
                    <a:pt x="2715" y="2750"/>
                  </a:cubicBezTo>
                  <a:lnTo>
                    <a:pt x="2976" y="2770"/>
                  </a:lnTo>
                  <a:lnTo>
                    <a:pt x="3192" y="3410"/>
                  </a:lnTo>
                  <a:cubicBezTo>
                    <a:pt x="3038" y="3541"/>
                    <a:pt x="2863" y="3647"/>
                    <a:pt x="2672" y="3723"/>
                  </a:cubicBezTo>
                  <a:close/>
                  <a:moveTo>
                    <a:pt x="2804" y="2654"/>
                  </a:moveTo>
                  <a:cubicBezTo>
                    <a:pt x="2837" y="2614"/>
                    <a:pt x="2867" y="2571"/>
                    <a:pt x="2894" y="2526"/>
                  </a:cubicBezTo>
                  <a:lnTo>
                    <a:pt x="2941" y="2665"/>
                  </a:lnTo>
                  <a:lnTo>
                    <a:pt x="2804" y="2654"/>
                  </a:lnTo>
                  <a:close/>
                  <a:moveTo>
                    <a:pt x="3275" y="3335"/>
                  </a:moveTo>
                  <a:lnTo>
                    <a:pt x="3087" y="2778"/>
                  </a:lnTo>
                  <a:lnTo>
                    <a:pt x="3656" y="2821"/>
                  </a:lnTo>
                  <a:cubicBezTo>
                    <a:pt x="3559" y="3014"/>
                    <a:pt x="3430" y="3188"/>
                    <a:pt x="3275" y="3335"/>
                  </a:cubicBezTo>
                  <a:close/>
                  <a:moveTo>
                    <a:pt x="3702" y="2722"/>
                  </a:moveTo>
                  <a:lnTo>
                    <a:pt x="3052" y="2673"/>
                  </a:lnTo>
                  <a:lnTo>
                    <a:pt x="2959" y="2399"/>
                  </a:lnTo>
                  <a:cubicBezTo>
                    <a:pt x="3012" y="2277"/>
                    <a:pt x="3042" y="2144"/>
                    <a:pt x="3045" y="2004"/>
                  </a:cubicBezTo>
                  <a:lnTo>
                    <a:pt x="3244" y="1833"/>
                  </a:lnTo>
                  <a:lnTo>
                    <a:pt x="3850" y="2133"/>
                  </a:lnTo>
                  <a:cubicBezTo>
                    <a:pt x="3833" y="2341"/>
                    <a:pt x="3782" y="2539"/>
                    <a:pt x="3702" y="2722"/>
                  </a:cubicBezTo>
                  <a:close/>
                  <a:moveTo>
                    <a:pt x="3013" y="1719"/>
                  </a:moveTo>
                  <a:lnTo>
                    <a:pt x="3144" y="1784"/>
                  </a:lnTo>
                  <a:lnTo>
                    <a:pt x="3040" y="1873"/>
                  </a:lnTo>
                  <a:cubicBezTo>
                    <a:pt x="3035" y="1820"/>
                    <a:pt x="3026" y="1769"/>
                    <a:pt x="3013" y="1719"/>
                  </a:cubicBezTo>
                  <a:close/>
                  <a:moveTo>
                    <a:pt x="3856" y="1979"/>
                  </a:moveTo>
                  <a:cubicBezTo>
                    <a:pt x="3856" y="1993"/>
                    <a:pt x="3856" y="2008"/>
                    <a:pt x="3855" y="2022"/>
                  </a:cubicBezTo>
                  <a:lnTo>
                    <a:pt x="3328" y="1761"/>
                  </a:lnTo>
                  <a:lnTo>
                    <a:pt x="3761" y="1389"/>
                  </a:lnTo>
                  <a:cubicBezTo>
                    <a:pt x="3822" y="1574"/>
                    <a:pt x="3856" y="1773"/>
                    <a:pt x="3856" y="1979"/>
                  </a:cubicBezTo>
                  <a:close/>
                  <a:moveTo>
                    <a:pt x="3723" y="1286"/>
                  </a:moveTo>
                  <a:lnTo>
                    <a:pt x="3228" y="1711"/>
                  </a:lnTo>
                  <a:lnTo>
                    <a:pt x="2969" y="1583"/>
                  </a:lnTo>
                  <a:cubicBezTo>
                    <a:pt x="2918" y="1455"/>
                    <a:pt x="2843" y="1341"/>
                    <a:pt x="2750" y="1243"/>
                  </a:cubicBezTo>
                  <a:lnTo>
                    <a:pt x="2770" y="982"/>
                  </a:lnTo>
                  <a:lnTo>
                    <a:pt x="3410" y="766"/>
                  </a:lnTo>
                  <a:cubicBezTo>
                    <a:pt x="3541" y="920"/>
                    <a:pt x="3647" y="1095"/>
                    <a:pt x="3723" y="1286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98041" y="3456578"/>
            <a:ext cx="441511" cy="443323"/>
            <a:chOff x="3379469" y="2604184"/>
            <a:chExt cx="530848" cy="531988"/>
          </a:xfrm>
        </p:grpSpPr>
        <p:sp>
          <p:nvSpPr>
            <p:cNvPr id="66" name="Off_Road_Tire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3379469" y="2604184"/>
              <a:ext cx="530848" cy="531988"/>
            </a:xfrm>
            <a:custGeom>
              <a:avLst/>
              <a:gdLst>
                <a:gd name="T0" fmla="*/ 5981 w 6100"/>
                <a:gd name="T1" fmla="*/ 2896 h 6100"/>
                <a:gd name="T2" fmla="*/ 6027 w 6100"/>
                <a:gd name="T3" fmla="*/ 2369 h 6100"/>
                <a:gd name="T4" fmla="*/ 5969 w 6100"/>
                <a:gd name="T5" fmla="*/ 2151 h 6100"/>
                <a:gd name="T6" fmla="*/ 5665 w 6100"/>
                <a:gd name="T7" fmla="*/ 1717 h 6100"/>
                <a:gd name="T8" fmla="*/ 5512 w 6100"/>
                <a:gd name="T9" fmla="*/ 1452 h 6100"/>
                <a:gd name="T10" fmla="*/ 5288 w 6100"/>
                <a:gd name="T11" fmla="*/ 972 h 6100"/>
                <a:gd name="T12" fmla="*/ 5128 w 6100"/>
                <a:gd name="T13" fmla="*/ 812 h 6100"/>
                <a:gd name="T14" fmla="*/ 4648 w 6100"/>
                <a:gd name="T15" fmla="*/ 589 h 6100"/>
                <a:gd name="T16" fmla="*/ 4383 w 6100"/>
                <a:gd name="T17" fmla="*/ 435 h 6100"/>
                <a:gd name="T18" fmla="*/ 3949 w 6100"/>
                <a:gd name="T19" fmla="*/ 131 h 6100"/>
                <a:gd name="T20" fmla="*/ 3731 w 6100"/>
                <a:gd name="T21" fmla="*/ 73 h 6100"/>
                <a:gd name="T22" fmla="*/ 3204 w 6100"/>
                <a:gd name="T23" fmla="*/ 119 h 6100"/>
                <a:gd name="T24" fmla="*/ 2896 w 6100"/>
                <a:gd name="T25" fmla="*/ 119 h 6100"/>
                <a:gd name="T26" fmla="*/ 2369 w 6100"/>
                <a:gd name="T27" fmla="*/ 73 h 6100"/>
                <a:gd name="T28" fmla="*/ 2151 w 6100"/>
                <a:gd name="T29" fmla="*/ 131 h 6100"/>
                <a:gd name="T30" fmla="*/ 1717 w 6100"/>
                <a:gd name="T31" fmla="*/ 435 h 6100"/>
                <a:gd name="T32" fmla="*/ 1452 w 6100"/>
                <a:gd name="T33" fmla="*/ 588 h 6100"/>
                <a:gd name="T34" fmla="*/ 972 w 6100"/>
                <a:gd name="T35" fmla="*/ 812 h 6100"/>
                <a:gd name="T36" fmla="*/ 812 w 6100"/>
                <a:gd name="T37" fmla="*/ 972 h 6100"/>
                <a:gd name="T38" fmla="*/ 589 w 6100"/>
                <a:gd name="T39" fmla="*/ 1452 h 6100"/>
                <a:gd name="T40" fmla="*/ 435 w 6100"/>
                <a:gd name="T41" fmla="*/ 1717 h 6100"/>
                <a:gd name="T42" fmla="*/ 131 w 6100"/>
                <a:gd name="T43" fmla="*/ 2151 h 6100"/>
                <a:gd name="T44" fmla="*/ 73 w 6100"/>
                <a:gd name="T45" fmla="*/ 2369 h 6100"/>
                <a:gd name="T46" fmla="*/ 119 w 6100"/>
                <a:gd name="T47" fmla="*/ 2896 h 6100"/>
                <a:gd name="T48" fmla="*/ 119 w 6100"/>
                <a:gd name="T49" fmla="*/ 3204 h 6100"/>
                <a:gd name="T50" fmla="*/ 73 w 6100"/>
                <a:gd name="T51" fmla="*/ 3731 h 6100"/>
                <a:gd name="T52" fmla="*/ 131 w 6100"/>
                <a:gd name="T53" fmla="*/ 3949 h 6100"/>
                <a:gd name="T54" fmla="*/ 435 w 6100"/>
                <a:gd name="T55" fmla="*/ 4383 h 6100"/>
                <a:gd name="T56" fmla="*/ 588 w 6100"/>
                <a:gd name="T57" fmla="*/ 4648 h 6100"/>
                <a:gd name="T58" fmla="*/ 812 w 6100"/>
                <a:gd name="T59" fmla="*/ 5128 h 6100"/>
                <a:gd name="T60" fmla="*/ 972 w 6100"/>
                <a:gd name="T61" fmla="*/ 5288 h 6100"/>
                <a:gd name="T62" fmla="*/ 1452 w 6100"/>
                <a:gd name="T63" fmla="*/ 5512 h 6100"/>
                <a:gd name="T64" fmla="*/ 1717 w 6100"/>
                <a:gd name="T65" fmla="*/ 5665 h 6100"/>
                <a:gd name="T66" fmla="*/ 2151 w 6100"/>
                <a:gd name="T67" fmla="*/ 5969 h 6100"/>
                <a:gd name="T68" fmla="*/ 2369 w 6100"/>
                <a:gd name="T69" fmla="*/ 6027 h 6100"/>
                <a:gd name="T70" fmla="*/ 2896 w 6100"/>
                <a:gd name="T71" fmla="*/ 5981 h 6100"/>
                <a:gd name="T72" fmla="*/ 3204 w 6100"/>
                <a:gd name="T73" fmla="*/ 5981 h 6100"/>
                <a:gd name="T74" fmla="*/ 3731 w 6100"/>
                <a:gd name="T75" fmla="*/ 6027 h 6100"/>
                <a:gd name="T76" fmla="*/ 3949 w 6100"/>
                <a:gd name="T77" fmla="*/ 5969 h 6100"/>
                <a:gd name="T78" fmla="*/ 4383 w 6100"/>
                <a:gd name="T79" fmla="*/ 5665 h 6100"/>
                <a:gd name="T80" fmla="*/ 4648 w 6100"/>
                <a:gd name="T81" fmla="*/ 5512 h 6100"/>
                <a:gd name="T82" fmla="*/ 5128 w 6100"/>
                <a:gd name="T83" fmla="*/ 5288 h 6100"/>
                <a:gd name="T84" fmla="*/ 5288 w 6100"/>
                <a:gd name="T85" fmla="*/ 5128 h 6100"/>
                <a:gd name="T86" fmla="*/ 5512 w 6100"/>
                <a:gd name="T87" fmla="*/ 4648 h 6100"/>
                <a:gd name="T88" fmla="*/ 5665 w 6100"/>
                <a:gd name="T89" fmla="*/ 4383 h 6100"/>
                <a:gd name="T90" fmla="*/ 5969 w 6100"/>
                <a:gd name="T91" fmla="*/ 3949 h 6100"/>
                <a:gd name="T92" fmla="*/ 6027 w 6100"/>
                <a:gd name="T93" fmla="*/ 3731 h 6100"/>
                <a:gd name="T94" fmla="*/ 5981 w 6100"/>
                <a:gd name="T95" fmla="*/ 3204 h 6100"/>
                <a:gd name="T96" fmla="*/ 909 w 6100"/>
                <a:gd name="T97" fmla="*/ 3050 h 6100"/>
                <a:gd name="T98" fmla="*/ 3050 w 6100"/>
                <a:gd name="T99" fmla="*/ 519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00" h="6100">
                  <a:moveTo>
                    <a:pt x="6100" y="3204"/>
                  </a:moveTo>
                  <a:lnTo>
                    <a:pt x="6100" y="2896"/>
                  </a:lnTo>
                  <a:lnTo>
                    <a:pt x="5981" y="2896"/>
                  </a:lnTo>
                  <a:cubicBezTo>
                    <a:pt x="5977" y="2828"/>
                    <a:pt x="5971" y="2760"/>
                    <a:pt x="5963" y="2692"/>
                  </a:cubicBezTo>
                  <a:lnTo>
                    <a:pt x="6080" y="2672"/>
                  </a:lnTo>
                  <a:lnTo>
                    <a:pt x="6027" y="2369"/>
                  </a:lnTo>
                  <a:lnTo>
                    <a:pt x="5910" y="2390"/>
                  </a:lnTo>
                  <a:cubicBezTo>
                    <a:pt x="5895" y="2323"/>
                    <a:pt x="5877" y="2257"/>
                    <a:pt x="5857" y="2192"/>
                  </a:cubicBezTo>
                  <a:lnTo>
                    <a:pt x="5969" y="2151"/>
                  </a:lnTo>
                  <a:lnTo>
                    <a:pt x="5864" y="1863"/>
                  </a:lnTo>
                  <a:lnTo>
                    <a:pt x="5752" y="1903"/>
                  </a:lnTo>
                  <a:cubicBezTo>
                    <a:pt x="5725" y="1840"/>
                    <a:pt x="5696" y="1778"/>
                    <a:pt x="5665" y="1717"/>
                  </a:cubicBezTo>
                  <a:lnTo>
                    <a:pt x="5768" y="1658"/>
                  </a:lnTo>
                  <a:lnTo>
                    <a:pt x="5615" y="1392"/>
                  </a:lnTo>
                  <a:lnTo>
                    <a:pt x="5512" y="1452"/>
                  </a:lnTo>
                  <a:cubicBezTo>
                    <a:pt x="5474" y="1394"/>
                    <a:pt x="5435" y="1338"/>
                    <a:pt x="5394" y="1284"/>
                  </a:cubicBezTo>
                  <a:lnTo>
                    <a:pt x="5485" y="1207"/>
                  </a:lnTo>
                  <a:lnTo>
                    <a:pt x="5288" y="972"/>
                  </a:lnTo>
                  <a:lnTo>
                    <a:pt x="5196" y="1049"/>
                  </a:lnTo>
                  <a:cubicBezTo>
                    <a:pt x="5150" y="999"/>
                    <a:pt x="5101" y="950"/>
                    <a:pt x="5051" y="904"/>
                  </a:cubicBezTo>
                  <a:lnTo>
                    <a:pt x="5128" y="812"/>
                  </a:lnTo>
                  <a:lnTo>
                    <a:pt x="4893" y="615"/>
                  </a:lnTo>
                  <a:lnTo>
                    <a:pt x="4816" y="706"/>
                  </a:lnTo>
                  <a:cubicBezTo>
                    <a:pt x="4762" y="665"/>
                    <a:pt x="4706" y="626"/>
                    <a:pt x="4648" y="589"/>
                  </a:cubicBezTo>
                  <a:lnTo>
                    <a:pt x="4708" y="485"/>
                  </a:lnTo>
                  <a:lnTo>
                    <a:pt x="4442" y="332"/>
                  </a:lnTo>
                  <a:lnTo>
                    <a:pt x="4383" y="435"/>
                  </a:lnTo>
                  <a:cubicBezTo>
                    <a:pt x="4322" y="404"/>
                    <a:pt x="4260" y="375"/>
                    <a:pt x="4197" y="348"/>
                  </a:cubicBezTo>
                  <a:lnTo>
                    <a:pt x="4237" y="236"/>
                  </a:lnTo>
                  <a:lnTo>
                    <a:pt x="3949" y="131"/>
                  </a:lnTo>
                  <a:lnTo>
                    <a:pt x="3908" y="243"/>
                  </a:lnTo>
                  <a:cubicBezTo>
                    <a:pt x="3843" y="223"/>
                    <a:pt x="3777" y="205"/>
                    <a:pt x="3710" y="190"/>
                  </a:cubicBezTo>
                  <a:lnTo>
                    <a:pt x="3731" y="73"/>
                  </a:lnTo>
                  <a:lnTo>
                    <a:pt x="3428" y="20"/>
                  </a:lnTo>
                  <a:lnTo>
                    <a:pt x="3408" y="137"/>
                  </a:lnTo>
                  <a:cubicBezTo>
                    <a:pt x="3340" y="129"/>
                    <a:pt x="3272" y="123"/>
                    <a:pt x="3204" y="119"/>
                  </a:cubicBezTo>
                  <a:lnTo>
                    <a:pt x="3204" y="0"/>
                  </a:lnTo>
                  <a:lnTo>
                    <a:pt x="2896" y="0"/>
                  </a:lnTo>
                  <a:lnTo>
                    <a:pt x="2896" y="119"/>
                  </a:lnTo>
                  <a:cubicBezTo>
                    <a:pt x="2828" y="123"/>
                    <a:pt x="2760" y="129"/>
                    <a:pt x="2692" y="137"/>
                  </a:cubicBezTo>
                  <a:lnTo>
                    <a:pt x="2672" y="20"/>
                  </a:lnTo>
                  <a:lnTo>
                    <a:pt x="2369" y="73"/>
                  </a:lnTo>
                  <a:lnTo>
                    <a:pt x="2390" y="190"/>
                  </a:lnTo>
                  <a:cubicBezTo>
                    <a:pt x="2323" y="205"/>
                    <a:pt x="2257" y="223"/>
                    <a:pt x="2192" y="243"/>
                  </a:cubicBezTo>
                  <a:lnTo>
                    <a:pt x="2151" y="131"/>
                  </a:lnTo>
                  <a:lnTo>
                    <a:pt x="1863" y="236"/>
                  </a:lnTo>
                  <a:lnTo>
                    <a:pt x="1903" y="348"/>
                  </a:lnTo>
                  <a:cubicBezTo>
                    <a:pt x="1840" y="375"/>
                    <a:pt x="1778" y="404"/>
                    <a:pt x="1717" y="435"/>
                  </a:cubicBezTo>
                  <a:lnTo>
                    <a:pt x="1658" y="332"/>
                  </a:lnTo>
                  <a:lnTo>
                    <a:pt x="1392" y="485"/>
                  </a:lnTo>
                  <a:lnTo>
                    <a:pt x="1452" y="588"/>
                  </a:lnTo>
                  <a:cubicBezTo>
                    <a:pt x="1394" y="626"/>
                    <a:pt x="1338" y="665"/>
                    <a:pt x="1284" y="706"/>
                  </a:cubicBezTo>
                  <a:lnTo>
                    <a:pt x="1207" y="615"/>
                  </a:lnTo>
                  <a:lnTo>
                    <a:pt x="972" y="812"/>
                  </a:lnTo>
                  <a:lnTo>
                    <a:pt x="1049" y="904"/>
                  </a:lnTo>
                  <a:cubicBezTo>
                    <a:pt x="999" y="950"/>
                    <a:pt x="950" y="999"/>
                    <a:pt x="904" y="1049"/>
                  </a:cubicBezTo>
                  <a:lnTo>
                    <a:pt x="812" y="972"/>
                  </a:lnTo>
                  <a:lnTo>
                    <a:pt x="615" y="1207"/>
                  </a:lnTo>
                  <a:lnTo>
                    <a:pt x="706" y="1284"/>
                  </a:lnTo>
                  <a:cubicBezTo>
                    <a:pt x="665" y="1338"/>
                    <a:pt x="626" y="1394"/>
                    <a:pt x="589" y="1452"/>
                  </a:cubicBezTo>
                  <a:lnTo>
                    <a:pt x="485" y="1392"/>
                  </a:lnTo>
                  <a:lnTo>
                    <a:pt x="332" y="1658"/>
                  </a:lnTo>
                  <a:lnTo>
                    <a:pt x="435" y="1717"/>
                  </a:lnTo>
                  <a:cubicBezTo>
                    <a:pt x="404" y="1778"/>
                    <a:pt x="375" y="1840"/>
                    <a:pt x="348" y="1903"/>
                  </a:cubicBezTo>
                  <a:lnTo>
                    <a:pt x="236" y="1863"/>
                  </a:lnTo>
                  <a:lnTo>
                    <a:pt x="131" y="2151"/>
                  </a:lnTo>
                  <a:lnTo>
                    <a:pt x="243" y="2192"/>
                  </a:lnTo>
                  <a:cubicBezTo>
                    <a:pt x="223" y="2257"/>
                    <a:pt x="205" y="2323"/>
                    <a:pt x="190" y="2390"/>
                  </a:cubicBezTo>
                  <a:lnTo>
                    <a:pt x="73" y="2369"/>
                  </a:lnTo>
                  <a:lnTo>
                    <a:pt x="20" y="2672"/>
                  </a:lnTo>
                  <a:lnTo>
                    <a:pt x="137" y="2692"/>
                  </a:lnTo>
                  <a:cubicBezTo>
                    <a:pt x="129" y="2760"/>
                    <a:pt x="123" y="2828"/>
                    <a:pt x="119" y="2896"/>
                  </a:cubicBezTo>
                  <a:lnTo>
                    <a:pt x="0" y="2896"/>
                  </a:lnTo>
                  <a:lnTo>
                    <a:pt x="0" y="3204"/>
                  </a:lnTo>
                  <a:lnTo>
                    <a:pt x="119" y="3204"/>
                  </a:lnTo>
                  <a:cubicBezTo>
                    <a:pt x="123" y="3272"/>
                    <a:pt x="129" y="3340"/>
                    <a:pt x="137" y="3408"/>
                  </a:cubicBezTo>
                  <a:lnTo>
                    <a:pt x="20" y="3428"/>
                  </a:lnTo>
                  <a:lnTo>
                    <a:pt x="73" y="3731"/>
                  </a:lnTo>
                  <a:lnTo>
                    <a:pt x="190" y="3710"/>
                  </a:lnTo>
                  <a:cubicBezTo>
                    <a:pt x="205" y="3777"/>
                    <a:pt x="223" y="3843"/>
                    <a:pt x="243" y="3908"/>
                  </a:cubicBezTo>
                  <a:lnTo>
                    <a:pt x="131" y="3949"/>
                  </a:lnTo>
                  <a:lnTo>
                    <a:pt x="236" y="4237"/>
                  </a:lnTo>
                  <a:lnTo>
                    <a:pt x="348" y="4197"/>
                  </a:lnTo>
                  <a:cubicBezTo>
                    <a:pt x="375" y="4260"/>
                    <a:pt x="404" y="4322"/>
                    <a:pt x="435" y="4383"/>
                  </a:cubicBezTo>
                  <a:lnTo>
                    <a:pt x="332" y="4442"/>
                  </a:lnTo>
                  <a:lnTo>
                    <a:pt x="485" y="4708"/>
                  </a:lnTo>
                  <a:lnTo>
                    <a:pt x="588" y="4648"/>
                  </a:lnTo>
                  <a:cubicBezTo>
                    <a:pt x="626" y="4706"/>
                    <a:pt x="665" y="4762"/>
                    <a:pt x="706" y="4816"/>
                  </a:cubicBezTo>
                  <a:lnTo>
                    <a:pt x="615" y="4893"/>
                  </a:lnTo>
                  <a:lnTo>
                    <a:pt x="812" y="5128"/>
                  </a:lnTo>
                  <a:lnTo>
                    <a:pt x="904" y="5051"/>
                  </a:lnTo>
                  <a:cubicBezTo>
                    <a:pt x="950" y="5101"/>
                    <a:pt x="999" y="5150"/>
                    <a:pt x="1049" y="5196"/>
                  </a:cubicBezTo>
                  <a:lnTo>
                    <a:pt x="972" y="5288"/>
                  </a:lnTo>
                  <a:lnTo>
                    <a:pt x="1207" y="5485"/>
                  </a:lnTo>
                  <a:lnTo>
                    <a:pt x="1284" y="5394"/>
                  </a:lnTo>
                  <a:cubicBezTo>
                    <a:pt x="1338" y="5435"/>
                    <a:pt x="1394" y="5474"/>
                    <a:pt x="1452" y="5512"/>
                  </a:cubicBezTo>
                  <a:lnTo>
                    <a:pt x="1392" y="5615"/>
                  </a:lnTo>
                  <a:lnTo>
                    <a:pt x="1658" y="5768"/>
                  </a:lnTo>
                  <a:lnTo>
                    <a:pt x="1717" y="5665"/>
                  </a:lnTo>
                  <a:cubicBezTo>
                    <a:pt x="1778" y="5696"/>
                    <a:pt x="1840" y="5725"/>
                    <a:pt x="1903" y="5752"/>
                  </a:cubicBezTo>
                  <a:lnTo>
                    <a:pt x="1863" y="5864"/>
                  </a:lnTo>
                  <a:lnTo>
                    <a:pt x="2151" y="5969"/>
                  </a:lnTo>
                  <a:lnTo>
                    <a:pt x="2192" y="5857"/>
                  </a:lnTo>
                  <a:cubicBezTo>
                    <a:pt x="2257" y="5877"/>
                    <a:pt x="2323" y="5895"/>
                    <a:pt x="2390" y="5910"/>
                  </a:cubicBezTo>
                  <a:lnTo>
                    <a:pt x="2369" y="6027"/>
                  </a:lnTo>
                  <a:lnTo>
                    <a:pt x="2672" y="6080"/>
                  </a:lnTo>
                  <a:lnTo>
                    <a:pt x="2692" y="5963"/>
                  </a:lnTo>
                  <a:cubicBezTo>
                    <a:pt x="2760" y="5971"/>
                    <a:pt x="2828" y="5977"/>
                    <a:pt x="2896" y="5981"/>
                  </a:cubicBezTo>
                  <a:lnTo>
                    <a:pt x="2896" y="6100"/>
                  </a:lnTo>
                  <a:lnTo>
                    <a:pt x="3204" y="6100"/>
                  </a:lnTo>
                  <a:lnTo>
                    <a:pt x="3204" y="5981"/>
                  </a:lnTo>
                  <a:cubicBezTo>
                    <a:pt x="3272" y="5977"/>
                    <a:pt x="3340" y="5971"/>
                    <a:pt x="3408" y="5963"/>
                  </a:cubicBezTo>
                  <a:lnTo>
                    <a:pt x="3428" y="6080"/>
                  </a:lnTo>
                  <a:lnTo>
                    <a:pt x="3731" y="6027"/>
                  </a:lnTo>
                  <a:lnTo>
                    <a:pt x="3710" y="5910"/>
                  </a:lnTo>
                  <a:cubicBezTo>
                    <a:pt x="3777" y="5895"/>
                    <a:pt x="3843" y="5877"/>
                    <a:pt x="3908" y="5857"/>
                  </a:cubicBezTo>
                  <a:lnTo>
                    <a:pt x="3949" y="5969"/>
                  </a:lnTo>
                  <a:lnTo>
                    <a:pt x="4237" y="5864"/>
                  </a:lnTo>
                  <a:lnTo>
                    <a:pt x="4197" y="5752"/>
                  </a:lnTo>
                  <a:cubicBezTo>
                    <a:pt x="4260" y="5725"/>
                    <a:pt x="4322" y="5696"/>
                    <a:pt x="4383" y="5665"/>
                  </a:cubicBezTo>
                  <a:lnTo>
                    <a:pt x="4442" y="5768"/>
                  </a:lnTo>
                  <a:lnTo>
                    <a:pt x="4708" y="5615"/>
                  </a:lnTo>
                  <a:lnTo>
                    <a:pt x="4648" y="5512"/>
                  </a:lnTo>
                  <a:cubicBezTo>
                    <a:pt x="4706" y="5474"/>
                    <a:pt x="4762" y="5435"/>
                    <a:pt x="4816" y="5394"/>
                  </a:cubicBezTo>
                  <a:lnTo>
                    <a:pt x="4893" y="5485"/>
                  </a:lnTo>
                  <a:lnTo>
                    <a:pt x="5128" y="5288"/>
                  </a:lnTo>
                  <a:lnTo>
                    <a:pt x="5051" y="5196"/>
                  </a:lnTo>
                  <a:cubicBezTo>
                    <a:pt x="5101" y="5150"/>
                    <a:pt x="5150" y="5101"/>
                    <a:pt x="5196" y="5051"/>
                  </a:cubicBezTo>
                  <a:lnTo>
                    <a:pt x="5288" y="5128"/>
                  </a:lnTo>
                  <a:lnTo>
                    <a:pt x="5485" y="4893"/>
                  </a:lnTo>
                  <a:lnTo>
                    <a:pt x="5394" y="4816"/>
                  </a:lnTo>
                  <a:cubicBezTo>
                    <a:pt x="5435" y="4762"/>
                    <a:pt x="5474" y="4706"/>
                    <a:pt x="5512" y="4648"/>
                  </a:cubicBezTo>
                  <a:lnTo>
                    <a:pt x="5615" y="4708"/>
                  </a:lnTo>
                  <a:lnTo>
                    <a:pt x="5768" y="4442"/>
                  </a:lnTo>
                  <a:lnTo>
                    <a:pt x="5665" y="4383"/>
                  </a:lnTo>
                  <a:cubicBezTo>
                    <a:pt x="5696" y="4322"/>
                    <a:pt x="5725" y="4260"/>
                    <a:pt x="5752" y="4197"/>
                  </a:cubicBezTo>
                  <a:lnTo>
                    <a:pt x="5864" y="4237"/>
                  </a:lnTo>
                  <a:lnTo>
                    <a:pt x="5969" y="3949"/>
                  </a:lnTo>
                  <a:lnTo>
                    <a:pt x="5857" y="3908"/>
                  </a:lnTo>
                  <a:cubicBezTo>
                    <a:pt x="5877" y="3843"/>
                    <a:pt x="5895" y="3777"/>
                    <a:pt x="5910" y="3710"/>
                  </a:cubicBezTo>
                  <a:lnTo>
                    <a:pt x="6027" y="3731"/>
                  </a:lnTo>
                  <a:lnTo>
                    <a:pt x="6080" y="3428"/>
                  </a:lnTo>
                  <a:lnTo>
                    <a:pt x="5963" y="3408"/>
                  </a:lnTo>
                  <a:cubicBezTo>
                    <a:pt x="5971" y="3340"/>
                    <a:pt x="5977" y="3272"/>
                    <a:pt x="5981" y="3204"/>
                  </a:cubicBezTo>
                  <a:lnTo>
                    <a:pt x="6100" y="3204"/>
                  </a:lnTo>
                  <a:close/>
                  <a:moveTo>
                    <a:pt x="3050" y="5191"/>
                  </a:moveTo>
                  <a:cubicBezTo>
                    <a:pt x="1867" y="5191"/>
                    <a:pt x="909" y="4233"/>
                    <a:pt x="909" y="3050"/>
                  </a:cubicBezTo>
                  <a:cubicBezTo>
                    <a:pt x="909" y="1867"/>
                    <a:pt x="1867" y="909"/>
                    <a:pt x="3050" y="909"/>
                  </a:cubicBezTo>
                  <a:cubicBezTo>
                    <a:pt x="4233" y="909"/>
                    <a:pt x="5191" y="1867"/>
                    <a:pt x="5191" y="3050"/>
                  </a:cubicBezTo>
                  <a:cubicBezTo>
                    <a:pt x="5191" y="4233"/>
                    <a:pt x="4233" y="5191"/>
                    <a:pt x="3050" y="5191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Off_Road_Tire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3472510" y="2697795"/>
              <a:ext cx="344766" cy="344765"/>
            </a:xfrm>
            <a:custGeom>
              <a:avLst/>
              <a:gdLst>
                <a:gd name="T0" fmla="*/ 1979 w 3958"/>
                <a:gd name="T1" fmla="*/ 3958 h 3958"/>
                <a:gd name="T2" fmla="*/ 2821 w 3958"/>
                <a:gd name="T3" fmla="*/ 302 h 3958"/>
                <a:gd name="T4" fmla="*/ 2821 w 3958"/>
                <a:gd name="T5" fmla="*/ 302 h 3958"/>
                <a:gd name="T6" fmla="*/ 2399 w 3958"/>
                <a:gd name="T7" fmla="*/ 999 h 3958"/>
                <a:gd name="T8" fmla="*/ 2133 w 3958"/>
                <a:gd name="T9" fmla="*/ 109 h 3958"/>
                <a:gd name="T10" fmla="*/ 1382 w 3958"/>
                <a:gd name="T11" fmla="*/ 1979 h 3958"/>
                <a:gd name="T12" fmla="*/ 1979 w 3958"/>
                <a:gd name="T13" fmla="*/ 2576 h 3958"/>
                <a:gd name="T14" fmla="*/ 2085 w 3958"/>
                <a:gd name="T15" fmla="*/ 3040 h 3958"/>
                <a:gd name="T16" fmla="*/ 1293 w 3958"/>
                <a:gd name="T17" fmla="*/ 2941 h 3958"/>
                <a:gd name="T18" fmla="*/ 1719 w 3958"/>
                <a:gd name="T19" fmla="*/ 945 h 3958"/>
                <a:gd name="T20" fmla="*/ 1719 w 3958"/>
                <a:gd name="T21" fmla="*/ 945 h 3958"/>
                <a:gd name="T22" fmla="*/ 2654 w 3958"/>
                <a:gd name="T23" fmla="*/ 1154 h 3958"/>
                <a:gd name="T24" fmla="*/ 2022 w 3958"/>
                <a:gd name="T25" fmla="*/ 103 h 3958"/>
                <a:gd name="T26" fmla="*/ 1979 w 3958"/>
                <a:gd name="T27" fmla="*/ 102 h 3958"/>
                <a:gd name="T28" fmla="*/ 1583 w 3958"/>
                <a:gd name="T29" fmla="*/ 989 h 3958"/>
                <a:gd name="T30" fmla="*/ 766 w 3958"/>
                <a:gd name="T31" fmla="*/ 548 h 3958"/>
                <a:gd name="T32" fmla="*/ 1064 w 3958"/>
                <a:gd name="T33" fmla="*/ 1432 h 3958"/>
                <a:gd name="T34" fmla="*/ 683 w 3958"/>
                <a:gd name="T35" fmla="*/ 623 h 3958"/>
                <a:gd name="T36" fmla="*/ 683 w 3958"/>
                <a:gd name="T37" fmla="*/ 623 h 3958"/>
                <a:gd name="T38" fmla="*/ 999 w 3958"/>
                <a:gd name="T39" fmla="*/ 1559 h 3958"/>
                <a:gd name="T40" fmla="*/ 108 w 3958"/>
                <a:gd name="T41" fmla="*/ 1825 h 3958"/>
                <a:gd name="T42" fmla="*/ 814 w 3958"/>
                <a:gd name="T43" fmla="*/ 2174 h 3958"/>
                <a:gd name="T44" fmla="*/ 102 w 3958"/>
                <a:gd name="T45" fmla="*/ 1979 h 3958"/>
                <a:gd name="T46" fmla="*/ 197 w 3958"/>
                <a:gd name="T47" fmla="*/ 2569 h 3958"/>
                <a:gd name="T48" fmla="*/ 623 w 3958"/>
                <a:gd name="T49" fmla="*/ 3275 h 3958"/>
                <a:gd name="T50" fmla="*/ 1188 w 3958"/>
                <a:gd name="T51" fmla="*/ 2976 h 3958"/>
                <a:gd name="T52" fmla="*/ 730 w 3958"/>
                <a:gd name="T53" fmla="*/ 2247 h 3958"/>
                <a:gd name="T54" fmla="*/ 1188 w 3958"/>
                <a:gd name="T55" fmla="*/ 2976 h 3958"/>
                <a:gd name="T56" fmla="*/ 1559 w 3958"/>
                <a:gd name="T57" fmla="*/ 2959 h 3958"/>
                <a:gd name="T58" fmla="*/ 1825 w 3958"/>
                <a:gd name="T59" fmla="*/ 3850 h 3958"/>
                <a:gd name="T60" fmla="*/ 1936 w 3958"/>
                <a:gd name="T61" fmla="*/ 3855 h 3958"/>
                <a:gd name="T62" fmla="*/ 1979 w 3958"/>
                <a:gd name="T63" fmla="*/ 3856 h 3958"/>
                <a:gd name="T64" fmla="*/ 2375 w 3958"/>
                <a:gd name="T65" fmla="*/ 2969 h 3958"/>
                <a:gd name="T66" fmla="*/ 3192 w 3958"/>
                <a:gd name="T67" fmla="*/ 3410 h 3958"/>
                <a:gd name="T68" fmla="*/ 2894 w 3958"/>
                <a:gd name="T69" fmla="*/ 2526 h 3958"/>
                <a:gd name="T70" fmla="*/ 3275 w 3958"/>
                <a:gd name="T71" fmla="*/ 3335 h 3958"/>
                <a:gd name="T72" fmla="*/ 3275 w 3958"/>
                <a:gd name="T73" fmla="*/ 3335 h 3958"/>
                <a:gd name="T74" fmla="*/ 2959 w 3958"/>
                <a:gd name="T75" fmla="*/ 2399 h 3958"/>
                <a:gd name="T76" fmla="*/ 3850 w 3958"/>
                <a:gd name="T77" fmla="*/ 2133 h 3958"/>
                <a:gd name="T78" fmla="*/ 3144 w 3958"/>
                <a:gd name="T79" fmla="*/ 1784 h 3958"/>
                <a:gd name="T80" fmla="*/ 3856 w 3958"/>
                <a:gd name="T81" fmla="*/ 1979 h 3958"/>
                <a:gd name="T82" fmla="*/ 3761 w 3958"/>
                <a:gd name="T83" fmla="*/ 1389 h 3958"/>
                <a:gd name="T84" fmla="*/ 3228 w 3958"/>
                <a:gd name="T85" fmla="*/ 1711 h 3958"/>
                <a:gd name="T86" fmla="*/ 2770 w 3958"/>
                <a:gd name="T87" fmla="*/ 982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58" h="3958">
                  <a:moveTo>
                    <a:pt x="1979" y="0"/>
                  </a:moveTo>
                  <a:cubicBezTo>
                    <a:pt x="888" y="0"/>
                    <a:pt x="0" y="888"/>
                    <a:pt x="0" y="1979"/>
                  </a:cubicBezTo>
                  <a:cubicBezTo>
                    <a:pt x="0" y="3070"/>
                    <a:pt x="888" y="3958"/>
                    <a:pt x="1979" y="3958"/>
                  </a:cubicBezTo>
                  <a:cubicBezTo>
                    <a:pt x="3070" y="3958"/>
                    <a:pt x="3958" y="3070"/>
                    <a:pt x="3958" y="1979"/>
                  </a:cubicBezTo>
                  <a:cubicBezTo>
                    <a:pt x="3958" y="888"/>
                    <a:pt x="3070" y="0"/>
                    <a:pt x="1979" y="0"/>
                  </a:cubicBezTo>
                  <a:close/>
                  <a:moveTo>
                    <a:pt x="2821" y="302"/>
                  </a:moveTo>
                  <a:cubicBezTo>
                    <a:pt x="3014" y="399"/>
                    <a:pt x="3188" y="528"/>
                    <a:pt x="3335" y="683"/>
                  </a:cubicBezTo>
                  <a:lnTo>
                    <a:pt x="2778" y="871"/>
                  </a:lnTo>
                  <a:lnTo>
                    <a:pt x="2821" y="302"/>
                  </a:lnTo>
                  <a:close/>
                  <a:moveTo>
                    <a:pt x="2722" y="256"/>
                  </a:moveTo>
                  <a:lnTo>
                    <a:pt x="2673" y="906"/>
                  </a:lnTo>
                  <a:lnTo>
                    <a:pt x="2399" y="999"/>
                  </a:lnTo>
                  <a:cubicBezTo>
                    <a:pt x="2277" y="946"/>
                    <a:pt x="2144" y="916"/>
                    <a:pt x="2004" y="913"/>
                  </a:cubicBezTo>
                  <a:lnTo>
                    <a:pt x="1833" y="714"/>
                  </a:lnTo>
                  <a:lnTo>
                    <a:pt x="2133" y="109"/>
                  </a:lnTo>
                  <a:cubicBezTo>
                    <a:pt x="2341" y="125"/>
                    <a:pt x="2539" y="176"/>
                    <a:pt x="2722" y="256"/>
                  </a:cubicBezTo>
                  <a:close/>
                  <a:moveTo>
                    <a:pt x="1979" y="2576"/>
                  </a:moveTo>
                  <a:cubicBezTo>
                    <a:pt x="1649" y="2576"/>
                    <a:pt x="1382" y="2309"/>
                    <a:pt x="1382" y="1979"/>
                  </a:cubicBezTo>
                  <a:cubicBezTo>
                    <a:pt x="1382" y="1649"/>
                    <a:pt x="1649" y="1382"/>
                    <a:pt x="1979" y="1382"/>
                  </a:cubicBezTo>
                  <a:cubicBezTo>
                    <a:pt x="2309" y="1382"/>
                    <a:pt x="2576" y="1649"/>
                    <a:pt x="2576" y="1979"/>
                  </a:cubicBezTo>
                  <a:cubicBezTo>
                    <a:pt x="2576" y="2309"/>
                    <a:pt x="2309" y="2576"/>
                    <a:pt x="1979" y="2576"/>
                  </a:cubicBezTo>
                  <a:close/>
                  <a:moveTo>
                    <a:pt x="2239" y="3013"/>
                  </a:moveTo>
                  <a:lnTo>
                    <a:pt x="2174" y="3144"/>
                  </a:lnTo>
                  <a:lnTo>
                    <a:pt x="2085" y="3040"/>
                  </a:lnTo>
                  <a:cubicBezTo>
                    <a:pt x="2138" y="3035"/>
                    <a:pt x="2189" y="3026"/>
                    <a:pt x="2239" y="3013"/>
                  </a:cubicBezTo>
                  <a:close/>
                  <a:moveTo>
                    <a:pt x="1432" y="2894"/>
                  </a:moveTo>
                  <a:lnTo>
                    <a:pt x="1293" y="2941"/>
                  </a:lnTo>
                  <a:lnTo>
                    <a:pt x="1304" y="2804"/>
                  </a:lnTo>
                  <a:cubicBezTo>
                    <a:pt x="1344" y="2837"/>
                    <a:pt x="1387" y="2867"/>
                    <a:pt x="1432" y="2894"/>
                  </a:cubicBezTo>
                  <a:close/>
                  <a:moveTo>
                    <a:pt x="1719" y="945"/>
                  </a:moveTo>
                  <a:lnTo>
                    <a:pt x="1784" y="814"/>
                  </a:lnTo>
                  <a:lnTo>
                    <a:pt x="1873" y="918"/>
                  </a:lnTo>
                  <a:cubicBezTo>
                    <a:pt x="1820" y="923"/>
                    <a:pt x="1769" y="932"/>
                    <a:pt x="1719" y="945"/>
                  </a:cubicBezTo>
                  <a:close/>
                  <a:moveTo>
                    <a:pt x="2526" y="1064"/>
                  </a:moveTo>
                  <a:lnTo>
                    <a:pt x="2665" y="1017"/>
                  </a:lnTo>
                  <a:lnTo>
                    <a:pt x="2654" y="1154"/>
                  </a:lnTo>
                  <a:cubicBezTo>
                    <a:pt x="2614" y="1121"/>
                    <a:pt x="2571" y="1091"/>
                    <a:pt x="2526" y="1064"/>
                  </a:cubicBezTo>
                  <a:close/>
                  <a:moveTo>
                    <a:pt x="1979" y="102"/>
                  </a:moveTo>
                  <a:cubicBezTo>
                    <a:pt x="1993" y="102"/>
                    <a:pt x="2008" y="102"/>
                    <a:pt x="2022" y="103"/>
                  </a:cubicBezTo>
                  <a:lnTo>
                    <a:pt x="1761" y="630"/>
                  </a:lnTo>
                  <a:lnTo>
                    <a:pt x="1389" y="197"/>
                  </a:lnTo>
                  <a:cubicBezTo>
                    <a:pt x="1574" y="136"/>
                    <a:pt x="1773" y="102"/>
                    <a:pt x="1979" y="102"/>
                  </a:cubicBezTo>
                  <a:close/>
                  <a:moveTo>
                    <a:pt x="1286" y="235"/>
                  </a:moveTo>
                  <a:lnTo>
                    <a:pt x="1711" y="730"/>
                  </a:lnTo>
                  <a:lnTo>
                    <a:pt x="1583" y="989"/>
                  </a:lnTo>
                  <a:cubicBezTo>
                    <a:pt x="1455" y="1040"/>
                    <a:pt x="1341" y="1115"/>
                    <a:pt x="1243" y="1208"/>
                  </a:cubicBezTo>
                  <a:lnTo>
                    <a:pt x="982" y="1188"/>
                  </a:lnTo>
                  <a:lnTo>
                    <a:pt x="766" y="548"/>
                  </a:lnTo>
                  <a:cubicBezTo>
                    <a:pt x="920" y="417"/>
                    <a:pt x="1095" y="311"/>
                    <a:pt x="1286" y="235"/>
                  </a:cubicBezTo>
                  <a:close/>
                  <a:moveTo>
                    <a:pt x="1154" y="1304"/>
                  </a:moveTo>
                  <a:cubicBezTo>
                    <a:pt x="1121" y="1344"/>
                    <a:pt x="1091" y="1387"/>
                    <a:pt x="1064" y="1432"/>
                  </a:cubicBezTo>
                  <a:lnTo>
                    <a:pt x="1017" y="1293"/>
                  </a:lnTo>
                  <a:lnTo>
                    <a:pt x="1154" y="1304"/>
                  </a:lnTo>
                  <a:close/>
                  <a:moveTo>
                    <a:pt x="683" y="623"/>
                  </a:moveTo>
                  <a:lnTo>
                    <a:pt x="871" y="1180"/>
                  </a:lnTo>
                  <a:lnTo>
                    <a:pt x="302" y="1137"/>
                  </a:lnTo>
                  <a:cubicBezTo>
                    <a:pt x="399" y="944"/>
                    <a:pt x="528" y="770"/>
                    <a:pt x="683" y="623"/>
                  </a:cubicBezTo>
                  <a:close/>
                  <a:moveTo>
                    <a:pt x="256" y="1236"/>
                  </a:moveTo>
                  <a:lnTo>
                    <a:pt x="906" y="1285"/>
                  </a:lnTo>
                  <a:lnTo>
                    <a:pt x="999" y="1559"/>
                  </a:lnTo>
                  <a:cubicBezTo>
                    <a:pt x="946" y="1681"/>
                    <a:pt x="916" y="1814"/>
                    <a:pt x="913" y="1954"/>
                  </a:cubicBezTo>
                  <a:lnTo>
                    <a:pt x="714" y="2125"/>
                  </a:lnTo>
                  <a:lnTo>
                    <a:pt x="108" y="1825"/>
                  </a:lnTo>
                  <a:cubicBezTo>
                    <a:pt x="125" y="1617"/>
                    <a:pt x="176" y="1419"/>
                    <a:pt x="256" y="1236"/>
                  </a:cubicBezTo>
                  <a:close/>
                  <a:moveTo>
                    <a:pt x="945" y="2239"/>
                  </a:moveTo>
                  <a:lnTo>
                    <a:pt x="814" y="2174"/>
                  </a:lnTo>
                  <a:lnTo>
                    <a:pt x="918" y="2085"/>
                  </a:lnTo>
                  <a:cubicBezTo>
                    <a:pt x="923" y="2138"/>
                    <a:pt x="932" y="2189"/>
                    <a:pt x="945" y="2239"/>
                  </a:cubicBezTo>
                  <a:close/>
                  <a:moveTo>
                    <a:pt x="102" y="1979"/>
                  </a:moveTo>
                  <a:cubicBezTo>
                    <a:pt x="102" y="1965"/>
                    <a:pt x="102" y="1950"/>
                    <a:pt x="103" y="1936"/>
                  </a:cubicBezTo>
                  <a:lnTo>
                    <a:pt x="630" y="2197"/>
                  </a:lnTo>
                  <a:lnTo>
                    <a:pt x="197" y="2569"/>
                  </a:lnTo>
                  <a:cubicBezTo>
                    <a:pt x="136" y="2384"/>
                    <a:pt x="102" y="2185"/>
                    <a:pt x="102" y="1979"/>
                  </a:cubicBezTo>
                  <a:close/>
                  <a:moveTo>
                    <a:pt x="1137" y="3656"/>
                  </a:moveTo>
                  <a:cubicBezTo>
                    <a:pt x="944" y="3559"/>
                    <a:pt x="770" y="3430"/>
                    <a:pt x="623" y="3275"/>
                  </a:cubicBezTo>
                  <a:lnTo>
                    <a:pt x="1180" y="3087"/>
                  </a:lnTo>
                  <a:lnTo>
                    <a:pt x="1137" y="3656"/>
                  </a:lnTo>
                  <a:close/>
                  <a:moveTo>
                    <a:pt x="1188" y="2976"/>
                  </a:moveTo>
                  <a:lnTo>
                    <a:pt x="548" y="3192"/>
                  </a:lnTo>
                  <a:cubicBezTo>
                    <a:pt x="417" y="3038"/>
                    <a:pt x="311" y="2863"/>
                    <a:pt x="235" y="2672"/>
                  </a:cubicBezTo>
                  <a:lnTo>
                    <a:pt x="730" y="2247"/>
                  </a:lnTo>
                  <a:lnTo>
                    <a:pt x="989" y="2375"/>
                  </a:lnTo>
                  <a:cubicBezTo>
                    <a:pt x="1040" y="2503"/>
                    <a:pt x="1115" y="2617"/>
                    <a:pt x="1208" y="2715"/>
                  </a:cubicBezTo>
                  <a:lnTo>
                    <a:pt x="1188" y="2976"/>
                  </a:lnTo>
                  <a:close/>
                  <a:moveTo>
                    <a:pt x="1236" y="3702"/>
                  </a:moveTo>
                  <a:lnTo>
                    <a:pt x="1285" y="3052"/>
                  </a:lnTo>
                  <a:lnTo>
                    <a:pt x="1559" y="2959"/>
                  </a:lnTo>
                  <a:cubicBezTo>
                    <a:pt x="1681" y="3012"/>
                    <a:pt x="1814" y="3042"/>
                    <a:pt x="1954" y="3045"/>
                  </a:cubicBezTo>
                  <a:lnTo>
                    <a:pt x="2125" y="3244"/>
                  </a:lnTo>
                  <a:lnTo>
                    <a:pt x="1825" y="3850"/>
                  </a:lnTo>
                  <a:cubicBezTo>
                    <a:pt x="1617" y="3833"/>
                    <a:pt x="1419" y="3782"/>
                    <a:pt x="1236" y="3702"/>
                  </a:cubicBezTo>
                  <a:close/>
                  <a:moveTo>
                    <a:pt x="1979" y="3856"/>
                  </a:moveTo>
                  <a:cubicBezTo>
                    <a:pt x="1965" y="3856"/>
                    <a:pt x="1950" y="3856"/>
                    <a:pt x="1936" y="3855"/>
                  </a:cubicBezTo>
                  <a:lnTo>
                    <a:pt x="2197" y="3328"/>
                  </a:lnTo>
                  <a:lnTo>
                    <a:pt x="2569" y="3761"/>
                  </a:lnTo>
                  <a:cubicBezTo>
                    <a:pt x="2384" y="3822"/>
                    <a:pt x="2185" y="3856"/>
                    <a:pt x="1979" y="3856"/>
                  </a:cubicBezTo>
                  <a:close/>
                  <a:moveTo>
                    <a:pt x="2672" y="3723"/>
                  </a:moveTo>
                  <a:lnTo>
                    <a:pt x="2247" y="3228"/>
                  </a:lnTo>
                  <a:lnTo>
                    <a:pt x="2375" y="2969"/>
                  </a:lnTo>
                  <a:cubicBezTo>
                    <a:pt x="2502" y="2918"/>
                    <a:pt x="2617" y="2843"/>
                    <a:pt x="2715" y="2750"/>
                  </a:cubicBezTo>
                  <a:lnTo>
                    <a:pt x="2976" y="2770"/>
                  </a:lnTo>
                  <a:lnTo>
                    <a:pt x="3192" y="3410"/>
                  </a:lnTo>
                  <a:cubicBezTo>
                    <a:pt x="3038" y="3541"/>
                    <a:pt x="2863" y="3647"/>
                    <a:pt x="2672" y="3723"/>
                  </a:cubicBezTo>
                  <a:close/>
                  <a:moveTo>
                    <a:pt x="2804" y="2654"/>
                  </a:moveTo>
                  <a:cubicBezTo>
                    <a:pt x="2837" y="2614"/>
                    <a:pt x="2867" y="2571"/>
                    <a:pt x="2894" y="2526"/>
                  </a:cubicBezTo>
                  <a:lnTo>
                    <a:pt x="2941" y="2665"/>
                  </a:lnTo>
                  <a:lnTo>
                    <a:pt x="2804" y="2654"/>
                  </a:lnTo>
                  <a:close/>
                  <a:moveTo>
                    <a:pt x="3275" y="3335"/>
                  </a:moveTo>
                  <a:lnTo>
                    <a:pt x="3087" y="2778"/>
                  </a:lnTo>
                  <a:lnTo>
                    <a:pt x="3656" y="2821"/>
                  </a:lnTo>
                  <a:cubicBezTo>
                    <a:pt x="3559" y="3014"/>
                    <a:pt x="3430" y="3188"/>
                    <a:pt x="3275" y="3335"/>
                  </a:cubicBezTo>
                  <a:close/>
                  <a:moveTo>
                    <a:pt x="3702" y="2722"/>
                  </a:moveTo>
                  <a:lnTo>
                    <a:pt x="3052" y="2673"/>
                  </a:lnTo>
                  <a:lnTo>
                    <a:pt x="2959" y="2399"/>
                  </a:lnTo>
                  <a:cubicBezTo>
                    <a:pt x="3012" y="2277"/>
                    <a:pt x="3042" y="2144"/>
                    <a:pt x="3045" y="2004"/>
                  </a:cubicBezTo>
                  <a:lnTo>
                    <a:pt x="3244" y="1833"/>
                  </a:lnTo>
                  <a:lnTo>
                    <a:pt x="3850" y="2133"/>
                  </a:lnTo>
                  <a:cubicBezTo>
                    <a:pt x="3833" y="2341"/>
                    <a:pt x="3782" y="2539"/>
                    <a:pt x="3702" y="2722"/>
                  </a:cubicBezTo>
                  <a:close/>
                  <a:moveTo>
                    <a:pt x="3013" y="1719"/>
                  </a:moveTo>
                  <a:lnTo>
                    <a:pt x="3144" y="1784"/>
                  </a:lnTo>
                  <a:lnTo>
                    <a:pt x="3040" y="1873"/>
                  </a:lnTo>
                  <a:cubicBezTo>
                    <a:pt x="3035" y="1820"/>
                    <a:pt x="3026" y="1769"/>
                    <a:pt x="3013" y="1719"/>
                  </a:cubicBezTo>
                  <a:close/>
                  <a:moveTo>
                    <a:pt x="3856" y="1979"/>
                  </a:moveTo>
                  <a:cubicBezTo>
                    <a:pt x="3856" y="1993"/>
                    <a:pt x="3856" y="2008"/>
                    <a:pt x="3855" y="2022"/>
                  </a:cubicBezTo>
                  <a:lnTo>
                    <a:pt x="3328" y="1761"/>
                  </a:lnTo>
                  <a:lnTo>
                    <a:pt x="3761" y="1389"/>
                  </a:lnTo>
                  <a:cubicBezTo>
                    <a:pt x="3822" y="1574"/>
                    <a:pt x="3856" y="1773"/>
                    <a:pt x="3856" y="1979"/>
                  </a:cubicBezTo>
                  <a:close/>
                  <a:moveTo>
                    <a:pt x="3723" y="1286"/>
                  </a:moveTo>
                  <a:lnTo>
                    <a:pt x="3228" y="1711"/>
                  </a:lnTo>
                  <a:lnTo>
                    <a:pt x="2969" y="1583"/>
                  </a:lnTo>
                  <a:cubicBezTo>
                    <a:pt x="2918" y="1455"/>
                    <a:pt x="2843" y="1341"/>
                    <a:pt x="2750" y="1243"/>
                  </a:cubicBezTo>
                  <a:lnTo>
                    <a:pt x="2770" y="982"/>
                  </a:lnTo>
                  <a:lnTo>
                    <a:pt x="3410" y="766"/>
                  </a:lnTo>
                  <a:cubicBezTo>
                    <a:pt x="3541" y="920"/>
                    <a:pt x="3647" y="1095"/>
                    <a:pt x="3723" y="1286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8041" y="3962349"/>
            <a:ext cx="441511" cy="443323"/>
            <a:chOff x="3379469" y="2604184"/>
            <a:chExt cx="530848" cy="531988"/>
          </a:xfrm>
        </p:grpSpPr>
        <p:sp>
          <p:nvSpPr>
            <p:cNvPr id="69" name="Off_Road_Tire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3379469" y="2604184"/>
              <a:ext cx="530848" cy="531988"/>
            </a:xfrm>
            <a:custGeom>
              <a:avLst/>
              <a:gdLst>
                <a:gd name="T0" fmla="*/ 5981 w 6100"/>
                <a:gd name="T1" fmla="*/ 2896 h 6100"/>
                <a:gd name="T2" fmla="*/ 6027 w 6100"/>
                <a:gd name="T3" fmla="*/ 2369 h 6100"/>
                <a:gd name="T4" fmla="*/ 5969 w 6100"/>
                <a:gd name="T5" fmla="*/ 2151 h 6100"/>
                <a:gd name="T6" fmla="*/ 5665 w 6100"/>
                <a:gd name="T7" fmla="*/ 1717 h 6100"/>
                <a:gd name="T8" fmla="*/ 5512 w 6100"/>
                <a:gd name="T9" fmla="*/ 1452 h 6100"/>
                <a:gd name="T10" fmla="*/ 5288 w 6100"/>
                <a:gd name="T11" fmla="*/ 972 h 6100"/>
                <a:gd name="T12" fmla="*/ 5128 w 6100"/>
                <a:gd name="T13" fmla="*/ 812 h 6100"/>
                <a:gd name="T14" fmla="*/ 4648 w 6100"/>
                <a:gd name="T15" fmla="*/ 589 h 6100"/>
                <a:gd name="T16" fmla="*/ 4383 w 6100"/>
                <a:gd name="T17" fmla="*/ 435 h 6100"/>
                <a:gd name="T18" fmla="*/ 3949 w 6100"/>
                <a:gd name="T19" fmla="*/ 131 h 6100"/>
                <a:gd name="T20" fmla="*/ 3731 w 6100"/>
                <a:gd name="T21" fmla="*/ 73 h 6100"/>
                <a:gd name="T22" fmla="*/ 3204 w 6100"/>
                <a:gd name="T23" fmla="*/ 119 h 6100"/>
                <a:gd name="T24" fmla="*/ 2896 w 6100"/>
                <a:gd name="T25" fmla="*/ 119 h 6100"/>
                <a:gd name="T26" fmla="*/ 2369 w 6100"/>
                <a:gd name="T27" fmla="*/ 73 h 6100"/>
                <a:gd name="T28" fmla="*/ 2151 w 6100"/>
                <a:gd name="T29" fmla="*/ 131 h 6100"/>
                <a:gd name="T30" fmla="*/ 1717 w 6100"/>
                <a:gd name="T31" fmla="*/ 435 h 6100"/>
                <a:gd name="T32" fmla="*/ 1452 w 6100"/>
                <a:gd name="T33" fmla="*/ 588 h 6100"/>
                <a:gd name="T34" fmla="*/ 972 w 6100"/>
                <a:gd name="T35" fmla="*/ 812 h 6100"/>
                <a:gd name="T36" fmla="*/ 812 w 6100"/>
                <a:gd name="T37" fmla="*/ 972 h 6100"/>
                <a:gd name="T38" fmla="*/ 589 w 6100"/>
                <a:gd name="T39" fmla="*/ 1452 h 6100"/>
                <a:gd name="T40" fmla="*/ 435 w 6100"/>
                <a:gd name="T41" fmla="*/ 1717 h 6100"/>
                <a:gd name="T42" fmla="*/ 131 w 6100"/>
                <a:gd name="T43" fmla="*/ 2151 h 6100"/>
                <a:gd name="T44" fmla="*/ 73 w 6100"/>
                <a:gd name="T45" fmla="*/ 2369 h 6100"/>
                <a:gd name="T46" fmla="*/ 119 w 6100"/>
                <a:gd name="T47" fmla="*/ 2896 h 6100"/>
                <a:gd name="T48" fmla="*/ 119 w 6100"/>
                <a:gd name="T49" fmla="*/ 3204 h 6100"/>
                <a:gd name="T50" fmla="*/ 73 w 6100"/>
                <a:gd name="T51" fmla="*/ 3731 h 6100"/>
                <a:gd name="T52" fmla="*/ 131 w 6100"/>
                <a:gd name="T53" fmla="*/ 3949 h 6100"/>
                <a:gd name="T54" fmla="*/ 435 w 6100"/>
                <a:gd name="T55" fmla="*/ 4383 h 6100"/>
                <a:gd name="T56" fmla="*/ 588 w 6100"/>
                <a:gd name="T57" fmla="*/ 4648 h 6100"/>
                <a:gd name="T58" fmla="*/ 812 w 6100"/>
                <a:gd name="T59" fmla="*/ 5128 h 6100"/>
                <a:gd name="T60" fmla="*/ 972 w 6100"/>
                <a:gd name="T61" fmla="*/ 5288 h 6100"/>
                <a:gd name="T62" fmla="*/ 1452 w 6100"/>
                <a:gd name="T63" fmla="*/ 5512 h 6100"/>
                <a:gd name="T64" fmla="*/ 1717 w 6100"/>
                <a:gd name="T65" fmla="*/ 5665 h 6100"/>
                <a:gd name="T66" fmla="*/ 2151 w 6100"/>
                <a:gd name="T67" fmla="*/ 5969 h 6100"/>
                <a:gd name="T68" fmla="*/ 2369 w 6100"/>
                <a:gd name="T69" fmla="*/ 6027 h 6100"/>
                <a:gd name="T70" fmla="*/ 2896 w 6100"/>
                <a:gd name="T71" fmla="*/ 5981 h 6100"/>
                <a:gd name="T72" fmla="*/ 3204 w 6100"/>
                <a:gd name="T73" fmla="*/ 5981 h 6100"/>
                <a:gd name="T74" fmla="*/ 3731 w 6100"/>
                <a:gd name="T75" fmla="*/ 6027 h 6100"/>
                <a:gd name="T76" fmla="*/ 3949 w 6100"/>
                <a:gd name="T77" fmla="*/ 5969 h 6100"/>
                <a:gd name="T78" fmla="*/ 4383 w 6100"/>
                <a:gd name="T79" fmla="*/ 5665 h 6100"/>
                <a:gd name="T80" fmla="*/ 4648 w 6100"/>
                <a:gd name="T81" fmla="*/ 5512 h 6100"/>
                <a:gd name="T82" fmla="*/ 5128 w 6100"/>
                <a:gd name="T83" fmla="*/ 5288 h 6100"/>
                <a:gd name="T84" fmla="*/ 5288 w 6100"/>
                <a:gd name="T85" fmla="*/ 5128 h 6100"/>
                <a:gd name="T86" fmla="*/ 5512 w 6100"/>
                <a:gd name="T87" fmla="*/ 4648 h 6100"/>
                <a:gd name="T88" fmla="*/ 5665 w 6100"/>
                <a:gd name="T89" fmla="*/ 4383 h 6100"/>
                <a:gd name="T90" fmla="*/ 5969 w 6100"/>
                <a:gd name="T91" fmla="*/ 3949 h 6100"/>
                <a:gd name="T92" fmla="*/ 6027 w 6100"/>
                <a:gd name="T93" fmla="*/ 3731 h 6100"/>
                <a:gd name="T94" fmla="*/ 5981 w 6100"/>
                <a:gd name="T95" fmla="*/ 3204 h 6100"/>
                <a:gd name="T96" fmla="*/ 909 w 6100"/>
                <a:gd name="T97" fmla="*/ 3050 h 6100"/>
                <a:gd name="T98" fmla="*/ 3050 w 6100"/>
                <a:gd name="T99" fmla="*/ 519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00" h="6100">
                  <a:moveTo>
                    <a:pt x="6100" y="3204"/>
                  </a:moveTo>
                  <a:lnTo>
                    <a:pt x="6100" y="2896"/>
                  </a:lnTo>
                  <a:lnTo>
                    <a:pt x="5981" y="2896"/>
                  </a:lnTo>
                  <a:cubicBezTo>
                    <a:pt x="5977" y="2828"/>
                    <a:pt x="5971" y="2760"/>
                    <a:pt x="5963" y="2692"/>
                  </a:cubicBezTo>
                  <a:lnTo>
                    <a:pt x="6080" y="2672"/>
                  </a:lnTo>
                  <a:lnTo>
                    <a:pt x="6027" y="2369"/>
                  </a:lnTo>
                  <a:lnTo>
                    <a:pt x="5910" y="2390"/>
                  </a:lnTo>
                  <a:cubicBezTo>
                    <a:pt x="5895" y="2323"/>
                    <a:pt x="5877" y="2257"/>
                    <a:pt x="5857" y="2192"/>
                  </a:cubicBezTo>
                  <a:lnTo>
                    <a:pt x="5969" y="2151"/>
                  </a:lnTo>
                  <a:lnTo>
                    <a:pt x="5864" y="1863"/>
                  </a:lnTo>
                  <a:lnTo>
                    <a:pt x="5752" y="1903"/>
                  </a:lnTo>
                  <a:cubicBezTo>
                    <a:pt x="5725" y="1840"/>
                    <a:pt x="5696" y="1778"/>
                    <a:pt x="5665" y="1717"/>
                  </a:cubicBezTo>
                  <a:lnTo>
                    <a:pt x="5768" y="1658"/>
                  </a:lnTo>
                  <a:lnTo>
                    <a:pt x="5615" y="1392"/>
                  </a:lnTo>
                  <a:lnTo>
                    <a:pt x="5512" y="1452"/>
                  </a:lnTo>
                  <a:cubicBezTo>
                    <a:pt x="5474" y="1394"/>
                    <a:pt x="5435" y="1338"/>
                    <a:pt x="5394" y="1284"/>
                  </a:cubicBezTo>
                  <a:lnTo>
                    <a:pt x="5485" y="1207"/>
                  </a:lnTo>
                  <a:lnTo>
                    <a:pt x="5288" y="972"/>
                  </a:lnTo>
                  <a:lnTo>
                    <a:pt x="5196" y="1049"/>
                  </a:lnTo>
                  <a:cubicBezTo>
                    <a:pt x="5150" y="999"/>
                    <a:pt x="5101" y="950"/>
                    <a:pt x="5051" y="904"/>
                  </a:cubicBezTo>
                  <a:lnTo>
                    <a:pt x="5128" y="812"/>
                  </a:lnTo>
                  <a:lnTo>
                    <a:pt x="4893" y="615"/>
                  </a:lnTo>
                  <a:lnTo>
                    <a:pt x="4816" y="706"/>
                  </a:lnTo>
                  <a:cubicBezTo>
                    <a:pt x="4762" y="665"/>
                    <a:pt x="4706" y="626"/>
                    <a:pt x="4648" y="589"/>
                  </a:cubicBezTo>
                  <a:lnTo>
                    <a:pt x="4708" y="485"/>
                  </a:lnTo>
                  <a:lnTo>
                    <a:pt x="4442" y="332"/>
                  </a:lnTo>
                  <a:lnTo>
                    <a:pt x="4383" y="435"/>
                  </a:lnTo>
                  <a:cubicBezTo>
                    <a:pt x="4322" y="404"/>
                    <a:pt x="4260" y="375"/>
                    <a:pt x="4197" y="348"/>
                  </a:cubicBezTo>
                  <a:lnTo>
                    <a:pt x="4237" y="236"/>
                  </a:lnTo>
                  <a:lnTo>
                    <a:pt x="3949" y="131"/>
                  </a:lnTo>
                  <a:lnTo>
                    <a:pt x="3908" y="243"/>
                  </a:lnTo>
                  <a:cubicBezTo>
                    <a:pt x="3843" y="223"/>
                    <a:pt x="3777" y="205"/>
                    <a:pt x="3710" y="190"/>
                  </a:cubicBezTo>
                  <a:lnTo>
                    <a:pt x="3731" y="73"/>
                  </a:lnTo>
                  <a:lnTo>
                    <a:pt x="3428" y="20"/>
                  </a:lnTo>
                  <a:lnTo>
                    <a:pt x="3408" y="137"/>
                  </a:lnTo>
                  <a:cubicBezTo>
                    <a:pt x="3340" y="129"/>
                    <a:pt x="3272" y="123"/>
                    <a:pt x="3204" y="119"/>
                  </a:cubicBezTo>
                  <a:lnTo>
                    <a:pt x="3204" y="0"/>
                  </a:lnTo>
                  <a:lnTo>
                    <a:pt x="2896" y="0"/>
                  </a:lnTo>
                  <a:lnTo>
                    <a:pt x="2896" y="119"/>
                  </a:lnTo>
                  <a:cubicBezTo>
                    <a:pt x="2828" y="123"/>
                    <a:pt x="2760" y="129"/>
                    <a:pt x="2692" y="137"/>
                  </a:cubicBezTo>
                  <a:lnTo>
                    <a:pt x="2672" y="20"/>
                  </a:lnTo>
                  <a:lnTo>
                    <a:pt x="2369" y="73"/>
                  </a:lnTo>
                  <a:lnTo>
                    <a:pt x="2390" y="190"/>
                  </a:lnTo>
                  <a:cubicBezTo>
                    <a:pt x="2323" y="205"/>
                    <a:pt x="2257" y="223"/>
                    <a:pt x="2192" y="243"/>
                  </a:cubicBezTo>
                  <a:lnTo>
                    <a:pt x="2151" y="131"/>
                  </a:lnTo>
                  <a:lnTo>
                    <a:pt x="1863" y="236"/>
                  </a:lnTo>
                  <a:lnTo>
                    <a:pt x="1903" y="348"/>
                  </a:lnTo>
                  <a:cubicBezTo>
                    <a:pt x="1840" y="375"/>
                    <a:pt x="1778" y="404"/>
                    <a:pt x="1717" y="435"/>
                  </a:cubicBezTo>
                  <a:lnTo>
                    <a:pt x="1658" y="332"/>
                  </a:lnTo>
                  <a:lnTo>
                    <a:pt x="1392" y="485"/>
                  </a:lnTo>
                  <a:lnTo>
                    <a:pt x="1452" y="588"/>
                  </a:lnTo>
                  <a:cubicBezTo>
                    <a:pt x="1394" y="626"/>
                    <a:pt x="1338" y="665"/>
                    <a:pt x="1284" y="706"/>
                  </a:cubicBezTo>
                  <a:lnTo>
                    <a:pt x="1207" y="615"/>
                  </a:lnTo>
                  <a:lnTo>
                    <a:pt x="972" y="812"/>
                  </a:lnTo>
                  <a:lnTo>
                    <a:pt x="1049" y="904"/>
                  </a:lnTo>
                  <a:cubicBezTo>
                    <a:pt x="999" y="950"/>
                    <a:pt x="950" y="999"/>
                    <a:pt x="904" y="1049"/>
                  </a:cubicBezTo>
                  <a:lnTo>
                    <a:pt x="812" y="972"/>
                  </a:lnTo>
                  <a:lnTo>
                    <a:pt x="615" y="1207"/>
                  </a:lnTo>
                  <a:lnTo>
                    <a:pt x="706" y="1284"/>
                  </a:lnTo>
                  <a:cubicBezTo>
                    <a:pt x="665" y="1338"/>
                    <a:pt x="626" y="1394"/>
                    <a:pt x="589" y="1452"/>
                  </a:cubicBezTo>
                  <a:lnTo>
                    <a:pt x="485" y="1392"/>
                  </a:lnTo>
                  <a:lnTo>
                    <a:pt x="332" y="1658"/>
                  </a:lnTo>
                  <a:lnTo>
                    <a:pt x="435" y="1717"/>
                  </a:lnTo>
                  <a:cubicBezTo>
                    <a:pt x="404" y="1778"/>
                    <a:pt x="375" y="1840"/>
                    <a:pt x="348" y="1903"/>
                  </a:cubicBezTo>
                  <a:lnTo>
                    <a:pt x="236" y="1863"/>
                  </a:lnTo>
                  <a:lnTo>
                    <a:pt x="131" y="2151"/>
                  </a:lnTo>
                  <a:lnTo>
                    <a:pt x="243" y="2192"/>
                  </a:lnTo>
                  <a:cubicBezTo>
                    <a:pt x="223" y="2257"/>
                    <a:pt x="205" y="2323"/>
                    <a:pt x="190" y="2390"/>
                  </a:cubicBezTo>
                  <a:lnTo>
                    <a:pt x="73" y="2369"/>
                  </a:lnTo>
                  <a:lnTo>
                    <a:pt x="20" y="2672"/>
                  </a:lnTo>
                  <a:lnTo>
                    <a:pt x="137" y="2692"/>
                  </a:lnTo>
                  <a:cubicBezTo>
                    <a:pt x="129" y="2760"/>
                    <a:pt x="123" y="2828"/>
                    <a:pt x="119" y="2896"/>
                  </a:cubicBezTo>
                  <a:lnTo>
                    <a:pt x="0" y="2896"/>
                  </a:lnTo>
                  <a:lnTo>
                    <a:pt x="0" y="3204"/>
                  </a:lnTo>
                  <a:lnTo>
                    <a:pt x="119" y="3204"/>
                  </a:lnTo>
                  <a:cubicBezTo>
                    <a:pt x="123" y="3272"/>
                    <a:pt x="129" y="3340"/>
                    <a:pt x="137" y="3408"/>
                  </a:cubicBezTo>
                  <a:lnTo>
                    <a:pt x="20" y="3428"/>
                  </a:lnTo>
                  <a:lnTo>
                    <a:pt x="73" y="3731"/>
                  </a:lnTo>
                  <a:lnTo>
                    <a:pt x="190" y="3710"/>
                  </a:lnTo>
                  <a:cubicBezTo>
                    <a:pt x="205" y="3777"/>
                    <a:pt x="223" y="3843"/>
                    <a:pt x="243" y="3908"/>
                  </a:cubicBezTo>
                  <a:lnTo>
                    <a:pt x="131" y="3949"/>
                  </a:lnTo>
                  <a:lnTo>
                    <a:pt x="236" y="4237"/>
                  </a:lnTo>
                  <a:lnTo>
                    <a:pt x="348" y="4197"/>
                  </a:lnTo>
                  <a:cubicBezTo>
                    <a:pt x="375" y="4260"/>
                    <a:pt x="404" y="4322"/>
                    <a:pt x="435" y="4383"/>
                  </a:cubicBezTo>
                  <a:lnTo>
                    <a:pt x="332" y="4442"/>
                  </a:lnTo>
                  <a:lnTo>
                    <a:pt x="485" y="4708"/>
                  </a:lnTo>
                  <a:lnTo>
                    <a:pt x="588" y="4648"/>
                  </a:lnTo>
                  <a:cubicBezTo>
                    <a:pt x="626" y="4706"/>
                    <a:pt x="665" y="4762"/>
                    <a:pt x="706" y="4816"/>
                  </a:cubicBezTo>
                  <a:lnTo>
                    <a:pt x="615" y="4893"/>
                  </a:lnTo>
                  <a:lnTo>
                    <a:pt x="812" y="5128"/>
                  </a:lnTo>
                  <a:lnTo>
                    <a:pt x="904" y="5051"/>
                  </a:lnTo>
                  <a:cubicBezTo>
                    <a:pt x="950" y="5101"/>
                    <a:pt x="999" y="5150"/>
                    <a:pt x="1049" y="5196"/>
                  </a:cubicBezTo>
                  <a:lnTo>
                    <a:pt x="972" y="5288"/>
                  </a:lnTo>
                  <a:lnTo>
                    <a:pt x="1207" y="5485"/>
                  </a:lnTo>
                  <a:lnTo>
                    <a:pt x="1284" y="5394"/>
                  </a:lnTo>
                  <a:cubicBezTo>
                    <a:pt x="1338" y="5435"/>
                    <a:pt x="1394" y="5474"/>
                    <a:pt x="1452" y="5512"/>
                  </a:cubicBezTo>
                  <a:lnTo>
                    <a:pt x="1392" y="5615"/>
                  </a:lnTo>
                  <a:lnTo>
                    <a:pt x="1658" y="5768"/>
                  </a:lnTo>
                  <a:lnTo>
                    <a:pt x="1717" y="5665"/>
                  </a:lnTo>
                  <a:cubicBezTo>
                    <a:pt x="1778" y="5696"/>
                    <a:pt x="1840" y="5725"/>
                    <a:pt x="1903" y="5752"/>
                  </a:cubicBezTo>
                  <a:lnTo>
                    <a:pt x="1863" y="5864"/>
                  </a:lnTo>
                  <a:lnTo>
                    <a:pt x="2151" y="5969"/>
                  </a:lnTo>
                  <a:lnTo>
                    <a:pt x="2192" y="5857"/>
                  </a:lnTo>
                  <a:cubicBezTo>
                    <a:pt x="2257" y="5877"/>
                    <a:pt x="2323" y="5895"/>
                    <a:pt x="2390" y="5910"/>
                  </a:cubicBezTo>
                  <a:lnTo>
                    <a:pt x="2369" y="6027"/>
                  </a:lnTo>
                  <a:lnTo>
                    <a:pt x="2672" y="6080"/>
                  </a:lnTo>
                  <a:lnTo>
                    <a:pt x="2692" y="5963"/>
                  </a:lnTo>
                  <a:cubicBezTo>
                    <a:pt x="2760" y="5971"/>
                    <a:pt x="2828" y="5977"/>
                    <a:pt x="2896" y="5981"/>
                  </a:cubicBezTo>
                  <a:lnTo>
                    <a:pt x="2896" y="6100"/>
                  </a:lnTo>
                  <a:lnTo>
                    <a:pt x="3204" y="6100"/>
                  </a:lnTo>
                  <a:lnTo>
                    <a:pt x="3204" y="5981"/>
                  </a:lnTo>
                  <a:cubicBezTo>
                    <a:pt x="3272" y="5977"/>
                    <a:pt x="3340" y="5971"/>
                    <a:pt x="3408" y="5963"/>
                  </a:cubicBezTo>
                  <a:lnTo>
                    <a:pt x="3428" y="6080"/>
                  </a:lnTo>
                  <a:lnTo>
                    <a:pt x="3731" y="6027"/>
                  </a:lnTo>
                  <a:lnTo>
                    <a:pt x="3710" y="5910"/>
                  </a:lnTo>
                  <a:cubicBezTo>
                    <a:pt x="3777" y="5895"/>
                    <a:pt x="3843" y="5877"/>
                    <a:pt x="3908" y="5857"/>
                  </a:cubicBezTo>
                  <a:lnTo>
                    <a:pt x="3949" y="5969"/>
                  </a:lnTo>
                  <a:lnTo>
                    <a:pt x="4237" y="5864"/>
                  </a:lnTo>
                  <a:lnTo>
                    <a:pt x="4197" y="5752"/>
                  </a:lnTo>
                  <a:cubicBezTo>
                    <a:pt x="4260" y="5725"/>
                    <a:pt x="4322" y="5696"/>
                    <a:pt x="4383" y="5665"/>
                  </a:cubicBezTo>
                  <a:lnTo>
                    <a:pt x="4442" y="5768"/>
                  </a:lnTo>
                  <a:lnTo>
                    <a:pt x="4708" y="5615"/>
                  </a:lnTo>
                  <a:lnTo>
                    <a:pt x="4648" y="5512"/>
                  </a:lnTo>
                  <a:cubicBezTo>
                    <a:pt x="4706" y="5474"/>
                    <a:pt x="4762" y="5435"/>
                    <a:pt x="4816" y="5394"/>
                  </a:cubicBezTo>
                  <a:lnTo>
                    <a:pt x="4893" y="5485"/>
                  </a:lnTo>
                  <a:lnTo>
                    <a:pt x="5128" y="5288"/>
                  </a:lnTo>
                  <a:lnTo>
                    <a:pt x="5051" y="5196"/>
                  </a:lnTo>
                  <a:cubicBezTo>
                    <a:pt x="5101" y="5150"/>
                    <a:pt x="5150" y="5101"/>
                    <a:pt x="5196" y="5051"/>
                  </a:cubicBezTo>
                  <a:lnTo>
                    <a:pt x="5288" y="5128"/>
                  </a:lnTo>
                  <a:lnTo>
                    <a:pt x="5485" y="4893"/>
                  </a:lnTo>
                  <a:lnTo>
                    <a:pt x="5394" y="4816"/>
                  </a:lnTo>
                  <a:cubicBezTo>
                    <a:pt x="5435" y="4762"/>
                    <a:pt x="5474" y="4706"/>
                    <a:pt x="5512" y="4648"/>
                  </a:cubicBezTo>
                  <a:lnTo>
                    <a:pt x="5615" y="4708"/>
                  </a:lnTo>
                  <a:lnTo>
                    <a:pt x="5768" y="4442"/>
                  </a:lnTo>
                  <a:lnTo>
                    <a:pt x="5665" y="4383"/>
                  </a:lnTo>
                  <a:cubicBezTo>
                    <a:pt x="5696" y="4322"/>
                    <a:pt x="5725" y="4260"/>
                    <a:pt x="5752" y="4197"/>
                  </a:cubicBezTo>
                  <a:lnTo>
                    <a:pt x="5864" y="4237"/>
                  </a:lnTo>
                  <a:lnTo>
                    <a:pt x="5969" y="3949"/>
                  </a:lnTo>
                  <a:lnTo>
                    <a:pt x="5857" y="3908"/>
                  </a:lnTo>
                  <a:cubicBezTo>
                    <a:pt x="5877" y="3843"/>
                    <a:pt x="5895" y="3777"/>
                    <a:pt x="5910" y="3710"/>
                  </a:cubicBezTo>
                  <a:lnTo>
                    <a:pt x="6027" y="3731"/>
                  </a:lnTo>
                  <a:lnTo>
                    <a:pt x="6080" y="3428"/>
                  </a:lnTo>
                  <a:lnTo>
                    <a:pt x="5963" y="3408"/>
                  </a:lnTo>
                  <a:cubicBezTo>
                    <a:pt x="5971" y="3340"/>
                    <a:pt x="5977" y="3272"/>
                    <a:pt x="5981" y="3204"/>
                  </a:cubicBezTo>
                  <a:lnTo>
                    <a:pt x="6100" y="3204"/>
                  </a:lnTo>
                  <a:close/>
                  <a:moveTo>
                    <a:pt x="3050" y="5191"/>
                  </a:moveTo>
                  <a:cubicBezTo>
                    <a:pt x="1867" y="5191"/>
                    <a:pt x="909" y="4233"/>
                    <a:pt x="909" y="3050"/>
                  </a:cubicBezTo>
                  <a:cubicBezTo>
                    <a:pt x="909" y="1867"/>
                    <a:pt x="1867" y="909"/>
                    <a:pt x="3050" y="909"/>
                  </a:cubicBezTo>
                  <a:cubicBezTo>
                    <a:pt x="4233" y="909"/>
                    <a:pt x="5191" y="1867"/>
                    <a:pt x="5191" y="3050"/>
                  </a:cubicBezTo>
                  <a:cubicBezTo>
                    <a:pt x="5191" y="4233"/>
                    <a:pt x="4233" y="5191"/>
                    <a:pt x="3050" y="5191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Off_Road_Tire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3472510" y="2697795"/>
              <a:ext cx="344766" cy="344765"/>
            </a:xfrm>
            <a:custGeom>
              <a:avLst/>
              <a:gdLst>
                <a:gd name="T0" fmla="*/ 1979 w 3958"/>
                <a:gd name="T1" fmla="*/ 3958 h 3958"/>
                <a:gd name="T2" fmla="*/ 2821 w 3958"/>
                <a:gd name="T3" fmla="*/ 302 h 3958"/>
                <a:gd name="T4" fmla="*/ 2821 w 3958"/>
                <a:gd name="T5" fmla="*/ 302 h 3958"/>
                <a:gd name="T6" fmla="*/ 2399 w 3958"/>
                <a:gd name="T7" fmla="*/ 999 h 3958"/>
                <a:gd name="T8" fmla="*/ 2133 w 3958"/>
                <a:gd name="T9" fmla="*/ 109 h 3958"/>
                <a:gd name="T10" fmla="*/ 1382 w 3958"/>
                <a:gd name="T11" fmla="*/ 1979 h 3958"/>
                <a:gd name="T12" fmla="*/ 1979 w 3958"/>
                <a:gd name="T13" fmla="*/ 2576 h 3958"/>
                <a:gd name="T14" fmla="*/ 2085 w 3958"/>
                <a:gd name="T15" fmla="*/ 3040 h 3958"/>
                <a:gd name="T16" fmla="*/ 1293 w 3958"/>
                <a:gd name="T17" fmla="*/ 2941 h 3958"/>
                <a:gd name="T18" fmla="*/ 1719 w 3958"/>
                <a:gd name="T19" fmla="*/ 945 h 3958"/>
                <a:gd name="T20" fmla="*/ 1719 w 3958"/>
                <a:gd name="T21" fmla="*/ 945 h 3958"/>
                <a:gd name="T22" fmla="*/ 2654 w 3958"/>
                <a:gd name="T23" fmla="*/ 1154 h 3958"/>
                <a:gd name="T24" fmla="*/ 2022 w 3958"/>
                <a:gd name="T25" fmla="*/ 103 h 3958"/>
                <a:gd name="T26" fmla="*/ 1979 w 3958"/>
                <a:gd name="T27" fmla="*/ 102 h 3958"/>
                <a:gd name="T28" fmla="*/ 1583 w 3958"/>
                <a:gd name="T29" fmla="*/ 989 h 3958"/>
                <a:gd name="T30" fmla="*/ 766 w 3958"/>
                <a:gd name="T31" fmla="*/ 548 h 3958"/>
                <a:gd name="T32" fmla="*/ 1064 w 3958"/>
                <a:gd name="T33" fmla="*/ 1432 h 3958"/>
                <a:gd name="T34" fmla="*/ 683 w 3958"/>
                <a:gd name="T35" fmla="*/ 623 h 3958"/>
                <a:gd name="T36" fmla="*/ 683 w 3958"/>
                <a:gd name="T37" fmla="*/ 623 h 3958"/>
                <a:gd name="T38" fmla="*/ 999 w 3958"/>
                <a:gd name="T39" fmla="*/ 1559 h 3958"/>
                <a:gd name="T40" fmla="*/ 108 w 3958"/>
                <a:gd name="T41" fmla="*/ 1825 h 3958"/>
                <a:gd name="T42" fmla="*/ 814 w 3958"/>
                <a:gd name="T43" fmla="*/ 2174 h 3958"/>
                <a:gd name="T44" fmla="*/ 102 w 3958"/>
                <a:gd name="T45" fmla="*/ 1979 h 3958"/>
                <a:gd name="T46" fmla="*/ 197 w 3958"/>
                <a:gd name="T47" fmla="*/ 2569 h 3958"/>
                <a:gd name="T48" fmla="*/ 623 w 3958"/>
                <a:gd name="T49" fmla="*/ 3275 h 3958"/>
                <a:gd name="T50" fmla="*/ 1188 w 3958"/>
                <a:gd name="T51" fmla="*/ 2976 h 3958"/>
                <a:gd name="T52" fmla="*/ 730 w 3958"/>
                <a:gd name="T53" fmla="*/ 2247 h 3958"/>
                <a:gd name="T54" fmla="*/ 1188 w 3958"/>
                <a:gd name="T55" fmla="*/ 2976 h 3958"/>
                <a:gd name="T56" fmla="*/ 1559 w 3958"/>
                <a:gd name="T57" fmla="*/ 2959 h 3958"/>
                <a:gd name="T58" fmla="*/ 1825 w 3958"/>
                <a:gd name="T59" fmla="*/ 3850 h 3958"/>
                <a:gd name="T60" fmla="*/ 1936 w 3958"/>
                <a:gd name="T61" fmla="*/ 3855 h 3958"/>
                <a:gd name="T62" fmla="*/ 1979 w 3958"/>
                <a:gd name="T63" fmla="*/ 3856 h 3958"/>
                <a:gd name="T64" fmla="*/ 2375 w 3958"/>
                <a:gd name="T65" fmla="*/ 2969 h 3958"/>
                <a:gd name="T66" fmla="*/ 3192 w 3958"/>
                <a:gd name="T67" fmla="*/ 3410 h 3958"/>
                <a:gd name="T68" fmla="*/ 2894 w 3958"/>
                <a:gd name="T69" fmla="*/ 2526 h 3958"/>
                <a:gd name="T70" fmla="*/ 3275 w 3958"/>
                <a:gd name="T71" fmla="*/ 3335 h 3958"/>
                <a:gd name="T72" fmla="*/ 3275 w 3958"/>
                <a:gd name="T73" fmla="*/ 3335 h 3958"/>
                <a:gd name="T74" fmla="*/ 2959 w 3958"/>
                <a:gd name="T75" fmla="*/ 2399 h 3958"/>
                <a:gd name="T76" fmla="*/ 3850 w 3958"/>
                <a:gd name="T77" fmla="*/ 2133 h 3958"/>
                <a:gd name="T78" fmla="*/ 3144 w 3958"/>
                <a:gd name="T79" fmla="*/ 1784 h 3958"/>
                <a:gd name="T80" fmla="*/ 3856 w 3958"/>
                <a:gd name="T81" fmla="*/ 1979 h 3958"/>
                <a:gd name="T82" fmla="*/ 3761 w 3958"/>
                <a:gd name="T83" fmla="*/ 1389 h 3958"/>
                <a:gd name="T84" fmla="*/ 3228 w 3958"/>
                <a:gd name="T85" fmla="*/ 1711 h 3958"/>
                <a:gd name="T86" fmla="*/ 2770 w 3958"/>
                <a:gd name="T87" fmla="*/ 982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58" h="3958">
                  <a:moveTo>
                    <a:pt x="1979" y="0"/>
                  </a:moveTo>
                  <a:cubicBezTo>
                    <a:pt x="888" y="0"/>
                    <a:pt x="0" y="888"/>
                    <a:pt x="0" y="1979"/>
                  </a:cubicBezTo>
                  <a:cubicBezTo>
                    <a:pt x="0" y="3070"/>
                    <a:pt x="888" y="3958"/>
                    <a:pt x="1979" y="3958"/>
                  </a:cubicBezTo>
                  <a:cubicBezTo>
                    <a:pt x="3070" y="3958"/>
                    <a:pt x="3958" y="3070"/>
                    <a:pt x="3958" y="1979"/>
                  </a:cubicBezTo>
                  <a:cubicBezTo>
                    <a:pt x="3958" y="888"/>
                    <a:pt x="3070" y="0"/>
                    <a:pt x="1979" y="0"/>
                  </a:cubicBezTo>
                  <a:close/>
                  <a:moveTo>
                    <a:pt x="2821" y="302"/>
                  </a:moveTo>
                  <a:cubicBezTo>
                    <a:pt x="3014" y="399"/>
                    <a:pt x="3188" y="528"/>
                    <a:pt x="3335" y="683"/>
                  </a:cubicBezTo>
                  <a:lnTo>
                    <a:pt x="2778" y="871"/>
                  </a:lnTo>
                  <a:lnTo>
                    <a:pt x="2821" y="302"/>
                  </a:lnTo>
                  <a:close/>
                  <a:moveTo>
                    <a:pt x="2722" y="256"/>
                  </a:moveTo>
                  <a:lnTo>
                    <a:pt x="2673" y="906"/>
                  </a:lnTo>
                  <a:lnTo>
                    <a:pt x="2399" y="999"/>
                  </a:lnTo>
                  <a:cubicBezTo>
                    <a:pt x="2277" y="946"/>
                    <a:pt x="2144" y="916"/>
                    <a:pt x="2004" y="913"/>
                  </a:cubicBezTo>
                  <a:lnTo>
                    <a:pt x="1833" y="714"/>
                  </a:lnTo>
                  <a:lnTo>
                    <a:pt x="2133" y="109"/>
                  </a:lnTo>
                  <a:cubicBezTo>
                    <a:pt x="2341" y="125"/>
                    <a:pt x="2539" y="176"/>
                    <a:pt x="2722" y="256"/>
                  </a:cubicBezTo>
                  <a:close/>
                  <a:moveTo>
                    <a:pt x="1979" y="2576"/>
                  </a:moveTo>
                  <a:cubicBezTo>
                    <a:pt x="1649" y="2576"/>
                    <a:pt x="1382" y="2309"/>
                    <a:pt x="1382" y="1979"/>
                  </a:cubicBezTo>
                  <a:cubicBezTo>
                    <a:pt x="1382" y="1649"/>
                    <a:pt x="1649" y="1382"/>
                    <a:pt x="1979" y="1382"/>
                  </a:cubicBezTo>
                  <a:cubicBezTo>
                    <a:pt x="2309" y="1382"/>
                    <a:pt x="2576" y="1649"/>
                    <a:pt x="2576" y="1979"/>
                  </a:cubicBezTo>
                  <a:cubicBezTo>
                    <a:pt x="2576" y="2309"/>
                    <a:pt x="2309" y="2576"/>
                    <a:pt x="1979" y="2576"/>
                  </a:cubicBezTo>
                  <a:close/>
                  <a:moveTo>
                    <a:pt x="2239" y="3013"/>
                  </a:moveTo>
                  <a:lnTo>
                    <a:pt x="2174" y="3144"/>
                  </a:lnTo>
                  <a:lnTo>
                    <a:pt x="2085" y="3040"/>
                  </a:lnTo>
                  <a:cubicBezTo>
                    <a:pt x="2138" y="3035"/>
                    <a:pt x="2189" y="3026"/>
                    <a:pt x="2239" y="3013"/>
                  </a:cubicBezTo>
                  <a:close/>
                  <a:moveTo>
                    <a:pt x="1432" y="2894"/>
                  </a:moveTo>
                  <a:lnTo>
                    <a:pt x="1293" y="2941"/>
                  </a:lnTo>
                  <a:lnTo>
                    <a:pt x="1304" y="2804"/>
                  </a:lnTo>
                  <a:cubicBezTo>
                    <a:pt x="1344" y="2837"/>
                    <a:pt x="1387" y="2867"/>
                    <a:pt x="1432" y="2894"/>
                  </a:cubicBezTo>
                  <a:close/>
                  <a:moveTo>
                    <a:pt x="1719" y="945"/>
                  </a:moveTo>
                  <a:lnTo>
                    <a:pt x="1784" y="814"/>
                  </a:lnTo>
                  <a:lnTo>
                    <a:pt x="1873" y="918"/>
                  </a:lnTo>
                  <a:cubicBezTo>
                    <a:pt x="1820" y="923"/>
                    <a:pt x="1769" y="932"/>
                    <a:pt x="1719" y="945"/>
                  </a:cubicBezTo>
                  <a:close/>
                  <a:moveTo>
                    <a:pt x="2526" y="1064"/>
                  </a:moveTo>
                  <a:lnTo>
                    <a:pt x="2665" y="1017"/>
                  </a:lnTo>
                  <a:lnTo>
                    <a:pt x="2654" y="1154"/>
                  </a:lnTo>
                  <a:cubicBezTo>
                    <a:pt x="2614" y="1121"/>
                    <a:pt x="2571" y="1091"/>
                    <a:pt x="2526" y="1064"/>
                  </a:cubicBezTo>
                  <a:close/>
                  <a:moveTo>
                    <a:pt x="1979" y="102"/>
                  </a:moveTo>
                  <a:cubicBezTo>
                    <a:pt x="1993" y="102"/>
                    <a:pt x="2008" y="102"/>
                    <a:pt x="2022" y="103"/>
                  </a:cubicBezTo>
                  <a:lnTo>
                    <a:pt x="1761" y="630"/>
                  </a:lnTo>
                  <a:lnTo>
                    <a:pt x="1389" y="197"/>
                  </a:lnTo>
                  <a:cubicBezTo>
                    <a:pt x="1574" y="136"/>
                    <a:pt x="1773" y="102"/>
                    <a:pt x="1979" y="102"/>
                  </a:cubicBezTo>
                  <a:close/>
                  <a:moveTo>
                    <a:pt x="1286" y="235"/>
                  </a:moveTo>
                  <a:lnTo>
                    <a:pt x="1711" y="730"/>
                  </a:lnTo>
                  <a:lnTo>
                    <a:pt x="1583" y="989"/>
                  </a:lnTo>
                  <a:cubicBezTo>
                    <a:pt x="1455" y="1040"/>
                    <a:pt x="1341" y="1115"/>
                    <a:pt x="1243" y="1208"/>
                  </a:cubicBezTo>
                  <a:lnTo>
                    <a:pt x="982" y="1188"/>
                  </a:lnTo>
                  <a:lnTo>
                    <a:pt x="766" y="548"/>
                  </a:lnTo>
                  <a:cubicBezTo>
                    <a:pt x="920" y="417"/>
                    <a:pt x="1095" y="311"/>
                    <a:pt x="1286" y="235"/>
                  </a:cubicBezTo>
                  <a:close/>
                  <a:moveTo>
                    <a:pt x="1154" y="1304"/>
                  </a:moveTo>
                  <a:cubicBezTo>
                    <a:pt x="1121" y="1344"/>
                    <a:pt x="1091" y="1387"/>
                    <a:pt x="1064" y="1432"/>
                  </a:cubicBezTo>
                  <a:lnTo>
                    <a:pt x="1017" y="1293"/>
                  </a:lnTo>
                  <a:lnTo>
                    <a:pt x="1154" y="1304"/>
                  </a:lnTo>
                  <a:close/>
                  <a:moveTo>
                    <a:pt x="683" y="623"/>
                  </a:moveTo>
                  <a:lnTo>
                    <a:pt x="871" y="1180"/>
                  </a:lnTo>
                  <a:lnTo>
                    <a:pt x="302" y="1137"/>
                  </a:lnTo>
                  <a:cubicBezTo>
                    <a:pt x="399" y="944"/>
                    <a:pt x="528" y="770"/>
                    <a:pt x="683" y="623"/>
                  </a:cubicBezTo>
                  <a:close/>
                  <a:moveTo>
                    <a:pt x="256" y="1236"/>
                  </a:moveTo>
                  <a:lnTo>
                    <a:pt x="906" y="1285"/>
                  </a:lnTo>
                  <a:lnTo>
                    <a:pt x="999" y="1559"/>
                  </a:lnTo>
                  <a:cubicBezTo>
                    <a:pt x="946" y="1681"/>
                    <a:pt x="916" y="1814"/>
                    <a:pt x="913" y="1954"/>
                  </a:cubicBezTo>
                  <a:lnTo>
                    <a:pt x="714" y="2125"/>
                  </a:lnTo>
                  <a:lnTo>
                    <a:pt x="108" y="1825"/>
                  </a:lnTo>
                  <a:cubicBezTo>
                    <a:pt x="125" y="1617"/>
                    <a:pt x="176" y="1419"/>
                    <a:pt x="256" y="1236"/>
                  </a:cubicBezTo>
                  <a:close/>
                  <a:moveTo>
                    <a:pt x="945" y="2239"/>
                  </a:moveTo>
                  <a:lnTo>
                    <a:pt x="814" y="2174"/>
                  </a:lnTo>
                  <a:lnTo>
                    <a:pt x="918" y="2085"/>
                  </a:lnTo>
                  <a:cubicBezTo>
                    <a:pt x="923" y="2138"/>
                    <a:pt x="932" y="2189"/>
                    <a:pt x="945" y="2239"/>
                  </a:cubicBezTo>
                  <a:close/>
                  <a:moveTo>
                    <a:pt x="102" y="1979"/>
                  </a:moveTo>
                  <a:cubicBezTo>
                    <a:pt x="102" y="1965"/>
                    <a:pt x="102" y="1950"/>
                    <a:pt x="103" y="1936"/>
                  </a:cubicBezTo>
                  <a:lnTo>
                    <a:pt x="630" y="2197"/>
                  </a:lnTo>
                  <a:lnTo>
                    <a:pt x="197" y="2569"/>
                  </a:lnTo>
                  <a:cubicBezTo>
                    <a:pt x="136" y="2384"/>
                    <a:pt x="102" y="2185"/>
                    <a:pt x="102" y="1979"/>
                  </a:cubicBezTo>
                  <a:close/>
                  <a:moveTo>
                    <a:pt x="1137" y="3656"/>
                  </a:moveTo>
                  <a:cubicBezTo>
                    <a:pt x="944" y="3559"/>
                    <a:pt x="770" y="3430"/>
                    <a:pt x="623" y="3275"/>
                  </a:cubicBezTo>
                  <a:lnTo>
                    <a:pt x="1180" y="3087"/>
                  </a:lnTo>
                  <a:lnTo>
                    <a:pt x="1137" y="3656"/>
                  </a:lnTo>
                  <a:close/>
                  <a:moveTo>
                    <a:pt x="1188" y="2976"/>
                  </a:moveTo>
                  <a:lnTo>
                    <a:pt x="548" y="3192"/>
                  </a:lnTo>
                  <a:cubicBezTo>
                    <a:pt x="417" y="3038"/>
                    <a:pt x="311" y="2863"/>
                    <a:pt x="235" y="2672"/>
                  </a:cubicBezTo>
                  <a:lnTo>
                    <a:pt x="730" y="2247"/>
                  </a:lnTo>
                  <a:lnTo>
                    <a:pt x="989" y="2375"/>
                  </a:lnTo>
                  <a:cubicBezTo>
                    <a:pt x="1040" y="2503"/>
                    <a:pt x="1115" y="2617"/>
                    <a:pt x="1208" y="2715"/>
                  </a:cubicBezTo>
                  <a:lnTo>
                    <a:pt x="1188" y="2976"/>
                  </a:lnTo>
                  <a:close/>
                  <a:moveTo>
                    <a:pt x="1236" y="3702"/>
                  </a:moveTo>
                  <a:lnTo>
                    <a:pt x="1285" y="3052"/>
                  </a:lnTo>
                  <a:lnTo>
                    <a:pt x="1559" y="2959"/>
                  </a:lnTo>
                  <a:cubicBezTo>
                    <a:pt x="1681" y="3012"/>
                    <a:pt x="1814" y="3042"/>
                    <a:pt x="1954" y="3045"/>
                  </a:cubicBezTo>
                  <a:lnTo>
                    <a:pt x="2125" y="3244"/>
                  </a:lnTo>
                  <a:lnTo>
                    <a:pt x="1825" y="3850"/>
                  </a:lnTo>
                  <a:cubicBezTo>
                    <a:pt x="1617" y="3833"/>
                    <a:pt x="1419" y="3782"/>
                    <a:pt x="1236" y="3702"/>
                  </a:cubicBezTo>
                  <a:close/>
                  <a:moveTo>
                    <a:pt x="1979" y="3856"/>
                  </a:moveTo>
                  <a:cubicBezTo>
                    <a:pt x="1965" y="3856"/>
                    <a:pt x="1950" y="3856"/>
                    <a:pt x="1936" y="3855"/>
                  </a:cubicBezTo>
                  <a:lnTo>
                    <a:pt x="2197" y="3328"/>
                  </a:lnTo>
                  <a:lnTo>
                    <a:pt x="2569" y="3761"/>
                  </a:lnTo>
                  <a:cubicBezTo>
                    <a:pt x="2384" y="3822"/>
                    <a:pt x="2185" y="3856"/>
                    <a:pt x="1979" y="3856"/>
                  </a:cubicBezTo>
                  <a:close/>
                  <a:moveTo>
                    <a:pt x="2672" y="3723"/>
                  </a:moveTo>
                  <a:lnTo>
                    <a:pt x="2247" y="3228"/>
                  </a:lnTo>
                  <a:lnTo>
                    <a:pt x="2375" y="2969"/>
                  </a:lnTo>
                  <a:cubicBezTo>
                    <a:pt x="2502" y="2918"/>
                    <a:pt x="2617" y="2843"/>
                    <a:pt x="2715" y="2750"/>
                  </a:cubicBezTo>
                  <a:lnTo>
                    <a:pt x="2976" y="2770"/>
                  </a:lnTo>
                  <a:lnTo>
                    <a:pt x="3192" y="3410"/>
                  </a:lnTo>
                  <a:cubicBezTo>
                    <a:pt x="3038" y="3541"/>
                    <a:pt x="2863" y="3647"/>
                    <a:pt x="2672" y="3723"/>
                  </a:cubicBezTo>
                  <a:close/>
                  <a:moveTo>
                    <a:pt x="2804" y="2654"/>
                  </a:moveTo>
                  <a:cubicBezTo>
                    <a:pt x="2837" y="2614"/>
                    <a:pt x="2867" y="2571"/>
                    <a:pt x="2894" y="2526"/>
                  </a:cubicBezTo>
                  <a:lnTo>
                    <a:pt x="2941" y="2665"/>
                  </a:lnTo>
                  <a:lnTo>
                    <a:pt x="2804" y="2654"/>
                  </a:lnTo>
                  <a:close/>
                  <a:moveTo>
                    <a:pt x="3275" y="3335"/>
                  </a:moveTo>
                  <a:lnTo>
                    <a:pt x="3087" y="2778"/>
                  </a:lnTo>
                  <a:lnTo>
                    <a:pt x="3656" y="2821"/>
                  </a:lnTo>
                  <a:cubicBezTo>
                    <a:pt x="3559" y="3014"/>
                    <a:pt x="3430" y="3188"/>
                    <a:pt x="3275" y="3335"/>
                  </a:cubicBezTo>
                  <a:close/>
                  <a:moveTo>
                    <a:pt x="3702" y="2722"/>
                  </a:moveTo>
                  <a:lnTo>
                    <a:pt x="3052" y="2673"/>
                  </a:lnTo>
                  <a:lnTo>
                    <a:pt x="2959" y="2399"/>
                  </a:lnTo>
                  <a:cubicBezTo>
                    <a:pt x="3012" y="2277"/>
                    <a:pt x="3042" y="2144"/>
                    <a:pt x="3045" y="2004"/>
                  </a:cubicBezTo>
                  <a:lnTo>
                    <a:pt x="3244" y="1833"/>
                  </a:lnTo>
                  <a:lnTo>
                    <a:pt x="3850" y="2133"/>
                  </a:lnTo>
                  <a:cubicBezTo>
                    <a:pt x="3833" y="2341"/>
                    <a:pt x="3782" y="2539"/>
                    <a:pt x="3702" y="2722"/>
                  </a:cubicBezTo>
                  <a:close/>
                  <a:moveTo>
                    <a:pt x="3013" y="1719"/>
                  </a:moveTo>
                  <a:lnTo>
                    <a:pt x="3144" y="1784"/>
                  </a:lnTo>
                  <a:lnTo>
                    <a:pt x="3040" y="1873"/>
                  </a:lnTo>
                  <a:cubicBezTo>
                    <a:pt x="3035" y="1820"/>
                    <a:pt x="3026" y="1769"/>
                    <a:pt x="3013" y="1719"/>
                  </a:cubicBezTo>
                  <a:close/>
                  <a:moveTo>
                    <a:pt x="3856" y="1979"/>
                  </a:moveTo>
                  <a:cubicBezTo>
                    <a:pt x="3856" y="1993"/>
                    <a:pt x="3856" y="2008"/>
                    <a:pt x="3855" y="2022"/>
                  </a:cubicBezTo>
                  <a:lnTo>
                    <a:pt x="3328" y="1761"/>
                  </a:lnTo>
                  <a:lnTo>
                    <a:pt x="3761" y="1389"/>
                  </a:lnTo>
                  <a:cubicBezTo>
                    <a:pt x="3822" y="1574"/>
                    <a:pt x="3856" y="1773"/>
                    <a:pt x="3856" y="1979"/>
                  </a:cubicBezTo>
                  <a:close/>
                  <a:moveTo>
                    <a:pt x="3723" y="1286"/>
                  </a:moveTo>
                  <a:lnTo>
                    <a:pt x="3228" y="1711"/>
                  </a:lnTo>
                  <a:lnTo>
                    <a:pt x="2969" y="1583"/>
                  </a:lnTo>
                  <a:cubicBezTo>
                    <a:pt x="2918" y="1455"/>
                    <a:pt x="2843" y="1341"/>
                    <a:pt x="2750" y="1243"/>
                  </a:cubicBezTo>
                  <a:lnTo>
                    <a:pt x="2770" y="982"/>
                  </a:lnTo>
                  <a:lnTo>
                    <a:pt x="3410" y="766"/>
                  </a:lnTo>
                  <a:cubicBezTo>
                    <a:pt x="3541" y="920"/>
                    <a:pt x="3647" y="1095"/>
                    <a:pt x="3723" y="1286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8041" y="4502409"/>
            <a:ext cx="441511" cy="443323"/>
            <a:chOff x="3379469" y="2604184"/>
            <a:chExt cx="530848" cy="531988"/>
          </a:xfrm>
        </p:grpSpPr>
        <p:sp>
          <p:nvSpPr>
            <p:cNvPr id="72" name="Off_Road_Tire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3379469" y="2604184"/>
              <a:ext cx="530848" cy="531988"/>
            </a:xfrm>
            <a:custGeom>
              <a:avLst/>
              <a:gdLst>
                <a:gd name="T0" fmla="*/ 5981 w 6100"/>
                <a:gd name="T1" fmla="*/ 2896 h 6100"/>
                <a:gd name="T2" fmla="*/ 6027 w 6100"/>
                <a:gd name="T3" fmla="*/ 2369 h 6100"/>
                <a:gd name="T4" fmla="*/ 5969 w 6100"/>
                <a:gd name="T5" fmla="*/ 2151 h 6100"/>
                <a:gd name="T6" fmla="*/ 5665 w 6100"/>
                <a:gd name="T7" fmla="*/ 1717 h 6100"/>
                <a:gd name="T8" fmla="*/ 5512 w 6100"/>
                <a:gd name="T9" fmla="*/ 1452 h 6100"/>
                <a:gd name="T10" fmla="*/ 5288 w 6100"/>
                <a:gd name="T11" fmla="*/ 972 h 6100"/>
                <a:gd name="T12" fmla="*/ 5128 w 6100"/>
                <a:gd name="T13" fmla="*/ 812 h 6100"/>
                <a:gd name="T14" fmla="*/ 4648 w 6100"/>
                <a:gd name="T15" fmla="*/ 589 h 6100"/>
                <a:gd name="T16" fmla="*/ 4383 w 6100"/>
                <a:gd name="T17" fmla="*/ 435 h 6100"/>
                <a:gd name="T18" fmla="*/ 3949 w 6100"/>
                <a:gd name="T19" fmla="*/ 131 h 6100"/>
                <a:gd name="T20" fmla="*/ 3731 w 6100"/>
                <a:gd name="T21" fmla="*/ 73 h 6100"/>
                <a:gd name="T22" fmla="*/ 3204 w 6100"/>
                <a:gd name="T23" fmla="*/ 119 h 6100"/>
                <a:gd name="T24" fmla="*/ 2896 w 6100"/>
                <a:gd name="T25" fmla="*/ 119 h 6100"/>
                <a:gd name="T26" fmla="*/ 2369 w 6100"/>
                <a:gd name="T27" fmla="*/ 73 h 6100"/>
                <a:gd name="T28" fmla="*/ 2151 w 6100"/>
                <a:gd name="T29" fmla="*/ 131 h 6100"/>
                <a:gd name="T30" fmla="*/ 1717 w 6100"/>
                <a:gd name="T31" fmla="*/ 435 h 6100"/>
                <a:gd name="T32" fmla="*/ 1452 w 6100"/>
                <a:gd name="T33" fmla="*/ 588 h 6100"/>
                <a:gd name="T34" fmla="*/ 972 w 6100"/>
                <a:gd name="T35" fmla="*/ 812 h 6100"/>
                <a:gd name="T36" fmla="*/ 812 w 6100"/>
                <a:gd name="T37" fmla="*/ 972 h 6100"/>
                <a:gd name="T38" fmla="*/ 589 w 6100"/>
                <a:gd name="T39" fmla="*/ 1452 h 6100"/>
                <a:gd name="T40" fmla="*/ 435 w 6100"/>
                <a:gd name="T41" fmla="*/ 1717 h 6100"/>
                <a:gd name="T42" fmla="*/ 131 w 6100"/>
                <a:gd name="T43" fmla="*/ 2151 h 6100"/>
                <a:gd name="T44" fmla="*/ 73 w 6100"/>
                <a:gd name="T45" fmla="*/ 2369 h 6100"/>
                <a:gd name="T46" fmla="*/ 119 w 6100"/>
                <a:gd name="T47" fmla="*/ 2896 h 6100"/>
                <a:gd name="T48" fmla="*/ 119 w 6100"/>
                <a:gd name="T49" fmla="*/ 3204 h 6100"/>
                <a:gd name="T50" fmla="*/ 73 w 6100"/>
                <a:gd name="T51" fmla="*/ 3731 h 6100"/>
                <a:gd name="T52" fmla="*/ 131 w 6100"/>
                <a:gd name="T53" fmla="*/ 3949 h 6100"/>
                <a:gd name="T54" fmla="*/ 435 w 6100"/>
                <a:gd name="T55" fmla="*/ 4383 h 6100"/>
                <a:gd name="T56" fmla="*/ 588 w 6100"/>
                <a:gd name="T57" fmla="*/ 4648 h 6100"/>
                <a:gd name="T58" fmla="*/ 812 w 6100"/>
                <a:gd name="T59" fmla="*/ 5128 h 6100"/>
                <a:gd name="T60" fmla="*/ 972 w 6100"/>
                <a:gd name="T61" fmla="*/ 5288 h 6100"/>
                <a:gd name="T62" fmla="*/ 1452 w 6100"/>
                <a:gd name="T63" fmla="*/ 5512 h 6100"/>
                <a:gd name="T64" fmla="*/ 1717 w 6100"/>
                <a:gd name="T65" fmla="*/ 5665 h 6100"/>
                <a:gd name="T66" fmla="*/ 2151 w 6100"/>
                <a:gd name="T67" fmla="*/ 5969 h 6100"/>
                <a:gd name="T68" fmla="*/ 2369 w 6100"/>
                <a:gd name="T69" fmla="*/ 6027 h 6100"/>
                <a:gd name="T70" fmla="*/ 2896 w 6100"/>
                <a:gd name="T71" fmla="*/ 5981 h 6100"/>
                <a:gd name="T72" fmla="*/ 3204 w 6100"/>
                <a:gd name="T73" fmla="*/ 5981 h 6100"/>
                <a:gd name="T74" fmla="*/ 3731 w 6100"/>
                <a:gd name="T75" fmla="*/ 6027 h 6100"/>
                <a:gd name="T76" fmla="*/ 3949 w 6100"/>
                <a:gd name="T77" fmla="*/ 5969 h 6100"/>
                <a:gd name="T78" fmla="*/ 4383 w 6100"/>
                <a:gd name="T79" fmla="*/ 5665 h 6100"/>
                <a:gd name="T80" fmla="*/ 4648 w 6100"/>
                <a:gd name="T81" fmla="*/ 5512 h 6100"/>
                <a:gd name="T82" fmla="*/ 5128 w 6100"/>
                <a:gd name="T83" fmla="*/ 5288 h 6100"/>
                <a:gd name="T84" fmla="*/ 5288 w 6100"/>
                <a:gd name="T85" fmla="*/ 5128 h 6100"/>
                <a:gd name="T86" fmla="*/ 5512 w 6100"/>
                <a:gd name="T87" fmla="*/ 4648 h 6100"/>
                <a:gd name="T88" fmla="*/ 5665 w 6100"/>
                <a:gd name="T89" fmla="*/ 4383 h 6100"/>
                <a:gd name="T90" fmla="*/ 5969 w 6100"/>
                <a:gd name="T91" fmla="*/ 3949 h 6100"/>
                <a:gd name="T92" fmla="*/ 6027 w 6100"/>
                <a:gd name="T93" fmla="*/ 3731 h 6100"/>
                <a:gd name="T94" fmla="*/ 5981 w 6100"/>
                <a:gd name="T95" fmla="*/ 3204 h 6100"/>
                <a:gd name="T96" fmla="*/ 909 w 6100"/>
                <a:gd name="T97" fmla="*/ 3050 h 6100"/>
                <a:gd name="T98" fmla="*/ 3050 w 6100"/>
                <a:gd name="T99" fmla="*/ 519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00" h="6100">
                  <a:moveTo>
                    <a:pt x="6100" y="3204"/>
                  </a:moveTo>
                  <a:lnTo>
                    <a:pt x="6100" y="2896"/>
                  </a:lnTo>
                  <a:lnTo>
                    <a:pt x="5981" y="2896"/>
                  </a:lnTo>
                  <a:cubicBezTo>
                    <a:pt x="5977" y="2828"/>
                    <a:pt x="5971" y="2760"/>
                    <a:pt x="5963" y="2692"/>
                  </a:cubicBezTo>
                  <a:lnTo>
                    <a:pt x="6080" y="2672"/>
                  </a:lnTo>
                  <a:lnTo>
                    <a:pt x="6027" y="2369"/>
                  </a:lnTo>
                  <a:lnTo>
                    <a:pt x="5910" y="2390"/>
                  </a:lnTo>
                  <a:cubicBezTo>
                    <a:pt x="5895" y="2323"/>
                    <a:pt x="5877" y="2257"/>
                    <a:pt x="5857" y="2192"/>
                  </a:cubicBezTo>
                  <a:lnTo>
                    <a:pt x="5969" y="2151"/>
                  </a:lnTo>
                  <a:lnTo>
                    <a:pt x="5864" y="1863"/>
                  </a:lnTo>
                  <a:lnTo>
                    <a:pt x="5752" y="1903"/>
                  </a:lnTo>
                  <a:cubicBezTo>
                    <a:pt x="5725" y="1840"/>
                    <a:pt x="5696" y="1778"/>
                    <a:pt x="5665" y="1717"/>
                  </a:cubicBezTo>
                  <a:lnTo>
                    <a:pt x="5768" y="1658"/>
                  </a:lnTo>
                  <a:lnTo>
                    <a:pt x="5615" y="1392"/>
                  </a:lnTo>
                  <a:lnTo>
                    <a:pt x="5512" y="1452"/>
                  </a:lnTo>
                  <a:cubicBezTo>
                    <a:pt x="5474" y="1394"/>
                    <a:pt x="5435" y="1338"/>
                    <a:pt x="5394" y="1284"/>
                  </a:cubicBezTo>
                  <a:lnTo>
                    <a:pt x="5485" y="1207"/>
                  </a:lnTo>
                  <a:lnTo>
                    <a:pt x="5288" y="972"/>
                  </a:lnTo>
                  <a:lnTo>
                    <a:pt x="5196" y="1049"/>
                  </a:lnTo>
                  <a:cubicBezTo>
                    <a:pt x="5150" y="999"/>
                    <a:pt x="5101" y="950"/>
                    <a:pt x="5051" y="904"/>
                  </a:cubicBezTo>
                  <a:lnTo>
                    <a:pt x="5128" y="812"/>
                  </a:lnTo>
                  <a:lnTo>
                    <a:pt x="4893" y="615"/>
                  </a:lnTo>
                  <a:lnTo>
                    <a:pt x="4816" y="706"/>
                  </a:lnTo>
                  <a:cubicBezTo>
                    <a:pt x="4762" y="665"/>
                    <a:pt x="4706" y="626"/>
                    <a:pt x="4648" y="589"/>
                  </a:cubicBezTo>
                  <a:lnTo>
                    <a:pt x="4708" y="485"/>
                  </a:lnTo>
                  <a:lnTo>
                    <a:pt x="4442" y="332"/>
                  </a:lnTo>
                  <a:lnTo>
                    <a:pt x="4383" y="435"/>
                  </a:lnTo>
                  <a:cubicBezTo>
                    <a:pt x="4322" y="404"/>
                    <a:pt x="4260" y="375"/>
                    <a:pt x="4197" y="348"/>
                  </a:cubicBezTo>
                  <a:lnTo>
                    <a:pt x="4237" y="236"/>
                  </a:lnTo>
                  <a:lnTo>
                    <a:pt x="3949" y="131"/>
                  </a:lnTo>
                  <a:lnTo>
                    <a:pt x="3908" y="243"/>
                  </a:lnTo>
                  <a:cubicBezTo>
                    <a:pt x="3843" y="223"/>
                    <a:pt x="3777" y="205"/>
                    <a:pt x="3710" y="190"/>
                  </a:cubicBezTo>
                  <a:lnTo>
                    <a:pt x="3731" y="73"/>
                  </a:lnTo>
                  <a:lnTo>
                    <a:pt x="3428" y="20"/>
                  </a:lnTo>
                  <a:lnTo>
                    <a:pt x="3408" y="137"/>
                  </a:lnTo>
                  <a:cubicBezTo>
                    <a:pt x="3340" y="129"/>
                    <a:pt x="3272" y="123"/>
                    <a:pt x="3204" y="119"/>
                  </a:cubicBezTo>
                  <a:lnTo>
                    <a:pt x="3204" y="0"/>
                  </a:lnTo>
                  <a:lnTo>
                    <a:pt x="2896" y="0"/>
                  </a:lnTo>
                  <a:lnTo>
                    <a:pt x="2896" y="119"/>
                  </a:lnTo>
                  <a:cubicBezTo>
                    <a:pt x="2828" y="123"/>
                    <a:pt x="2760" y="129"/>
                    <a:pt x="2692" y="137"/>
                  </a:cubicBezTo>
                  <a:lnTo>
                    <a:pt x="2672" y="20"/>
                  </a:lnTo>
                  <a:lnTo>
                    <a:pt x="2369" y="73"/>
                  </a:lnTo>
                  <a:lnTo>
                    <a:pt x="2390" y="190"/>
                  </a:lnTo>
                  <a:cubicBezTo>
                    <a:pt x="2323" y="205"/>
                    <a:pt x="2257" y="223"/>
                    <a:pt x="2192" y="243"/>
                  </a:cubicBezTo>
                  <a:lnTo>
                    <a:pt x="2151" y="131"/>
                  </a:lnTo>
                  <a:lnTo>
                    <a:pt x="1863" y="236"/>
                  </a:lnTo>
                  <a:lnTo>
                    <a:pt x="1903" y="348"/>
                  </a:lnTo>
                  <a:cubicBezTo>
                    <a:pt x="1840" y="375"/>
                    <a:pt x="1778" y="404"/>
                    <a:pt x="1717" y="435"/>
                  </a:cubicBezTo>
                  <a:lnTo>
                    <a:pt x="1658" y="332"/>
                  </a:lnTo>
                  <a:lnTo>
                    <a:pt x="1392" y="485"/>
                  </a:lnTo>
                  <a:lnTo>
                    <a:pt x="1452" y="588"/>
                  </a:lnTo>
                  <a:cubicBezTo>
                    <a:pt x="1394" y="626"/>
                    <a:pt x="1338" y="665"/>
                    <a:pt x="1284" y="706"/>
                  </a:cubicBezTo>
                  <a:lnTo>
                    <a:pt x="1207" y="615"/>
                  </a:lnTo>
                  <a:lnTo>
                    <a:pt x="972" y="812"/>
                  </a:lnTo>
                  <a:lnTo>
                    <a:pt x="1049" y="904"/>
                  </a:lnTo>
                  <a:cubicBezTo>
                    <a:pt x="999" y="950"/>
                    <a:pt x="950" y="999"/>
                    <a:pt x="904" y="1049"/>
                  </a:cubicBezTo>
                  <a:lnTo>
                    <a:pt x="812" y="972"/>
                  </a:lnTo>
                  <a:lnTo>
                    <a:pt x="615" y="1207"/>
                  </a:lnTo>
                  <a:lnTo>
                    <a:pt x="706" y="1284"/>
                  </a:lnTo>
                  <a:cubicBezTo>
                    <a:pt x="665" y="1338"/>
                    <a:pt x="626" y="1394"/>
                    <a:pt x="589" y="1452"/>
                  </a:cubicBezTo>
                  <a:lnTo>
                    <a:pt x="485" y="1392"/>
                  </a:lnTo>
                  <a:lnTo>
                    <a:pt x="332" y="1658"/>
                  </a:lnTo>
                  <a:lnTo>
                    <a:pt x="435" y="1717"/>
                  </a:lnTo>
                  <a:cubicBezTo>
                    <a:pt x="404" y="1778"/>
                    <a:pt x="375" y="1840"/>
                    <a:pt x="348" y="1903"/>
                  </a:cubicBezTo>
                  <a:lnTo>
                    <a:pt x="236" y="1863"/>
                  </a:lnTo>
                  <a:lnTo>
                    <a:pt x="131" y="2151"/>
                  </a:lnTo>
                  <a:lnTo>
                    <a:pt x="243" y="2192"/>
                  </a:lnTo>
                  <a:cubicBezTo>
                    <a:pt x="223" y="2257"/>
                    <a:pt x="205" y="2323"/>
                    <a:pt x="190" y="2390"/>
                  </a:cubicBezTo>
                  <a:lnTo>
                    <a:pt x="73" y="2369"/>
                  </a:lnTo>
                  <a:lnTo>
                    <a:pt x="20" y="2672"/>
                  </a:lnTo>
                  <a:lnTo>
                    <a:pt x="137" y="2692"/>
                  </a:lnTo>
                  <a:cubicBezTo>
                    <a:pt x="129" y="2760"/>
                    <a:pt x="123" y="2828"/>
                    <a:pt x="119" y="2896"/>
                  </a:cubicBezTo>
                  <a:lnTo>
                    <a:pt x="0" y="2896"/>
                  </a:lnTo>
                  <a:lnTo>
                    <a:pt x="0" y="3204"/>
                  </a:lnTo>
                  <a:lnTo>
                    <a:pt x="119" y="3204"/>
                  </a:lnTo>
                  <a:cubicBezTo>
                    <a:pt x="123" y="3272"/>
                    <a:pt x="129" y="3340"/>
                    <a:pt x="137" y="3408"/>
                  </a:cubicBezTo>
                  <a:lnTo>
                    <a:pt x="20" y="3428"/>
                  </a:lnTo>
                  <a:lnTo>
                    <a:pt x="73" y="3731"/>
                  </a:lnTo>
                  <a:lnTo>
                    <a:pt x="190" y="3710"/>
                  </a:lnTo>
                  <a:cubicBezTo>
                    <a:pt x="205" y="3777"/>
                    <a:pt x="223" y="3843"/>
                    <a:pt x="243" y="3908"/>
                  </a:cubicBezTo>
                  <a:lnTo>
                    <a:pt x="131" y="3949"/>
                  </a:lnTo>
                  <a:lnTo>
                    <a:pt x="236" y="4237"/>
                  </a:lnTo>
                  <a:lnTo>
                    <a:pt x="348" y="4197"/>
                  </a:lnTo>
                  <a:cubicBezTo>
                    <a:pt x="375" y="4260"/>
                    <a:pt x="404" y="4322"/>
                    <a:pt x="435" y="4383"/>
                  </a:cubicBezTo>
                  <a:lnTo>
                    <a:pt x="332" y="4442"/>
                  </a:lnTo>
                  <a:lnTo>
                    <a:pt x="485" y="4708"/>
                  </a:lnTo>
                  <a:lnTo>
                    <a:pt x="588" y="4648"/>
                  </a:lnTo>
                  <a:cubicBezTo>
                    <a:pt x="626" y="4706"/>
                    <a:pt x="665" y="4762"/>
                    <a:pt x="706" y="4816"/>
                  </a:cubicBezTo>
                  <a:lnTo>
                    <a:pt x="615" y="4893"/>
                  </a:lnTo>
                  <a:lnTo>
                    <a:pt x="812" y="5128"/>
                  </a:lnTo>
                  <a:lnTo>
                    <a:pt x="904" y="5051"/>
                  </a:lnTo>
                  <a:cubicBezTo>
                    <a:pt x="950" y="5101"/>
                    <a:pt x="999" y="5150"/>
                    <a:pt x="1049" y="5196"/>
                  </a:cubicBezTo>
                  <a:lnTo>
                    <a:pt x="972" y="5288"/>
                  </a:lnTo>
                  <a:lnTo>
                    <a:pt x="1207" y="5485"/>
                  </a:lnTo>
                  <a:lnTo>
                    <a:pt x="1284" y="5394"/>
                  </a:lnTo>
                  <a:cubicBezTo>
                    <a:pt x="1338" y="5435"/>
                    <a:pt x="1394" y="5474"/>
                    <a:pt x="1452" y="5512"/>
                  </a:cubicBezTo>
                  <a:lnTo>
                    <a:pt x="1392" y="5615"/>
                  </a:lnTo>
                  <a:lnTo>
                    <a:pt x="1658" y="5768"/>
                  </a:lnTo>
                  <a:lnTo>
                    <a:pt x="1717" y="5665"/>
                  </a:lnTo>
                  <a:cubicBezTo>
                    <a:pt x="1778" y="5696"/>
                    <a:pt x="1840" y="5725"/>
                    <a:pt x="1903" y="5752"/>
                  </a:cubicBezTo>
                  <a:lnTo>
                    <a:pt x="1863" y="5864"/>
                  </a:lnTo>
                  <a:lnTo>
                    <a:pt x="2151" y="5969"/>
                  </a:lnTo>
                  <a:lnTo>
                    <a:pt x="2192" y="5857"/>
                  </a:lnTo>
                  <a:cubicBezTo>
                    <a:pt x="2257" y="5877"/>
                    <a:pt x="2323" y="5895"/>
                    <a:pt x="2390" y="5910"/>
                  </a:cubicBezTo>
                  <a:lnTo>
                    <a:pt x="2369" y="6027"/>
                  </a:lnTo>
                  <a:lnTo>
                    <a:pt x="2672" y="6080"/>
                  </a:lnTo>
                  <a:lnTo>
                    <a:pt x="2692" y="5963"/>
                  </a:lnTo>
                  <a:cubicBezTo>
                    <a:pt x="2760" y="5971"/>
                    <a:pt x="2828" y="5977"/>
                    <a:pt x="2896" y="5981"/>
                  </a:cubicBezTo>
                  <a:lnTo>
                    <a:pt x="2896" y="6100"/>
                  </a:lnTo>
                  <a:lnTo>
                    <a:pt x="3204" y="6100"/>
                  </a:lnTo>
                  <a:lnTo>
                    <a:pt x="3204" y="5981"/>
                  </a:lnTo>
                  <a:cubicBezTo>
                    <a:pt x="3272" y="5977"/>
                    <a:pt x="3340" y="5971"/>
                    <a:pt x="3408" y="5963"/>
                  </a:cubicBezTo>
                  <a:lnTo>
                    <a:pt x="3428" y="6080"/>
                  </a:lnTo>
                  <a:lnTo>
                    <a:pt x="3731" y="6027"/>
                  </a:lnTo>
                  <a:lnTo>
                    <a:pt x="3710" y="5910"/>
                  </a:lnTo>
                  <a:cubicBezTo>
                    <a:pt x="3777" y="5895"/>
                    <a:pt x="3843" y="5877"/>
                    <a:pt x="3908" y="5857"/>
                  </a:cubicBezTo>
                  <a:lnTo>
                    <a:pt x="3949" y="5969"/>
                  </a:lnTo>
                  <a:lnTo>
                    <a:pt x="4237" y="5864"/>
                  </a:lnTo>
                  <a:lnTo>
                    <a:pt x="4197" y="5752"/>
                  </a:lnTo>
                  <a:cubicBezTo>
                    <a:pt x="4260" y="5725"/>
                    <a:pt x="4322" y="5696"/>
                    <a:pt x="4383" y="5665"/>
                  </a:cubicBezTo>
                  <a:lnTo>
                    <a:pt x="4442" y="5768"/>
                  </a:lnTo>
                  <a:lnTo>
                    <a:pt x="4708" y="5615"/>
                  </a:lnTo>
                  <a:lnTo>
                    <a:pt x="4648" y="5512"/>
                  </a:lnTo>
                  <a:cubicBezTo>
                    <a:pt x="4706" y="5474"/>
                    <a:pt x="4762" y="5435"/>
                    <a:pt x="4816" y="5394"/>
                  </a:cubicBezTo>
                  <a:lnTo>
                    <a:pt x="4893" y="5485"/>
                  </a:lnTo>
                  <a:lnTo>
                    <a:pt x="5128" y="5288"/>
                  </a:lnTo>
                  <a:lnTo>
                    <a:pt x="5051" y="5196"/>
                  </a:lnTo>
                  <a:cubicBezTo>
                    <a:pt x="5101" y="5150"/>
                    <a:pt x="5150" y="5101"/>
                    <a:pt x="5196" y="5051"/>
                  </a:cubicBezTo>
                  <a:lnTo>
                    <a:pt x="5288" y="5128"/>
                  </a:lnTo>
                  <a:lnTo>
                    <a:pt x="5485" y="4893"/>
                  </a:lnTo>
                  <a:lnTo>
                    <a:pt x="5394" y="4816"/>
                  </a:lnTo>
                  <a:cubicBezTo>
                    <a:pt x="5435" y="4762"/>
                    <a:pt x="5474" y="4706"/>
                    <a:pt x="5512" y="4648"/>
                  </a:cubicBezTo>
                  <a:lnTo>
                    <a:pt x="5615" y="4708"/>
                  </a:lnTo>
                  <a:lnTo>
                    <a:pt x="5768" y="4442"/>
                  </a:lnTo>
                  <a:lnTo>
                    <a:pt x="5665" y="4383"/>
                  </a:lnTo>
                  <a:cubicBezTo>
                    <a:pt x="5696" y="4322"/>
                    <a:pt x="5725" y="4260"/>
                    <a:pt x="5752" y="4197"/>
                  </a:cubicBezTo>
                  <a:lnTo>
                    <a:pt x="5864" y="4237"/>
                  </a:lnTo>
                  <a:lnTo>
                    <a:pt x="5969" y="3949"/>
                  </a:lnTo>
                  <a:lnTo>
                    <a:pt x="5857" y="3908"/>
                  </a:lnTo>
                  <a:cubicBezTo>
                    <a:pt x="5877" y="3843"/>
                    <a:pt x="5895" y="3777"/>
                    <a:pt x="5910" y="3710"/>
                  </a:cubicBezTo>
                  <a:lnTo>
                    <a:pt x="6027" y="3731"/>
                  </a:lnTo>
                  <a:lnTo>
                    <a:pt x="6080" y="3428"/>
                  </a:lnTo>
                  <a:lnTo>
                    <a:pt x="5963" y="3408"/>
                  </a:lnTo>
                  <a:cubicBezTo>
                    <a:pt x="5971" y="3340"/>
                    <a:pt x="5977" y="3272"/>
                    <a:pt x="5981" y="3204"/>
                  </a:cubicBezTo>
                  <a:lnTo>
                    <a:pt x="6100" y="3204"/>
                  </a:lnTo>
                  <a:close/>
                  <a:moveTo>
                    <a:pt x="3050" y="5191"/>
                  </a:moveTo>
                  <a:cubicBezTo>
                    <a:pt x="1867" y="5191"/>
                    <a:pt x="909" y="4233"/>
                    <a:pt x="909" y="3050"/>
                  </a:cubicBezTo>
                  <a:cubicBezTo>
                    <a:pt x="909" y="1867"/>
                    <a:pt x="1867" y="909"/>
                    <a:pt x="3050" y="909"/>
                  </a:cubicBezTo>
                  <a:cubicBezTo>
                    <a:pt x="4233" y="909"/>
                    <a:pt x="5191" y="1867"/>
                    <a:pt x="5191" y="3050"/>
                  </a:cubicBezTo>
                  <a:cubicBezTo>
                    <a:pt x="5191" y="4233"/>
                    <a:pt x="4233" y="5191"/>
                    <a:pt x="3050" y="5191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Off_Road_Tire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3472510" y="2697795"/>
              <a:ext cx="344766" cy="344765"/>
            </a:xfrm>
            <a:custGeom>
              <a:avLst/>
              <a:gdLst>
                <a:gd name="T0" fmla="*/ 1979 w 3958"/>
                <a:gd name="T1" fmla="*/ 3958 h 3958"/>
                <a:gd name="T2" fmla="*/ 2821 w 3958"/>
                <a:gd name="T3" fmla="*/ 302 h 3958"/>
                <a:gd name="T4" fmla="*/ 2821 w 3958"/>
                <a:gd name="T5" fmla="*/ 302 h 3958"/>
                <a:gd name="T6" fmla="*/ 2399 w 3958"/>
                <a:gd name="T7" fmla="*/ 999 h 3958"/>
                <a:gd name="T8" fmla="*/ 2133 w 3958"/>
                <a:gd name="T9" fmla="*/ 109 h 3958"/>
                <a:gd name="T10" fmla="*/ 1382 w 3958"/>
                <a:gd name="T11" fmla="*/ 1979 h 3958"/>
                <a:gd name="T12" fmla="*/ 1979 w 3958"/>
                <a:gd name="T13" fmla="*/ 2576 h 3958"/>
                <a:gd name="T14" fmla="*/ 2085 w 3958"/>
                <a:gd name="T15" fmla="*/ 3040 h 3958"/>
                <a:gd name="T16" fmla="*/ 1293 w 3958"/>
                <a:gd name="T17" fmla="*/ 2941 h 3958"/>
                <a:gd name="T18" fmla="*/ 1719 w 3958"/>
                <a:gd name="T19" fmla="*/ 945 h 3958"/>
                <a:gd name="T20" fmla="*/ 1719 w 3958"/>
                <a:gd name="T21" fmla="*/ 945 h 3958"/>
                <a:gd name="T22" fmla="*/ 2654 w 3958"/>
                <a:gd name="T23" fmla="*/ 1154 h 3958"/>
                <a:gd name="T24" fmla="*/ 2022 w 3958"/>
                <a:gd name="T25" fmla="*/ 103 h 3958"/>
                <a:gd name="T26" fmla="*/ 1979 w 3958"/>
                <a:gd name="T27" fmla="*/ 102 h 3958"/>
                <a:gd name="T28" fmla="*/ 1583 w 3958"/>
                <a:gd name="T29" fmla="*/ 989 h 3958"/>
                <a:gd name="T30" fmla="*/ 766 w 3958"/>
                <a:gd name="T31" fmla="*/ 548 h 3958"/>
                <a:gd name="T32" fmla="*/ 1064 w 3958"/>
                <a:gd name="T33" fmla="*/ 1432 h 3958"/>
                <a:gd name="T34" fmla="*/ 683 w 3958"/>
                <a:gd name="T35" fmla="*/ 623 h 3958"/>
                <a:gd name="T36" fmla="*/ 683 w 3958"/>
                <a:gd name="T37" fmla="*/ 623 h 3958"/>
                <a:gd name="T38" fmla="*/ 999 w 3958"/>
                <a:gd name="T39" fmla="*/ 1559 h 3958"/>
                <a:gd name="T40" fmla="*/ 108 w 3958"/>
                <a:gd name="T41" fmla="*/ 1825 h 3958"/>
                <a:gd name="T42" fmla="*/ 814 w 3958"/>
                <a:gd name="T43" fmla="*/ 2174 h 3958"/>
                <a:gd name="T44" fmla="*/ 102 w 3958"/>
                <a:gd name="T45" fmla="*/ 1979 h 3958"/>
                <a:gd name="T46" fmla="*/ 197 w 3958"/>
                <a:gd name="T47" fmla="*/ 2569 h 3958"/>
                <a:gd name="T48" fmla="*/ 623 w 3958"/>
                <a:gd name="T49" fmla="*/ 3275 h 3958"/>
                <a:gd name="T50" fmla="*/ 1188 w 3958"/>
                <a:gd name="T51" fmla="*/ 2976 h 3958"/>
                <a:gd name="T52" fmla="*/ 730 w 3958"/>
                <a:gd name="T53" fmla="*/ 2247 h 3958"/>
                <a:gd name="T54" fmla="*/ 1188 w 3958"/>
                <a:gd name="T55" fmla="*/ 2976 h 3958"/>
                <a:gd name="T56" fmla="*/ 1559 w 3958"/>
                <a:gd name="T57" fmla="*/ 2959 h 3958"/>
                <a:gd name="T58" fmla="*/ 1825 w 3958"/>
                <a:gd name="T59" fmla="*/ 3850 h 3958"/>
                <a:gd name="T60" fmla="*/ 1936 w 3958"/>
                <a:gd name="T61" fmla="*/ 3855 h 3958"/>
                <a:gd name="T62" fmla="*/ 1979 w 3958"/>
                <a:gd name="T63" fmla="*/ 3856 h 3958"/>
                <a:gd name="T64" fmla="*/ 2375 w 3958"/>
                <a:gd name="T65" fmla="*/ 2969 h 3958"/>
                <a:gd name="T66" fmla="*/ 3192 w 3958"/>
                <a:gd name="T67" fmla="*/ 3410 h 3958"/>
                <a:gd name="T68" fmla="*/ 2894 w 3958"/>
                <a:gd name="T69" fmla="*/ 2526 h 3958"/>
                <a:gd name="T70" fmla="*/ 3275 w 3958"/>
                <a:gd name="T71" fmla="*/ 3335 h 3958"/>
                <a:gd name="T72" fmla="*/ 3275 w 3958"/>
                <a:gd name="T73" fmla="*/ 3335 h 3958"/>
                <a:gd name="T74" fmla="*/ 2959 w 3958"/>
                <a:gd name="T75" fmla="*/ 2399 h 3958"/>
                <a:gd name="T76" fmla="*/ 3850 w 3958"/>
                <a:gd name="T77" fmla="*/ 2133 h 3958"/>
                <a:gd name="T78" fmla="*/ 3144 w 3958"/>
                <a:gd name="T79" fmla="*/ 1784 h 3958"/>
                <a:gd name="T80" fmla="*/ 3856 w 3958"/>
                <a:gd name="T81" fmla="*/ 1979 h 3958"/>
                <a:gd name="T82" fmla="*/ 3761 w 3958"/>
                <a:gd name="T83" fmla="*/ 1389 h 3958"/>
                <a:gd name="T84" fmla="*/ 3228 w 3958"/>
                <a:gd name="T85" fmla="*/ 1711 h 3958"/>
                <a:gd name="T86" fmla="*/ 2770 w 3958"/>
                <a:gd name="T87" fmla="*/ 982 h 3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58" h="3958">
                  <a:moveTo>
                    <a:pt x="1979" y="0"/>
                  </a:moveTo>
                  <a:cubicBezTo>
                    <a:pt x="888" y="0"/>
                    <a:pt x="0" y="888"/>
                    <a:pt x="0" y="1979"/>
                  </a:cubicBezTo>
                  <a:cubicBezTo>
                    <a:pt x="0" y="3070"/>
                    <a:pt x="888" y="3958"/>
                    <a:pt x="1979" y="3958"/>
                  </a:cubicBezTo>
                  <a:cubicBezTo>
                    <a:pt x="3070" y="3958"/>
                    <a:pt x="3958" y="3070"/>
                    <a:pt x="3958" y="1979"/>
                  </a:cubicBezTo>
                  <a:cubicBezTo>
                    <a:pt x="3958" y="888"/>
                    <a:pt x="3070" y="0"/>
                    <a:pt x="1979" y="0"/>
                  </a:cubicBezTo>
                  <a:close/>
                  <a:moveTo>
                    <a:pt x="2821" y="302"/>
                  </a:moveTo>
                  <a:cubicBezTo>
                    <a:pt x="3014" y="399"/>
                    <a:pt x="3188" y="528"/>
                    <a:pt x="3335" y="683"/>
                  </a:cubicBezTo>
                  <a:lnTo>
                    <a:pt x="2778" y="871"/>
                  </a:lnTo>
                  <a:lnTo>
                    <a:pt x="2821" y="302"/>
                  </a:lnTo>
                  <a:close/>
                  <a:moveTo>
                    <a:pt x="2722" y="256"/>
                  </a:moveTo>
                  <a:lnTo>
                    <a:pt x="2673" y="906"/>
                  </a:lnTo>
                  <a:lnTo>
                    <a:pt x="2399" y="999"/>
                  </a:lnTo>
                  <a:cubicBezTo>
                    <a:pt x="2277" y="946"/>
                    <a:pt x="2144" y="916"/>
                    <a:pt x="2004" y="913"/>
                  </a:cubicBezTo>
                  <a:lnTo>
                    <a:pt x="1833" y="714"/>
                  </a:lnTo>
                  <a:lnTo>
                    <a:pt x="2133" y="109"/>
                  </a:lnTo>
                  <a:cubicBezTo>
                    <a:pt x="2341" y="125"/>
                    <a:pt x="2539" y="176"/>
                    <a:pt x="2722" y="256"/>
                  </a:cubicBezTo>
                  <a:close/>
                  <a:moveTo>
                    <a:pt x="1979" y="2576"/>
                  </a:moveTo>
                  <a:cubicBezTo>
                    <a:pt x="1649" y="2576"/>
                    <a:pt x="1382" y="2309"/>
                    <a:pt x="1382" y="1979"/>
                  </a:cubicBezTo>
                  <a:cubicBezTo>
                    <a:pt x="1382" y="1649"/>
                    <a:pt x="1649" y="1382"/>
                    <a:pt x="1979" y="1382"/>
                  </a:cubicBezTo>
                  <a:cubicBezTo>
                    <a:pt x="2309" y="1382"/>
                    <a:pt x="2576" y="1649"/>
                    <a:pt x="2576" y="1979"/>
                  </a:cubicBezTo>
                  <a:cubicBezTo>
                    <a:pt x="2576" y="2309"/>
                    <a:pt x="2309" y="2576"/>
                    <a:pt x="1979" y="2576"/>
                  </a:cubicBezTo>
                  <a:close/>
                  <a:moveTo>
                    <a:pt x="2239" y="3013"/>
                  </a:moveTo>
                  <a:lnTo>
                    <a:pt x="2174" y="3144"/>
                  </a:lnTo>
                  <a:lnTo>
                    <a:pt x="2085" y="3040"/>
                  </a:lnTo>
                  <a:cubicBezTo>
                    <a:pt x="2138" y="3035"/>
                    <a:pt x="2189" y="3026"/>
                    <a:pt x="2239" y="3013"/>
                  </a:cubicBezTo>
                  <a:close/>
                  <a:moveTo>
                    <a:pt x="1432" y="2894"/>
                  </a:moveTo>
                  <a:lnTo>
                    <a:pt x="1293" y="2941"/>
                  </a:lnTo>
                  <a:lnTo>
                    <a:pt x="1304" y="2804"/>
                  </a:lnTo>
                  <a:cubicBezTo>
                    <a:pt x="1344" y="2837"/>
                    <a:pt x="1387" y="2867"/>
                    <a:pt x="1432" y="2894"/>
                  </a:cubicBezTo>
                  <a:close/>
                  <a:moveTo>
                    <a:pt x="1719" y="945"/>
                  </a:moveTo>
                  <a:lnTo>
                    <a:pt x="1784" y="814"/>
                  </a:lnTo>
                  <a:lnTo>
                    <a:pt x="1873" y="918"/>
                  </a:lnTo>
                  <a:cubicBezTo>
                    <a:pt x="1820" y="923"/>
                    <a:pt x="1769" y="932"/>
                    <a:pt x="1719" y="945"/>
                  </a:cubicBezTo>
                  <a:close/>
                  <a:moveTo>
                    <a:pt x="2526" y="1064"/>
                  </a:moveTo>
                  <a:lnTo>
                    <a:pt x="2665" y="1017"/>
                  </a:lnTo>
                  <a:lnTo>
                    <a:pt x="2654" y="1154"/>
                  </a:lnTo>
                  <a:cubicBezTo>
                    <a:pt x="2614" y="1121"/>
                    <a:pt x="2571" y="1091"/>
                    <a:pt x="2526" y="1064"/>
                  </a:cubicBezTo>
                  <a:close/>
                  <a:moveTo>
                    <a:pt x="1979" y="102"/>
                  </a:moveTo>
                  <a:cubicBezTo>
                    <a:pt x="1993" y="102"/>
                    <a:pt x="2008" y="102"/>
                    <a:pt x="2022" y="103"/>
                  </a:cubicBezTo>
                  <a:lnTo>
                    <a:pt x="1761" y="630"/>
                  </a:lnTo>
                  <a:lnTo>
                    <a:pt x="1389" y="197"/>
                  </a:lnTo>
                  <a:cubicBezTo>
                    <a:pt x="1574" y="136"/>
                    <a:pt x="1773" y="102"/>
                    <a:pt x="1979" y="102"/>
                  </a:cubicBezTo>
                  <a:close/>
                  <a:moveTo>
                    <a:pt x="1286" y="235"/>
                  </a:moveTo>
                  <a:lnTo>
                    <a:pt x="1711" y="730"/>
                  </a:lnTo>
                  <a:lnTo>
                    <a:pt x="1583" y="989"/>
                  </a:lnTo>
                  <a:cubicBezTo>
                    <a:pt x="1455" y="1040"/>
                    <a:pt x="1341" y="1115"/>
                    <a:pt x="1243" y="1208"/>
                  </a:cubicBezTo>
                  <a:lnTo>
                    <a:pt x="982" y="1188"/>
                  </a:lnTo>
                  <a:lnTo>
                    <a:pt x="766" y="548"/>
                  </a:lnTo>
                  <a:cubicBezTo>
                    <a:pt x="920" y="417"/>
                    <a:pt x="1095" y="311"/>
                    <a:pt x="1286" y="235"/>
                  </a:cubicBezTo>
                  <a:close/>
                  <a:moveTo>
                    <a:pt x="1154" y="1304"/>
                  </a:moveTo>
                  <a:cubicBezTo>
                    <a:pt x="1121" y="1344"/>
                    <a:pt x="1091" y="1387"/>
                    <a:pt x="1064" y="1432"/>
                  </a:cubicBezTo>
                  <a:lnTo>
                    <a:pt x="1017" y="1293"/>
                  </a:lnTo>
                  <a:lnTo>
                    <a:pt x="1154" y="1304"/>
                  </a:lnTo>
                  <a:close/>
                  <a:moveTo>
                    <a:pt x="683" y="623"/>
                  </a:moveTo>
                  <a:lnTo>
                    <a:pt x="871" y="1180"/>
                  </a:lnTo>
                  <a:lnTo>
                    <a:pt x="302" y="1137"/>
                  </a:lnTo>
                  <a:cubicBezTo>
                    <a:pt x="399" y="944"/>
                    <a:pt x="528" y="770"/>
                    <a:pt x="683" y="623"/>
                  </a:cubicBezTo>
                  <a:close/>
                  <a:moveTo>
                    <a:pt x="256" y="1236"/>
                  </a:moveTo>
                  <a:lnTo>
                    <a:pt x="906" y="1285"/>
                  </a:lnTo>
                  <a:lnTo>
                    <a:pt x="999" y="1559"/>
                  </a:lnTo>
                  <a:cubicBezTo>
                    <a:pt x="946" y="1681"/>
                    <a:pt x="916" y="1814"/>
                    <a:pt x="913" y="1954"/>
                  </a:cubicBezTo>
                  <a:lnTo>
                    <a:pt x="714" y="2125"/>
                  </a:lnTo>
                  <a:lnTo>
                    <a:pt x="108" y="1825"/>
                  </a:lnTo>
                  <a:cubicBezTo>
                    <a:pt x="125" y="1617"/>
                    <a:pt x="176" y="1419"/>
                    <a:pt x="256" y="1236"/>
                  </a:cubicBezTo>
                  <a:close/>
                  <a:moveTo>
                    <a:pt x="945" y="2239"/>
                  </a:moveTo>
                  <a:lnTo>
                    <a:pt x="814" y="2174"/>
                  </a:lnTo>
                  <a:lnTo>
                    <a:pt x="918" y="2085"/>
                  </a:lnTo>
                  <a:cubicBezTo>
                    <a:pt x="923" y="2138"/>
                    <a:pt x="932" y="2189"/>
                    <a:pt x="945" y="2239"/>
                  </a:cubicBezTo>
                  <a:close/>
                  <a:moveTo>
                    <a:pt x="102" y="1979"/>
                  </a:moveTo>
                  <a:cubicBezTo>
                    <a:pt x="102" y="1965"/>
                    <a:pt x="102" y="1950"/>
                    <a:pt x="103" y="1936"/>
                  </a:cubicBezTo>
                  <a:lnTo>
                    <a:pt x="630" y="2197"/>
                  </a:lnTo>
                  <a:lnTo>
                    <a:pt x="197" y="2569"/>
                  </a:lnTo>
                  <a:cubicBezTo>
                    <a:pt x="136" y="2384"/>
                    <a:pt x="102" y="2185"/>
                    <a:pt x="102" y="1979"/>
                  </a:cubicBezTo>
                  <a:close/>
                  <a:moveTo>
                    <a:pt x="1137" y="3656"/>
                  </a:moveTo>
                  <a:cubicBezTo>
                    <a:pt x="944" y="3559"/>
                    <a:pt x="770" y="3430"/>
                    <a:pt x="623" y="3275"/>
                  </a:cubicBezTo>
                  <a:lnTo>
                    <a:pt x="1180" y="3087"/>
                  </a:lnTo>
                  <a:lnTo>
                    <a:pt x="1137" y="3656"/>
                  </a:lnTo>
                  <a:close/>
                  <a:moveTo>
                    <a:pt x="1188" y="2976"/>
                  </a:moveTo>
                  <a:lnTo>
                    <a:pt x="548" y="3192"/>
                  </a:lnTo>
                  <a:cubicBezTo>
                    <a:pt x="417" y="3038"/>
                    <a:pt x="311" y="2863"/>
                    <a:pt x="235" y="2672"/>
                  </a:cubicBezTo>
                  <a:lnTo>
                    <a:pt x="730" y="2247"/>
                  </a:lnTo>
                  <a:lnTo>
                    <a:pt x="989" y="2375"/>
                  </a:lnTo>
                  <a:cubicBezTo>
                    <a:pt x="1040" y="2503"/>
                    <a:pt x="1115" y="2617"/>
                    <a:pt x="1208" y="2715"/>
                  </a:cubicBezTo>
                  <a:lnTo>
                    <a:pt x="1188" y="2976"/>
                  </a:lnTo>
                  <a:close/>
                  <a:moveTo>
                    <a:pt x="1236" y="3702"/>
                  </a:moveTo>
                  <a:lnTo>
                    <a:pt x="1285" y="3052"/>
                  </a:lnTo>
                  <a:lnTo>
                    <a:pt x="1559" y="2959"/>
                  </a:lnTo>
                  <a:cubicBezTo>
                    <a:pt x="1681" y="3012"/>
                    <a:pt x="1814" y="3042"/>
                    <a:pt x="1954" y="3045"/>
                  </a:cubicBezTo>
                  <a:lnTo>
                    <a:pt x="2125" y="3244"/>
                  </a:lnTo>
                  <a:lnTo>
                    <a:pt x="1825" y="3850"/>
                  </a:lnTo>
                  <a:cubicBezTo>
                    <a:pt x="1617" y="3833"/>
                    <a:pt x="1419" y="3782"/>
                    <a:pt x="1236" y="3702"/>
                  </a:cubicBezTo>
                  <a:close/>
                  <a:moveTo>
                    <a:pt x="1979" y="3856"/>
                  </a:moveTo>
                  <a:cubicBezTo>
                    <a:pt x="1965" y="3856"/>
                    <a:pt x="1950" y="3856"/>
                    <a:pt x="1936" y="3855"/>
                  </a:cubicBezTo>
                  <a:lnTo>
                    <a:pt x="2197" y="3328"/>
                  </a:lnTo>
                  <a:lnTo>
                    <a:pt x="2569" y="3761"/>
                  </a:lnTo>
                  <a:cubicBezTo>
                    <a:pt x="2384" y="3822"/>
                    <a:pt x="2185" y="3856"/>
                    <a:pt x="1979" y="3856"/>
                  </a:cubicBezTo>
                  <a:close/>
                  <a:moveTo>
                    <a:pt x="2672" y="3723"/>
                  </a:moveTo>
                  <a:lnTo>
                    <a:pt x="2247" y="3228"/>
                  </a:lnTo>
                  <a:lnTo>
                    <a:pt x="2375" y="2969"/>
                  </a:lnTo>
                  <a:cubicBezTo>
                    <a:pt x="2502" y="2918"/>
                    <a:pt x="2617" y="2843"/>
                    <a:pt x="2715" y="2750"/>
                  </a:cubicBezTo>
                  <a:lnTo>
                    <a:pt x="2976" y="2770"/>
                  </a:lnTo>
                  <a:lnTo>
                    <a:pt x="3192" y="3410"/>
                  </a:lnTo>
                  <a:cubicBezTo>
                    <a:pt x="3038" y="3541"/>
                    <a:pt x="2863" y="3647"/>
                    <a:pt x="2672" y="3723"/>
                  </a:cubicBezTo>
                  <a:close/>
                  <a:moveTo>
                    <a:pt x="2804" y="2654"/>
                  </a:moveTo>
                  <a:cubicBezTo>
                    <a:pt x="2837" y="2614"/>
                    <a:pt x="2867" y="2571"/>
                    <a:pt x="2894" y="2526"/>
                  </a:cubicBezTo>
                  <a:lnTo>
                    <a:pt x="2941" y="2665"/>
                  </a:lnTo>
                  <a:lnTo>
                    <a:pt x="2804" y="2654"/>
                  </a:lnTo>
                  <a:close/>
                  <a:moveTo>
                    <a:pt x="3275" y="3335"/>
                  </a:moveTo>
                  <a:lnTo>
                    <a:pt x="3087" y="2778"/>
                  </a:lnTo>
                  <a:lnTo>
                    <a:pt x="3656" y="2821"/>
                  </a:lnTo>
                  <a:cubicBezTo>
                    <a:pt x="3559" y="3014"/>
                    <a:pt x="3430" y="3188"/>
                    <a:pt x="3275" y="3335"/>
                  </a:cubicBezTo>
                  <a:close/>
                  <a:moveTo>
                    <a:pt x="3702" y="2722"/>
                  </a:moveTo>
                  <a:lnTo>
                    <a:pt x="3052" y="2673"/>
                  </a:lnTo>
                  <a:lnTo>
                    <a:pt x="2959" y="2399"/>
                  </a:lnTo>
                  <a:cubicBezTo>
                    <a:pt x="3012" y="2277"/>
                    <a:pt x="3042" y="2144"/>
                    <a:pt x="3045" y="2004"/>
                  </a:cubicBezTo>
                  <a:lnTo>
                    <a:pt x="3244" y="1833"/>
                  </a:lnTo>
                  <a:lnTo>
                    <a:pt x="3850" y="2133"/>
                  </a:lnTo>
                  <a:cubicBezTo>
                    <a:pt x="3833" y="2341"/>
                    <a:pt x="3782" y="2539"/>
                    <a:pt x="3702" y="2722"/>
                  </a:cubicBezTo>
                  <a:close/>
                  <a:moveTo>
                    <a:pt x="3013" y="1719"/>
                  </a:moveTo>
                  <a:lnTo>
                    <a:pt x="3144" y="1784"/>
                  </a:lnTo>
                  <a:lnTo>
                    <a:pt x="3040" y="1873"/>
                  </a:lnTo>
                  <a:cubicBezTo>
                    <a:pt x="3035" y="1820"/>
                    <a:pt x="3026" y="1769"/>
                    <a:pt x="3013" y="1719"/>
                  </a:cubicBezTo>
                  <a:close/>
                  <a:moveTo>
                    <a:pt x="3856" y="1979"/>
                  </a:moveTo>
                  <a:cubicBezTo>
                    <a:pt x="3856" y="1993"/>
                    <a:pt x="3856" y="2008"/>
                    <a:pt x="3855" y="2022"/>
                  </a:cubicBezTo>
                  <a:lnTo>
                    <a:pt x="3328" y="1761"/>
                  </a:lnTo>
                  <a:lnTo>
                    <a:pt x="3761" y="1389"/>
                  </a:lnTo>
                  <a:cubicBezTo>
                    <a:pt x="3822" y="1574"/>
                    <a:pt x="3856" y="1773"/>
                    <a:pt x="3856" y="1979"/>
                  </a:cubicBezTo>
                  <a:close/>
                  <a:moveTo>
                    <a:pt x="3723" y="1286"/>
                  </a:moveTo>
                  <a:lnTo>
                    <a:pt x="3228" y="1711"/>
                  </a:lnTo>
                  <a:lnTo>
                    <a:pt x="2969" y="1583"/>
                  </a:lnTo>
                  <a:cubicBezTo>
                    <a:pt x="2918" y="1455"/>
                    <a:pt x="2843" y="1341"/>
                    <a:pt x="2750" y="1243"/>
                  </a:cubicBezTo>
                  <a:lnTo>
                    <a:pt x="2770" y="982"/>
                  </a:lnTo>
                  <a:lnTo>
                    <a:pt x="3410" y="766"/>
                  </a:lnTo>
                  <a:cubicBezTo>
                    <a:pt x="3541" y="920"/>
                    <a:pt x="3647" y="1095"/>
                    <a:pt x="3723" y="1286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390769" y="3636286"/>
            <a:ext cx="1368152" cy="1309446"/>
            <a:chOff x="4869432" y="1581670"/>
            <a:chExt cx="988730" cy="990570"/>
          </a:xfrm>
        </p:grpSpPr>
        <p:sp>
          <p:nvSpPr>
            <p:cNvPr id="113" name="Gear6"/>
            <p:cNvSpPr>
              <a:spLocks noChangeAspect="1"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4869432" y="1581670"/>
              <a:ext cx="988730" cy="990570"/>
            </a:xfrm>
            <a:custGeom>
              <a:avLst/>
              <a:gdLst>
                <a:gd name="T0" fmla="*/ 2431 w 5315"/>
                <a:gd name="T1" fmla="*/ 286 h 5315"/>
                <a:gd name="T2" fmla="*/ 1960 w 5315"/>
                <a:gd name="T3" fmla="*/ 379 h 5315"/>
                <a:gd name="T4" fmla="*/ 1507 w 5315"/>
                <a:gd name="T5" fmla="*/ 258 h 5315"/>
                <a:gd name="T6" fmla="*/ 1484 w 5315"/>
                <a:gd name="T7" fmla="*/ 645 h 5315"/>
                <a:gd name="T8" fmla="*/ 998 w 5315"/>
                <a:gd name="T9" fmla="*/ 676 h 5315"/>
                <a:gd name="T10" fmla="*/ 676 w 5315"/>
                <a:gd name="T11" fmla="*/ 997 h 5315"/>
                <a:gd name="T12" fmla="*/ 645 w 5315"/>
                <a:gd name="T13" fmla="*/ 1484 h 5315"/>
                <a:gd name="T14" fmla="*/ 258 w 5315"/>
                <a:gd name="T15" fmla="*/ 1507 h 5315"/>
                <a:gd name="T16" fmla="*/ 379 w 5315"/>
                <a:gd name="T17" fmla="*/ 1960 h 5315"/>
                <a:gd name="T18" fmla="*/ 348 w 5315"/>
                <a:gd name="T19" fmla="*/ 2343 h 5315"/>
                <a:gd name="T20" fmla="*/ 0 w 5315"/>
                <a:gd name="T21" fmla="*/ 2513 h 5315"/>
                <a:gd name="T22" fmla="*/ 286 w 5315"/>
                <a:gd name="T23" fmla="*/ 2884 h 5315"/>
                <a:gd name="T24" fmla="*/ 404 w 5315"/>
                <a:gd name="T25" fmla="*/ 3252 h 5315"/>
                <a:gd name="T26" fmla="*/ 147 w 5315"/>
                <a:gd name="T27" fmla="*/ 3540 h 5315"/>
                <a:gd name="T28" fmla="*/ 553 w 5315"/>
                <a:gd name="T29" fmla="*/ 3775 h 5315"/>
                <a:gd name="T30" fmla="*/ 820 w 5315"/>
                <a:gd name="T31" fmla="*/ 4174 h 5315"/>
                <a:gd name="T32" fmla="*/ 881 w 5315"/>
                <a:gd name="T33" fmla="*/ 4639 h 5315"/>
                <a:gd name="T34" fmla="*/ 1247 w 5315"/>
                <a:gd name="T35" fmla="*/ 4512 h 5315"/>
                <a:gd name="T36" fmla="*/ 1463 w 5315"/>
                <a:gd name="T37" fmla="*/ 4949 h 5315"/>
                <a:gd name="T38" fmla="*/ 1883 w 5315"/>
                <a:gd name="T39" fmla="*/ 5123 h 5315"/>
                <a:gd name="T40" fmla="*/ 2343 w 5315"/>
                <a:gd name="T41" fmla="*/ 4967 h 5315"/>
                <a:gd name="T42" fmla="*/ 2513 w 5315"/>
                <a:gd name="T43" fmla="*/ 5315 h 5315"/>
                <a:gd name="T44" fmla="*/ 2885 w 5315"/>
                <a:gd name="T45" fmla="*/ 5029 h 5315"/>
                <a:gd name="T46" fmla="*/ 3355 w 5315"/>
                <a:gd name="T47" fmla="*/ 4936 h 5315"/>
                <a:gd name="T48" fmla="*/ 3809 w 5315"/>
                <a:gd name="T49" fmla="*/ 5057 h 5315"/>
                <a:gd name="T50" fmla="*/ 3831 w 5315"/>
                <a:gd name="T51" fmla="*/ 4670 h 5315"/>
                <a:gd name="T52" fmla="*/ 4318 w 5315"/>
                <a:gd name="T53" fmla="*/ 4639 h 5315"/>
                <a:gd name="T54" fmla="*/ 4639 w 5315"/>
                <a:gd name="T55" fmla="*/ 4318 h 5315"/>
                <a:gd name="T56" fmla="*/ 4671 w 5315"/>
                <a:gd name="T57" fmla="*/ 3831 h 5315"/>
                <a:gd name="T58" fmla="*/ 5057 w 5315"/>
                <a:gd name="T59" fmla="*/ 3808 h 5315"/>
                <a:gd name="T60" fmla="*/ 4936 w 5315"/>
                <a:gd name="T61" fmla="*/ 3355 h 5315"/>
                <a:gd name="T62" fmla="*/ 5030 w 5315"/>
                <a:gd name="T63" fmla="*/ 2884 h 5315"/>
                <a:gd name="T64" fmla="*/ 5315 w 5315"/>
                <a:gd name="T65" fmla="*/ 2513 h 5315"/>
                <a:gd name="T66" fmla="*/ 4967 w 5315"/>
                <a:gd name="T67" fmla="*/ 2343 h 5315"/>
                <a:gd name="T68" fmla="*/ 5123 w 5315"/>
                <a:gd name="T69" fmla="*/ 1882 h 5315"/>
                <a:gd name="T70" fmla="*/ 4950 w 5315"/>
                <a:gd name="T71" fmla="*/ 1462 h 5315"/>
                <a:gd name="T72" fmla="*/ 4512 w 5315"/>
                <a:gd name="T73" fmla="*/ 1247 h 5315"/>
                <a:gd name="T74" fmla="*/ 4639 w 5315"/>
                <a:gd name="T75" fmla="*/ 881 h 5315"/>
                <a:gd name="T76" fmla="*/ 4174 w 5315"/>
                <a:gd name="T77" fmla="*/ 820 h 5315"/>
                <a:gd name="T78" fmla="*/ 3775 w 5315"/>
                <a:gd name="T79" fmla="*/ 554 h 5315"/>
                <a:gd name="T80" fmla="*/ 3541 w 5315"/>
                <a:gd name="T81" fmla="*/ 147 h 5315"/>
                <a:gd name="T82" fmla="*/ 3251 w 5315"/>
                <a:gd name="T83" fmla="*/ 404 h 5315"/>
                <a:gd name="T84" fmla="*/ 2885 w 5315"/>
                <a:gd name="T85" fmla="*/ 82 h 5315"/>
                <a:gd name="T86" fmla="*/ 2658 w 5315"/>
                <a:gd name="T87" fmla="*/ 674 h 5315"/>
                <a:gd name="T88" fmla="*/ 674 w 5315"/>
                <a:gd name="T89" fmla="*/ 2658 h 5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15" h="5315">
                  <a:moveTo>
                    <a:pt x="2513" y="0"/>
                  </a:moveTo>
                  <a:cubicBezTo>
                    <a:pt x="2467" y="0"/>
                    <a:pt x="2431" y="37"/>
                    <a:pt x="2431" y="82"/>
                  </a:cubicBezTo>
                  <a:lnTo>
                    <a:pt x="2431" y="286"/>
                  </a:lnTo>
                  <a:cubicBezTo>
                    <a:pt x="2431" y="326"/>
                    <a:pt x="2343" y="348"/>
                    <a:pt x="2343" y="348"/>
                  </a:cubicBezTo>
                  <a:cubicBezTo>
                    <a:pt x="2248" y="361"/>
                    <a:pt x="2155" y="380"/>
                    <a:pt x="2064" y="404"/>
                  </a:cubicBezTo>
                  <a:cubicBezTo>
                    <a:pt x="2064" y="404"/>
                    <a:pt x="1975" y="416"/>
                    <a:pt x="1960" y="379"/>
                  </a:cubicBezTo>
                  <a:cubicBezTo>
                    <a:pt x="1944" y="342"/>
                    <a:pt x="1883" y="192"/>
                    <a:pt x="1883" y="192"/>
                  </a:cubicBezTo>
                  <a:cubicBezTo>
                    <a:pt x="1865" y="150"/>
                    <a:pt x="1817" y="129"/>
                    <a:pt x="1775" y="147"/>
                  </a:cubicBezTo>
                  <a:lnTo>
                    <a:pt x="1507" y="258"/>
                  </a:lnTo>
                  <a:cubicBezTo>
                    <a:pt x="1465" y="275"/>
                    <a:pt x="1445" y="324"/>
                    <a:pt x="1463" y="366"/>
                  </a:cubicBezTo>
                  <a:cubicBezTo>
                    <a:pt x="1463" y="366"/>
                    <a:pt x="1525" y="516"/>
                    <a:pt x="1541" y="553"/>
                  </a:cubicBezTo>
                  <a:cubicBezTo>
                    <a:pt x="1556" y="590"/>
                    <a:pt x="1484" y="645"/>
                    <a:pt x="1484" y="645"/>
                  </a:cubicBezTo>
                  <a:cubicBezTo>
                    <a:pt x="1401" y="693"/>
                    <a:pt x="1322" y="745"/>
                    <a:pt x="1247" y="803"/>
                  </a:cubicBezTo>
                  <a:cubicBezTo>
                    <a:pt x="1247" y="803"/>
                    <a:pt x="1170" y="848"/>
                    <a:pt x="1141" y="820"/>
                  </a:cubicBezTo>
                  <a:cubicBezTo>
                    <a:pt x="1113" y="791"/>
                    <a:pt x="998" y="676"/>
                    <a:pt x="998" y="676"/>
                  </a:cubicBezTo>
                  <a:cubicBezTo>
                    <a:pt x="965" y="644"/>
                    <a:pt x="913" y="644"/>
                    <a:pt x="881" y="676"/>
                  </a:cubicBezTo>
                  <a:lnTo>
                    <a:pt x="676" y="881"/>
                  </a:lnTo>
                  <a:cubicBezTo>
                    <a:pt x="644" y="913"/>
                    <a:pt x="644" y="965"/>
                    <a:pt x="676" y="997"/>
                  </a:cubicBezTo>
                  <a:cubicBezTo>
                    <a:pt x="676" y="997"/>
                    <a:pt x="792" y="1113"/>
                    <a:pt x="820" y="1141"/>
                  </a:cubicBezTo>
                  <a:cubicBezTo>
                    <a:pt x="848" y="1170"/>
                    <a:pt x="803" y="1247"/>
                    <a:pt x="803" y="1247"/>
                  </a:cubicBezTo>
                  <a:cubicBezTo>
                    <a:pt x="745" y="1322"/>
                    <a:pt x="693" y="1401"/>
                    <a:pt x="645" y="1484"/>
                  </a:cubicBezTo>
                  <a:cubicBezTo>
                    <a:pt x="645" y="1484"/>
                    <a:pt x="590" y="1555"/>
                    <a:pt x="553" y="1540"/>
                  </a:cubicBezTo>
                  <a:cubicBezTo>
                    <a:pt x="516" y="1524"/>
                    <a:pt x="366" y="1462"/>
                    <a:pt x="366" y="1462"/>
                  </a:cubicBezTo>
                  <a:cubicBezTo>
                    <a:pt x="324" y="1445"/>
                    <a:pt x="275" y="1465"/>
                    <a:pt x="258" y="1507"/>
                  </a:cubicBezTo>
                  <a:lnTo>
                    <a:pt x="147" y="1775"/>
                  </a:lnTo>
                  <a:cubicBezTo>
                    <a:pt x="130" y="1816"/>
                    <a:pt x="150" y="1864"/>
                    <a:pt x="192" y="1882"/>
                  </a:cubicBezTo>
                  <a:cubicBezTo>
                    <a:pt x="192" y="1882"/>
                    <a:pt x="342" y="1944"/>
                    <a:pt x="379" y="1960"/>
                  </a:cubicBezTo>
                  <a:cubicBezTo>
                    <a:pt x="416" y="1975"/>
                    <a:pt x="404" y="2064"/>
                    <a:pt x="404" y="2064"/>
                  </a:cubicBezTo>
                  <a:cubicBezTo>
                    <a:pt x="380" y="2155"/>
                    <a:pt x="362" y="2248"/>
                    <a:pt x="349" y="2343"/>
                  </a:cubicBezTo>
                  <a:lnTo>
                    <a:pt x="348" y="2343"/>
                  </a:lnTo>
                  <a:cubicBezTo>
                    <a:pt x="348" y="2343"/>
                    <a:pt x="326" y="2431"/>
                    <a:pt x="286" y="2431"/>
                  </a:cubicBezTo>
                  <a:lnTo>
                    <a:pt x="83" y="2431"/>
                  </a:lnTo>
                  <a:cubicBezTo>
                    <a:pt x="37" y="2431"/>
                    <a:pt x="0" y="2467"/>
                    <a:pt x="0" y="2513"/>
                  </a:cubicBezTo>
                  <a:lnTo>
                    <a:pt x="0" y="2802"/>
                  </a:lnTo>
                  <a:cubicBezTo>
                    <a:pt x="0" y="2848"/>
                    <a:pt x="37" y="2884"/>
                    <a:pt x="83" y="2884"/>
                  </a:cubicBezTo>
                  <a:lnTo>
                    <a:pt x="286" y="2884"/>
                  </a:lnTo>
                  <a:cubicBezTo>
                    <a:pt x="326" y="2884"/>
                    <a:pt x="348" y="2972"/>
                    <a:pt x="348" y="2972"/>
                  </a:cubicBezTo>
                  <a:lnTo>
                    <a:pt x="349" y="2972"/>
                  </a:lnTo>
                  <a:cubicBezTo>
                    <a:pt x="362" y="3067"/>
                    <a:pt x="380" y="3161"/>
                    <a:pt x="404" y="3252"/>
                  </a:cubicBezTo>
                  <a:cubicBezTo>
                    <a:pt x="405" y="3255"/>
                    <a:pt x="416" y="3340"/>
                    <a:pt x="380" y="3355"/>
                  </a:cubicBezTo>
                  <a:cubicBezTo>
                    <a:pt x="343" y="3371"/>
                    <a:pt x="192" y="3433"/>
                    <a:pt x="192" y="3433"/>
                  </a:cubicBezTo>
                  <a:cubicBezTo>
                    <a:pt x="150" y="3451"/>
                    <a:pt x="130" y="3498"/>
                    <a:pt x="147" y="3540"/>
                  </a:cubicBezTo>
                  <a:lnTo>
                    <a:pt x="258" y="3808"/>
                  </a:lnTo>
                  <a:cubicBezTo>
                    <a:pt x="275" y="3850"/>
                    <a:pt x="324" y="3870"/>
                    <a:pt x="366" y="3853"/>
                  </a:cubicBezTo>
                  <a:cubicBezTo>
                    <a:pt x="366" y="3853"/>
                    <a:pt x="516" y="3791"/>
                    <a:pt x="553" y="3775"/>
                  </a:cubicBezTo>
                  <a:cubicBezTo>
                    <a:pt x="590" y="3760"/>
                    <a:pt x="645" y="3831"/>
                    <a:pt x="645" y="3831"/>
                  </a:cubicBezTo>
                  <a:cubicBezTo>
                    <a:pt x="693" y="3914"/>
                    <a:pt x="745" y="3993"/>
                    <a:pt x="803" y="4068"/>
                  </a:cubicBezTo>
                  <a:cubicBezTo>
                    <a:pt x="803" y="4068"/>
                    <a:pt x="849" y="4145"/>
                    <a:pt x="820" y="4174"/>
                  </a:cubicBezTo>
                  <a:cubicBezTo>
                    <a:pt x="792" y="4202"/>
                    <a:pt x="676" y="4318"/>
                    <a:pt x="676" y="4318"/>
                  </a:cubicBezTo>
                  <a:cubicBezTo>
                    <a:pt x="644" y="4350"/>
                    <a:pt x="644" y="4402"/>
                    <a:pt x="676" y="4434"/>
                  </a:cubicBezTo>
                  <a:lnTo>
                    <a:pt x="881" y="4639"/>
                  </a:lnTo>
                  <a:cubicBezTo>
                    <a:pt x="913" y="4671"/>
                    <a:pt x="965" y="4671"/>
                    <a:pt x="998" y="4639"/>
                  </a:cubicBezTo>
                  <a:cubicBezTo>
                    <a:pt x="998" y="4639"/>
                    <a:pt x="1113" y="4524"/>
                    <a:pt x="1141" y="4495"/>
                  </a:cubicBezTo>
                  <a:cubicBezTo>
                    <a:pt x="1169" y="4467"/>
                    <a:pt x="1247" y="4512"/>
                    <a:pt x="1247" y="4512"/>
                  </a:cubicBezTo>
                  <a:cubicBezTo>
                    <a:pt x="1322" y="4570"/>
                    <a:pt x="1401" y="4622"/>
                    <a:pt x="1484" y="4670"/>
                  </a:cubicBezTo>
                  <a:cubicBezTo>
                    <a:pt x="1484" y="4670"/>
                    <a:pt x="1556" y="4725"/>
                    <a:pt x="1541" y="4762"/>
                  </a:cubicBezTo>
                  <a:cubicBezTo>
                    <a:pt x="1525" y="4799"/>
                    <a:pt x="1463" y="4949"/>
                    <a:pt x="1463" y="4949"/>
                  </a:cubicBezTo>
                  <a:cubicBezTo>
                    <a:pt x="1445" y="4991"/>
                    <a:pt x="1465" y="5040"/>
                    <a:pt x="1507" y="5057"/>
                  </a:cubicBezTo>
                  <a:lnTo>
                    <a:pt x="1775" y="5168"/>
                  </a:lnTo>
                  <a:cubicBezTo>
                    <a:pt x="1817" y="5186"/>
                    <a:pt x="1865" y="5165"/>
                    <a:pt x="1883" y="5123"/>
                  </a:cubicBezTo>
                  <a:cubicBezTo>
                    <a:pt x="1883" y="5123"/>
                    <a:pt x="1944" y="4973"/>
                    <a:pt x="1960" y="4936"/>
                  </a:cubicBezTo>
                  <a:cubicBezTo>
                    <a:pt x="1975" y="4899"/>
                    <a:pt x="2064" y="4911"/>
                    <a:pt x="2064" y="4911"/>
                  </a:cubicBezTo>
                  <a:cubicBezTo>
                    <a:pt x="2155" y="4935"/>
                    <a:pt x="2248" y="4954"/>
                    <a:pt x="2343" y="4967"/>
                  </a:cubicBezTo>
                  <a:cubicBezTo>
                    <a:pt x="2343" y="4967"/>
                    <a:pt x="2431" y="4989"/>
                    <a:pt x="2431" y="5029"/>
                  </a:cubicBezTo>
                  <a:lnTo>
                    <a:pt x="2431" y="5233"/>
                  </a:lnTo>
                  <a:cubicBezTo>
                    <a:pt x="2431" y="5278"/>
                    <a:pt x="2467" y="5315"/>
                    <a:pt x="2513" y="5315"/>
                  </a:cubicBezTo>
                  <a:lnTo>
                    <a:pt x="2803" y="5315"/>
                  </a:lnTo>
                  <a:cubicBezTo>
                    <a:pt x="2848" y="5315"/>
                    <a:pt x="2885" y="5278"/>
                    <a:pt x="2885" y="5233"/>
                  </a:cubicBezTo>
                  <a:cubicBezTo>
                    <a:pt x="2885" y="5233"/>
                    <a:pt x="2885" y="5069"/>
                    <a:pt x="2885" y="5029"/>
                  </a:cubicBezTo>
                  <a:cubicBezTo>
                    <a:pt x="2885" y="4989"/>
                    <a:pt x="2972" y="4967"/>
                    <a:pt x="2972" y="4967"/>
                  </a:cubicBezTo>
                  <a:cubicBezTo>
                    <a:pt x="3067" y="4954"/>
                    <a:pt x="3160" y="4935"/>
                    <a:pt x="3251" y="4911"/>
                  </a:cubicBezTo>
                  <a:cubicBezTo>
                    <a:pt x="3251" y="4911"/>
                    <a:pt x="3340" y="4899"/>
                    <a:pt x="3355" y="4936"/>
                  </a:cubicBezTo>
                  <a:cubicBezTo>
                    <a:pt x="3371" y="4973"/>
                    <a:pt x="3434" y="5123"/>
                    <a:pt x="3434" y="5123"/>
                  </a:cubicBezTo>
                  <a:cubicBezTo>
                    <a:pt x="3451" y="5165"/>
                    <a:pt x="3499" y="5186"/>
                    <a:pt x="3541" y="5168"/>
                  </a:cubicBezTo>
                  <a:lnTo>
                    <a:pt x="3809" y="5057"/>
                  </a:lnTo>
                  <a:cubicBezTo>
                    <a:pt x="3851" y="5040"/>
                    <a:pt x="3870" y="4991"/>
                    <a:pt x="3853" y="4949"/>
                  </a:cubicBezTo>
                  <a:cubicBezTo>
                    <a:pt x="3853" y="4949"/>
                    <a:pt x="3791" y="4799"/>
                    <a:pt x="3775" y="4762"/>
                  </a:cubicBezTo>
                  <a:cubicBezTo>
                    <a:pt x="3760" y="4725"/>
                    <a:pt x="3831" y="4670"/>
                    <a:pt x="3831" y="4670"/>
                  </a:cubicBezTo>
                  <a:cubicBezTo>
                    <a:pt x="3914" y="4622"/>
                    <a:pt x="3993" y="4570"/>
                    <a:pt x="4068" y="4512"/>
                  </a:cubicBezTo>
                  <a:cubicBezTo>
                    <a:pt x="4068" y="4512"/>
                    <a:pt x="4146" y="4467"/>
                    <a:pt x="4174" y="4495"/>
                  </a:cubicBezTo>
                  <a:cubicBezTo>
                    <a:pt x="4203" y="4524"/>
                    <a:pt x="4318" y="4639"/>
                    <a:pt x="4318" y="4639"/>
                  </a:cubicBezTo>
                  <a:cubicBezTo>
                    <a:pt x="4350" y="4671"/>
                    <a:pt x="4402" y="4671"/>
                    <a:pt x="4434" y="4639"/>
                  </a:cubicBezTo>
                  <a:lnTo>
                    <a:pt x="4639" y="4434"/>
                  </a:lnTo>
                  <a:cubicBezTo>
                    <a:pt x="4671" y="4402"/>
                    <a:pt x="4671" y="4350"/>
                    <a:pt x="4639" y="4318"/>
                  </a:cubicBezTo>
                  <a:cubicBezTo>
                    <a:pt x="4639" y="4318"/>
                    <a:pt x="4524" y="4202"/>
                    <a:pt x="4495" y="4174"/>
                  </a:cubicBezTo>
                  <a:cubicBezTo>
                    <a:pt x="4467" y="4145"/>
                    <a:pt x="4512" y="4068"/>
                    <a:pt x="4512" y="4068"/>
                  </a:cubicBezTo>
                  <a:cubicBezTo>
                    <a:pt x="4570" y="3993"/>
                    <a:pt x="4623" y="3914"/>
                    <a:pt x="4671" y="3831"/>
                  </a:cubicBezTo>
                  <a:cubicBezTo>
                    <a:pt x="4671" y="3831"/>
                    <a:pt x="4725" y="3759"/>
                    <a:pt x="4762" y="3774"/>
                  </a:cubicBezTo>
                  <a:cubicBezTo>
                    <a:pt x="4799" y="3790"/>
                    <a:pt x="4950" y="3853"/>
                    <a:pt x="4950" y="3853"/>
                  </a:cubicBezTo>
                  <a:cubicBezTo>
                    <a:pt x="4992" y="3870"/>
                    <a:pt x="5040" y="3850"/>
                    <a:pt x="5057" y="3808"/>
                  </a:cubicBezTo>
                  <a:lnTo>
                    <a:pt x="5168" y="3540"/>
                  </a:lnTo>
                  <a:cubicBezTo>
                    <a:pt x="5186" y="3498"/>
                    <a:pt x="5165" y="3451"/>
                    <a:pt x="5123" y="3433"/>
                  </a:cubicBezTo>
                  <a:cubicBezTo>
                    <a:pt x="5123" y="3433"/>
                    <a:pt x="4973" y="3371"/>
                    <a:pt x="4936" y="3355"/>
                  </a:cubicBezTo>
                  <a:cubicBezTo>
                    <a:pt x="4899" y="3340"/>
                    <a:pt x="4911" y="3251"/>
                    <a:pt x="4911" y="3251"/>
                  </a:cubicBezTo>
                  <a:cubicBezTo>
                    <a:pt x="4935" y="3160"/>
                    <a:pt x="4954" y="3067"/>
                    <a:pt x="4967" y="2972"/>
                  </a:cubicBezTo>
                  <a:cubicBezTo>
                    <a:pt x="4967" y="2972"/>
                    <a:pt x="4990" y="2884"/>
                    <a:pt x="5030" y="2884"/>
                  </a:cubicBezTo>
                  <a:lnTo>
                    <a:pt x="5233" y="2884"/>
                  </a:lnTo>
                  <a:cubicBezTo>
                    <a:pt x="5278" y="2884"/>
                    <a:pt x="5315" y="2848"/>
                    <a:pt x="5315" y="2802"/>
                  </a:cubicBezTo>
                  <a:lnTo>
                    <a:pt x="5315" y="2513"/>
                  </a:lnTo>
                  <a:cubicBezTo>
                    <a:pt x="5315" y="2467"/>
                    <a:pt x="5278" y="2430"/>
                    <a:pt x="5233" y="2430"/>
                  </a:cubicBezTo>
                  <a:lnTo>
                    <a:pt x="5030" y="2430"/>
                  </a:lnTo>
                  <a:cubicBezTo>
                    <a:pt x="4989" y="2430"/>
                    <a:pt x="4967" y="2343"/>
                    <a:pt x="4967" y="2343"/>
                  </a:cubicBezTo>
                  <a:cubicBezTo>
                    <a:pt x="4954" y="2248"/>
                    <a:pt x="4935" y="2155"/>
                    <a:pt x="4911" y="2064"/>
                  </a:cubicBezTo>
                  <a:cubicBezTo>
                    <a:pt x="4911" y="2064"/>
                    <a:pt x="4899" y="1975"/>
                    <a:pt x="4936" y="1960"/>
                  </a:cubicBezTo>
                  <a:cubicBezTo>
                    <a:pt x="4973" y="1944"/>
                    <a:pt x="5123" y="1882"/>
                    <a:pt x="5123" y="1882"/>
                  </a:cubicBezTo>
                  <a:cubicBezTo>
                    <a:pt x="5165" y="1864"/>
                    <a:pt x="5186" y="1816"/>
                    <a:pt x="5168" y="1774"/>
                  </a:cubicBezTo>
                  <a:lnTo>
                    <a:pt x="5057" y="1507"/>
                  </a:lnTo>
                  <a:cubicBezTo>
                    <a:pt x="5040" y="1465"/>
                    <a:pt x="4992" y="1445"/>
                    <a:pt x="4950" y="1462"/>
                  </a:cubicBezTo>
                  <a:cubicBezTo>
                    <a:pt x="4950" y="1462"/>
                    <a:pt x="4799" y="1524"/>
                    <a:pt x="4762" y="1540"/>
                  </a:cubicBezTo>
                  <a:cubicBezTo>
                    <a:pt x="4725" y="1555"/>
                    <a:pt x="4671" y="1484"/>
                    <a:pt x="4671" y="1484"/>
                  </a:cubicBezTo>
                  <a:cubicBezTo>
                    <a:pt x="4623" y="1401"/>
                    <a:pt x="4570" y="1322"/>
                    <a:pt x="4512" y="1247"/>
                  </a:cubicBezTo>
                  <a:cubicBezTo>
                    <a:pt x="4512" y="1247"/>
                    <a:pt x="4467" y="1169"/>
                    <a:pt x="4495" y="1141"/>
                  </a:cubicBezTo>
                  <a:cubicBezTo>
                    <a:pt x="4524" y="1113"/>
                    <a:pt x="4639" y="997"/>
                    <a:pt x="4639" y="997"/>
                  </a:cubicBezTo>
                  <a:cubicBezTo>
                    <a:pt x="4671" y="965"/>
                    <a:pt x="4671" y="913"/>
                    <a:pt x="4639" y="881"/>
                  </a:cubicBezTo>
                  <a:lnTo>
                    <a:pt x="4435" y="677"/>
                  </a:lnTo>
                  <a:cubicBezTo>
                    <a:pt x="4402" y="644"/>
                    <a:pt x="4350" y="644"/>
                    <a:pt x="4318" y="677"/>
                  </a:cubicBezTo>
                  <a:cubicBezTo>
                    <a:pt x="4318" y="677"/>
                    <a:pt x="4203" y="792"/>
                    <a:pt x="4174" y="820"/>
                  </a:cubicBezTo>
                  <a:cubicBezTo>
                    <a:pt x="4146" y="849"/>
                    <a:pt x="4068" y="803"/>
                    <a:pt x="4068" y="803"/>
                  </a:cubicBezTo>
                  <a:cubicBezTo>
                    <a:pt x="3993" y="746"/>
                    <a:pt x="3914" y="693"/>
                    <a:pt x="3832" y="645"/>
                  </a:cubicBezTo>
                  <a:cubicBezTo>
                    <a:pt x="3832" y="645"/>
                    <a:pt x="3760" y="591"/>
                    <a:pt x="3775" y="554"/>
                  </a:cubicBezTo>
                  <a:cubicBezTo>
                    <a:pt x="3791" y="516"/>
                    <a:pt x="3853" y="366"/>
                    <a:pt x="3853" y="366"/>
                  </a:cubicBezTo>
                  <a:cubicBezTo>
                    <a:pt x="3870" y="324"/>
                    <a:pt x="3851" y="276"/>
                    <a:pt x="3809" y="258"/>
                  </a:cubicBezTo>
                  <a:lnTo>
                    <a:pt x="3541" y="147"/>
                  </a:lnTo>
                  <a:cubicBezTo>
                    <a:pt x="3499" y="130"/>
                    <a:pt x="3451" y="150"/>
                    <a:pt x="3434" y="192"/>
                  </a:cubicBezTo>
                  <a:cubicBezTo>
                    <a:pt x="3434" y="192"/>
                    <a:pt x="3371" y="342"/>
                    <a:pt x="3355" y="379"/>
                  </a:cubicBezTo>
                  <a:cubicBezTo>
                    <a:pt x="3340" y="416"/>
                    <a:pt x="3251" y="404"/>
                    <a:pt x="3251" y="404"/>
                  </a:cubicBezTo>
                  <a:cubicBezTo>
                    <a:pt x="3160" y="380"/>
                    <a:pt x="3067" y="361"/>
                    <a:pt x="2972" y="349"/>
                  </a:cubicBezTo>
                  <a:cubicBezTo>
                    <a:pt x="2972" y="349"/>
                    <a:pt x="2885" y="326"/>
                    <a:pt x="2885" y="286"/>
                  </a:cubicBezTo>
                  <a:lnTo>
                    <a:pt x="2885" y="82"/>
                  </a:lnTo>
                  <a:cubicBezTo>
                    <a:pt x="2885" y="37"/>
                    <a:pt x="2848" y="0"/>
                    <a:pt x="2802" y="0"/>
                  </a:cubicBezTo>
                  <a:lnTo>
                    <a:pt x="2513" y="0"/>
                  </a:lnTo>
                  <a:close/>
                  <a:moveTo>
                    <a:pt x="2658" y="674"/>
                  </a:moveTo>
                  <a:cubicBezTo>
                    <a:pt x="3753" y="674"/>
                    <a:pt x="4641" y="1562"/>
                    <a:pt x="4641" y="2658"/>
                  </a:cubicBezTo>
                  <a:cubicBezTo>
                    <a:pt x="4641" y="3753"/>
                    <a:pt x="3753" y="4641"/>
                    <a:pt x="2658" y="4641"/>
                  </a:cubicBezTo>
                  <a:cubicBezTo>
                    <a:pt x="1562" y="4641"/>
                    <a:pt x="674" y="3753"/>
                    <a:pt x="674" y="2658"/>
                  </a:cubicBezTo>
                  <a:cubicBezTo>
                    <a:pt x="674" y="1562"/>
                    <a:pt x="1562" y="674"/>
                    <a:pt x="2658" y="674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  <a:effectLst>
              <a:glow rad="63500">
                <a:schemeClr val="accent2">
                  <a:satMod val="175000"/>
                  <a:alpha val="71000"/>
                </a:schemeClr>
              </a:glow>
              <a:outerShdw sx="1000" sy="1000" algn="ctr" rotWithShape="0">
                <a:schemeClr val="bg1">
                  <a:lumMod val="9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041817" y="1967704"/>
              <a:ext cx="643960" cy="277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22300">
                <a:spcAft>
                  <a:spcPts val="0"/>
                </a:spcAft>
              </a:pPr>
              <a:r>
                <a:rPr lang="en-US" sz="1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tx1"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Tableau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6444208" y="2191733"/>
            <a:ext cx="1296144" cy="1240131"/>
            <a:chOff x="4740481" y="1382224"/>
            <a:chExt cx="1317360" cy="1319811"/>
          </a:xfrm>
        </p:grpSpPr>
        <p:sp>
          <p:nvSpPr>
            <p:cNvPr id="116" name="Gear6"/>
            <p:cNvSpPr>
              <a:spLocks noChangeAspect="1"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4740481" y="1382224"/>
              <a:ext cx="1317360" cy="1319811"/>
            </a:xfrm>
            <a:custGeom>
              <a:avLst/>
              <a:gdLst>
                <a:gd name="T0" fmla="*/ 2431 w 5315"/>
                <a:gd name="T1" fmla="*/ 286 h 5315"/>
                <a:gd name="T2" fmla="*/ 1960 w 5315"/>
                <a:gd name="T3" fmla="*/ 379 h 5315"/>
                <a:gd name="T4" fmla="*/ 1507 w 5315"/>
                <a:gd name="T5" fmla="*/ 258 h 5315"/>
                <a:gd name="T6" fmla="*/ 1484 w 5315"/>
                <a:gd name="T7" fmla="*/ 645 h 5315"/>
                <a:gd name="T8" fmla="*/ 998 w 5315"/>
                <a:gd name="T9" fmla="*/ 676 h 5315"/>
                <a:gd name="T10" fmla="*/ 676 w 5315"/>
                <a:gd name="T11" fmla="*/ 997 h 5315"/>
                <a:gd name="T12" fmla="*/ 645 w 5315"/>
                <a:gd name="T13" fmla="*/ 1484 h 5315"/>
                <a:gd name="T14" fmla="*/ 258 w 5315"/>
                <a:gd name="T15" fmla="*/ 1507 h 5315"/>
                <a:gd name="T16" fmla="*/ 379 w 5315"/>
                <a:gd name="T17" fmla="*/ 1960 h 5315"/>
                <a:gd name="T18" fmla="*/ 348 w 5315"/>
                <a:gd name="T19" fmla="*/ 2343 h 5315"/>
                <a:gd name="T20" fmla="*/ 0 w 5315"/>
                <a:gd name="T21" fmla="*/ 2513 h 5315"/>
                <a:gd name="T22" fmla="*/ 286 w 5315"/>
                <a:gd name="T23" fmla="*/ 2884 h 5315"/>
                <a:gd name="T24" fmla="*/ 404 w 5315"/>
                <a:gd name="T25" fmla="*/ 3252 h 5315"/>
                <a:gd name="T26" fmla="*/ 147 w 5315"/>
                <a:gd name="T27" fmla="*/ 3540 h 5315"/>
                <a:gd name="T28" fmla="*/ 553 w 5315"/>
                <a:gd name="T29" fmla="*/ 3775 h 5315"/>
                <a:gd name="T30" fmla="*/ 820 w 5315"/>
                <a:gd name="T31" fmla="*/ 4174 h 5315"/>
                <a:gd name="T32" fmla="*/ 881 w 5315"/>
                <a:gd name="T33" fmla="*/ 4639 h 5315"/>
                <a:gd name="T34" fmla="*/ 1247 w 5315"/>
                <a:gd name="T35" fmla="*/ 4512 h 5315"/>
                <a:gd name="T36" fmla="*/ 1463 w 5315"/>
                <a:gd name="T37" fmla="*/ 4949 h 5315"/>
                <a:gd name="T38" fmla="*/ 1883 w 5315"/>
                <a:gd name="T39" fmla="*/ 5123 h 5315"/>
                <a:gd name="T40" fmla="*/ 2343 w 5315"/>
                <a:gd name="T41" fmla="*/ 4967 h 5315"/>
                <a:gd name="T42" fmla="*/ 2513 w 5315"/>
                <a:gd name="T43" fmla="*/ 5315 h 5315"/>
                <a:gd name="T44" fmla="*/ 2885 w 5315"/>
                <a:gd name="T45" fmla="*/ 5029 h 5315"/>
                <a:gd name="T46" fmla="*/ 3355 w 5315"/>
                <a:gd name="T47" fmla="*/ 4936 h 5315"/>
                <a:gd name="T48" fmla="*/ 3809 w 5315"/>
                <a:gd name="T49" fmla="*/ 5057 h 5315"/>
                <a:gd name="T50" fmla="*/ 3831 w 5315"/>
                <a:gd name="T51" fmla="*/ 4670 h 5315"/>
                <a:gd name="T52" fmla="*/ 4318 w 5315"/>
                <a:gd name="T53" fmla="*/ 4639 h 5315"/>
                <a:gd name="T54" fmla="*/ 4639 w 5315"/>
                <a:gd name="T55" fmla="*/ 4318 h 5315"/>
                <a:gd name="T56" fmla="*/ 4671 w 5315"/>
                <a:gd name="T57" fmla="*/ 3831 h 5315"/>
                <a:gd name="T58" fmla="*/ 5057 w 5315"/>
                <a:gd name="T59" fmla="*/ 3808 h 5315"/>
                <a:gd name="T60" fmla="*/ 4936 w 5315"/>
                <a:gd name="T61" fmla="*/ 3355 h 5315"/>
                <a:gd name="T62" fmla="*/ 5030 w 5315"/>
                <a:gd name="T63" fmla="*/ 2884 h 5315"/>
                <a:gd name="T64" fmla="*/ 5315 w 5315"/>
                <a:gd name="T65" fmla="*/ 2513 h 5315"/>
                <a:gd name="T66" fmla="*/ 4967 w 5315"/>
                <a:gd name="T67" fmla="*/ 2343 h 5315"/>
                <a:gd name="T68" fmla="*/ 5123 w 5315"/>
                <a:gd name="T69" fmla="*/ 1882 h 5315"/>
                <a:gd name="T70" fmla="*/ 4950 w 5315"/>
                <a:gd name="T71" fmla="*/ 1462 h 5315"/>
                <a:gd name="T72" fmla="*/ 4512 w 5315"/>
                <a:gd name="T73" fmla="*/ 1247 h 5315"/>
                <a:gd name="T74" fmla="*/ 4639 w 5315"/>
                <a:gd name="T75" fmla="*/ 881 h 5315"/>
                <a:gd name="T76" fmla="*/ 4174 w 5315"/>
                <a:gd name="T77" fmla="*/ 820 h 5315"/>
                <a:gd name="T78" fmla="*/ 3775 w 5315"/>
                <a:gd name="T79" fmla="*/ 554 h 5315"/>
                <a:gd name="T80" fmla="*/ 3541 w 5315"/>
                <a:gd name="T81" fmla="*/ 147 h 5315"/>
                <a:gd name="T82" fmla="*/ 3251 w 5315"/>
                <a:gd name="T83" fmla="*/ 404 h 5315"/>
                <a:gd name="T84" fmla="*/ 2885 w 5315"/>
                <a:gd name="T85" fmla="*/ 82 h 5315"/>
                <a:gd name="T86" fmla="*/ 2658 w 5315"/>
                <a:gd name="T87" fmla="*/ 674 h 5315"/>
                <a:gd name="T88" fmla="*/ 674 w 5315"/>
                <a:gd name="T89" fmla="*/ 2658 h 5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15" h="5315">
                  <a:moveTo>
                    <a:pt x="2513" y="0"/>
                  </a:moveTo>
                  <a:cubicBezTo>
                    <a:pt x="2467" y="0"/>
                    <a:pt x="2431" y="37"/>
                    <a:pt x="2431" y="82"/>
                  </a:cubicBezTo>
                  <a:lnTo>
                    <a:pt x="2431" y="286"/>
                  </a:lnTo>
                  <a:cubicBezTo>
                    <a:pt x="2431" y="326"/>
                    <a:pt x="2343" y="348"/>
                    <a:pt x="2343" y="348"/>
                  </a:cubicBezTo>
                  <a:cubicBezTo>
                    <a:pt x="2248" y="361"/>
                    <a:pt x="2155" y="380"/>
                    <a:pt x="2064" y="404"/>
                  </a:cubicBezTo>
                  <a:cubicBezTo>
                    <a:pt x="2064" y="404"/>
                    <a:pt x="1975" y="416"/>
                    <a:pt x="1960" y="379"/>
                  </a:cubicBezTo>
                  <a:cubicBezTo>
                    <a:pt x="1944" y="342"/>
                    <a:pt x="1883" y="192"/>
                    <a:pt x="1883" y="192"/>
                  </a:cubicBezTo>
                  <a:cubicBezTo>
                    <a:pt x="1865" y="150"/>
                    <a:pt x="1817" y="129"/>
                    <a:pt x="1775" y="147"/>
                  </a:cubicBezTo>
                  <a:lnTo>
                    <a:pt x="1507" y="258"/>
                  </a:lnTo>
                  <a:cubicBezTo>
                    <a:pt x="1465" y="275"/>
                    <a:pt x="1445" y="324"/>
                    <a:pt x="1463" y="366"/>
                  </a:cubicBezTo>
                  <a:cubicBezTo>
                    <a:pt x="1463" y="366"/>
                    <a:pt x="1525" y="516"/>
                    <a:pt x="1541" y="553"/>
                  </a:cubicBezTo>
                  <a:cubicBezTo>
                    <a:pt x="1556" y="590"/>
                    <a:pt x="1484" y="645"/>
                    <a:pt x="1484" y="645"/>
                  </a:cubicBezTo>
                  <a:cubicBezTo>
                    <a:pt x="1401" y="693"/>
                    <a:pt x="1322" y="745"/>
                    <a:pt x="1247" y="803"/>
                  </a:cubicBezTo>
                  <a:cubicBezTo>
                    <a:pt x="1247" y="803"/>
                    <a:pt x="1170" y="848"/>
                    <a:pt x="1141" y="820"/>
                  </a:cubicBezTo>
                  <a:cubicBezTo>
                    <a:pt x="1113" y="791"/>
                    <a:pt x="998" y="676"/>
                    <a:pt x="998" y="676"/>
                  </a:cubicBezTo>
                  <a:cubicBezTo>
                    <a:pt x="965" y="644"/>
                    <a:pt x="913" y="644"/>
                    <a:pt x="881" y="676"/>
                  </a:cubicBezTo>
                  <a:lnTo>
                    <a:pt x="676" y="881"/>
                  </a:lnTo>
                  <a:cubicBezTo>
                    <a:pt x="644" y="913"/>
                    <a:pt x="644" y="965"/>
                    <a:pt x="676" y="997"/>
                  </a:cubicBezTo>
                  <a:cubicBezTo>
                    <a:pt x="676" y="997"/>
                    <a:pt x="792" y="1113"/>
                    <a:pt x="820" y="1141"/>
                  </a:cubicBezTo>
                  <a:cubicBezTo>
                    <a:pt x="848" y="1170"/>
                    <a:pt x="803" y="1247"/>
                    <a:pt x="803" y="1247"/>
                  </a:cubicBezTo>
                  <a:cubicBezTo>
                    <a:pt x="745" y="1322"/>
                    <a:pt x="693" y="1401"/>
                    <a:pt x="645" y="1484"/>
                  </a:cubicBezTo>
                  <a:cubicBezTo>
                    <a:pt x="645" y="1484"/>
                    <a:pt x="590" y="1555"/>
                    <a:pt x="553" y="1540"/>
                  </a:cubicBezTo>
                  <a:cubicBezTo>
                    <a:pt x="516" y="1524"/>
                    <a:pt x="366" y="1462"/>
                    <a:pt x="366" y="1462"/>
                  </a:cubicBezTo>
                  <a:cubicBezTo>
                    <a:pt x="324" y="1445"/>
                    <a:pt x="275" y="1465"/>
                    <a:pt x="258" y="1507"/>
                  </a:cubicBezTo>
                  <a:lnTo>
                    <a:pt x="147" y="1775"/>
                  </a:lnTo>
                  <a:cubicBezTo>
                    <a:pt x="130" y="1816"/>
                    <a:pt x="150" y="1864"/>
                    <a:pt x="192" y="1882"/>
                  </a:cubicBezTo>
                  <a:cubicBezTo>
                    <a:pt x="192" y="1882"/>
                    <a:pt x="342" y="1944"/>
                    <a:pt x="379" y="1960"/>
                  </a:cubicBezTo>
                  <a:cubicBezTo>
                    <a:pt x="416" y="1975"/>
                    <a:pt x="404" y="2064"/>
                    <a:pt x="404" y="2064"/>
                  </a:cubicBezTo>
                  <a:cubicBezTo>
                    <a:pt x="380" y="2155"/>
                    <a:pt x="362" y="2248"/>
                    <a:pt x="349" y="2343"/>
                  </a:cubicBezTo>
                  <a:lnTo>
                    <a:pt x="348" y="2343"/>
                  </a:lnTo>
                  <a:cubicBezTo>
                    <a:pt x="348" y="2343"/>
                    <a:pt x="326" y="2431"/>
                    <a:pt x="286" y="2431"/>
                  </a:cubicBezTo>
                  <a:lnTo>
                    <a:pt x="83" y="2431"/>
                  </a:lnTo>
                  <a:cubicBezTo>
                    <a:pt x="37" y="2431"/>
                    <a:pt x="0" y="2467"/>
                    <a:pt x="0" y="2513"/>
                  </a:cubicBezTo>
                  <a:lnTo>
                    <a:pt x="0" y="2802"/>
                  </a:lnTo>
                  <a:cubicBezTo>
                    <a:pt x="0" y="2848"/>
                    <a:pt x="37" y="2884"/>
                    <a:pt x="83" y="2884"/>
                  </a:cubicBezTo>
                  <a:lnTo>
                    <a:pt x="286" y="2884"/>
                  </a:lnTo>
                  <a:cubicBezTo>
                    <a:pt x="326" y="2884"/>
                    <a:pt x="348" y="2972"/>
                    <a:pt x="348" y="2972"/>
                  </a:cubicBezTo>
                  <a:lnTo>
                    <a:pt x="349" y="2972"/>
                  </a:lnTo>
                  <a:cubicBezTo>
                    <a:pt x="362" y="3067"/>
                    <a:pt x="380" y="3161"/>
                    <a:pt x="404" y="3252"/>
                  </a:cubicBezTo>
                  <a:cubicBezTo>
                    <a:pt x="405" y="3255"/>
                    <a:pt x="416" y="3340"/>
                    <a:pt x="380" y="3355"/>
                  </a:cubicBezTo>
                  <a:cubicBezTo>
                    <a:pt x="343" y="3371"/>
                    <a:pt x="192" y="3433"/>
                    <a:pt x="192" y="3433"/>
                  </a:cubicBezTo>
                  <a:cubicBezTo>
                    <a:pt x="150" y="3451"/>
                    <a:pt x="130" y="3498"/>
                    <a:pt x="147" y="3540"/>
                  </a:cubicBezTo>
                  <a:lnTo>
                    <a:pt x="258" y="3808"/>
                  </a:lnTo>
                  <a:cubicBezTo>
                    <a:pt x="275" y="3850"/>
                    <a:pt x="324" y="3870"/>
                    <a:pt x="366" y="3853"/>
                  </a:cubicBezTo>
                  <a:cubicBezTo>
                    <a:pt x="366" y="3853"/>
                    <a:pt x="516" y="3791"/>
                    <a:pt x="553" y="3775"/>
                  </a:cubicBezTo>
                  <a:cubicBezTo>
                    <a:pt x="590" y="3760"/>
                    <a:pt x="645" y="3831"/>
                    <a:pt x="645" y="3831"/>
                  </a:cubicBezTo>
                  <a:cubicBezTo>
                    <a:pt x="693" y="3914"/>
                    <a:pt x="745" y="3993"/>
                    <a:pt x="803" y="4068"/>
                  </a:cubicBezTo>
                  <a:cubicBezTo>
                    <a:pt x="803" y="4068"/>
                    <a:pt x="849" y="4145"/>
                    <a:pt x="820" y="4174"/>
                  </a:cubicBezTo>
                  <a:cubicBezTo>
                    <a:pt x="792" y="4202"/>
                    <a:pt x="676" y="4318"/>
                    <a:pt x="676" y="4318"/>
                  </a:cubicBezTo>
                  <a:cubicBezTo>
                    <a:pt x="644" y="4350"/>
                    <a:pt x="644" y="4402"/>
                    <a:pt x="676" y="4434"/>
                  </a:cubicBezTo>
                  <a:lnTo>
                    <a:pt x="881" y="4639"/>
                  </a:lnTo>
                  <a:cubicBezTo>
                    <a:pt x="913" y="4671"/>
                    <a:pt x="965" y="4671"/>
                    <a:pt x="998" y="4639"/>
                  </a:cubicBezTo>
                  <a:cubicBezTo>
                    <a:pt x="998" y="4639"/>
                    <a:pt x="1113" y="4524"/>
                    <a:pt x="1141" y="4495"/>
                  </a:cubicBezTo>
                  <a:cubicBezTo>
                    <a:pt x="1169" y="4467"/>
                    <a:pt x="1247" y="4512"/>
                    <a:pt x="1247" y="4512"/>
                  </a:cubicBezTo>
                  <a:cubicBezTo>
                    <a:pt x="1322" y="4570"/>
                    <a:pt x="1401" y="4622"/>
                    <a:pt x="1484" y="4670"/>
                  </a:cubicBezTo>
                  <a:cubicBezTo>
                    <a:pt x="1484" y="4670"/>
                    <a:pt x="1556" y="4725"/>
                    <a:pt x="1541" y="4762"/>
                  </a:cubicBezTo>
                  <a:cubicBezTo>
                    <a:pt x="1525" y="4799"/>
                    <a:pt x="1463" y="4949"/>
                    <a:pt x="1463" y="4949"/>
                  </a:cubicBezTo>
                  <a:cubicBezTo>
                    <a:pt x="1445" y="4991"/>
                    <a:pt x="1465" y="5040"/>
                    <a:pt x="1507" y="5057"/>
                  </a:cubicBezTo>
                  <a:lnTo>
                    <a:pt x="1775" y="5168"/>
                  </a:lnTo>
                  <a:cubicBezTo>
                    <a:pt x="1817" y="5186"/>
                    <a:pt x="1865" y="5165"/>
                    <a:pt x="1883" y="5123"/>
                  </a:cubicBezTo>
                  <a:cubicBezTo>
                    <a:pt x="1883" y="5123"/>
                    <a:pt x="1944" y="4973"/>
                    <a:pt x="1960" y="4936"/>
                  </a:cubicBezTo>
                  <a:cubicBezTo>
                    <a:pt x="1975" y="4899"/>
                    <a:pt x="2064" y="4911"/>
                    <a:pt x="2064" y="4911"/>
                  </a:cubicBezTo>
                  <a:cubicBezTo>
                    <a:pt x="2155" y="4935"/>
                    <a:pt x="2248" y="4954"/>
                    <a:pt x="2343" y="4967"/>
                  </a:cubicBezTo>
                  <a:cubicBezTo>
                    <a:pt x="2343" y="4967"/>
                    <a:pt x="2431" y="4989"/>
                    <a:pt x="2431" y="5029"/>
                  </a:cubicBezTo>
                  <a:lnTo>
                    <a:pt x="2431" y="5233"/>
                  </a:lnTo>
                  <a:cubicBezTo>
                    <a:pt x="2431" y="5278"/>
                    <a:pt x="2467" y="5315"/>
                    <a:pt x="2513" y="5315"/>
                  </a:cubicBezTo>
                  <a:lnTo>
                    <a:pt x="2803" y="5315"/>
                  </a:lnTo>
                  <a:cubicBezTo>
                    <a:pt x="2848" y="5315"/>
                    <a:pt x="2885" y="5278"/>
                    <a:pt x="2885" y="5233"/>
                  </a:cubicBezTo>
                  <a:cubicBezTo>
                    <a:pt x="2885" y="5233"/>
                    <a:pt x="2885" y="5069"/>
                    <a:pt x="2885" y="5029"/>
                  </a:cubicBezTo>
                  <a:cubicBezTo>
                    <a:pt x="2885" y="4989"/>
                    <a:pt x="2972" y="4967"/>
                    <a:pt x="2972" y="4967"/>
                  </a:cubicBezTo>
                  <a:cubicBezTo>
                    <a:pt x="3067" y="4954"/>
                    <a:pt x="3160" y="4935"/>
                    <a:pt x="3251" y="4911"/>
                  </a:cubicBezTo>
                  <a:cubicBezTo>
                    <a:pt x="3251" y="4911"/>
                    <a:pt x="3340" y="4899"/>
                    <a:pt x="3355" y="4936"/>
                  </a:cubicBezTo>
                  <a:cubicBezTo>
                    <a:pt x="3371" y="4973"/>
                    <a:pt x="3434" y="5123"/>
                    <a:pt x="3434" y="5123"/>
                  </a:cubicBezTo>
                  <a:cubicBezTo>
                    <a:pt x="3451" y="5165"/>
                    <a:pt x="3499" y="5186"/>
                    <a:pt x="3541" y="5168"/>
                  </a:cubicBezTo>
                  <a:lnTo>
                    <a:pt x="3809" y="5057"/>
                  </a:lnTo>
                  <a:cubicBezTo>
                    <a:pt x="3851" y="5040"/>
                    <a:pt x="3870" y="4991"/>
                    <a:pt x="3853" y="4949"/>
                  </a:cubicBezTo>
                  <a:cubicBezTo>
                    <a:pt x="3853" y="4949"/>
                    <a:pt x="3791" y="4799"/>
                    <a:pt x="3775" y="4762"/>
                  </a:cubicBezTo>
                  <a:cubicBezTo>
                    <a:pt x="3760" y="4725"/>
                    <a:pt x="3831" y="4670"/>
                    <a:pt x="3831" y="4670"/>
                  </a:cubicBezTo>
                  <a:cubicBezTo>
                    <a:pt x="3914" y="4622"/>
                    <a:pt x="3993" y="4570"/>
                    <a:pt x="4068" y="4512"/>
                  </a:cubicBezTo>
                  <a:cubicBezTo>
                    <a:pt x="4068" y="4512"/>
                    <a:pt x="4146" y="4467"/>
                    <a:pt x="4174" y="4495"/>
                  </a:cubicBezTo>
                  <a:cubicBezTo>
                    <a:pt x="4203" y="4524"/>
                    <a:pt x="4318" y="4639"/>
                    <a:pt x="4318" y="4639"/>
                  </a:cubicBezTo>
                  <a:cubicBezTo>
                    <a:pt x="4350" y="4671"/>
                    <a:pt x="4402" y="4671"/>
                    <a:pt x="4434" y="4639"/>
                  </a:cubicBezTo>
                  <a:lnTo>
                    <a:pt x="4639" y="4434"/>
                  </a:lnTo>
                  <a:cubicBezTo>
                    <a:pt x="4671" y="4402"/>
                    <a:pt x="4671" y="4350"/>
                    <a:pt x="4639" y="4318"/>
                  </a:cubicBezTo>
                  <a:cubicBezTo>
                    <a:pt x="4639" y="4318"/>
                    <a:pt x="4524" y="4202"/>
                    <a:pt x="4495" y="4174"/>
                  </a:cubicBezTo>
                  <a:cubicBezTo>
                    <a:pt x="4467" y="4145"/>
                    <a:pt x="4512" y="4068"/>
                    <a:pt x="4512" y="4068"/>
                  </a:cubicBezTo>
                  <a:cubicBezTo>
                    <a:pt x="4570" y="3993"/>
                    <a:pt x="4623" y="3914"/>
                    <a:pt x="4671" y="3831"/>
                  </a:cubicBezTo>
                  <a:cubicBezTo>
                    <a:pt x="4671" y="3831"/>
                    <a:pt x="4725" y="3759"/>
                    <a:pt x="4762" y="3774"/>
                  </a:cubicBezTo>
                  <a:cubicBezTo>
                    <a:pt x="4799" y="3790"/>
                    <a:pt x="4950" y="3853"/>
                    <a:pt x="4950" y="3853"/>
                  </a:cubicBezTo>
                  <a:cubicBezTo>
                    <a:pt x="4992" y="3870"/>
                    <a:pt x="5040" y="3850"/>
                    <a:pt x="5057" y="3808"/>
                  </a:cubicBezTo>
                  <a:lnTo>
                    <a:pt x="5168" y="3540"/>
                  </a:lnTo>
                  <a:cubicBezTo>
                    <a:pt x="5186" y="3498"/>
                    <a:pt x="5165" y="3451"/>
                    <a:pt x="5123" y="3433"/>
                  </a:cubicBezTo>
                  <a:cubicBezTo>
                    <a:pt x="5123" y="3433"/>
                    <a:pt x="4973" y="3371"/>
                    <a:pt x="4936" y="3355"/>
                  </a:cubicBezTo>
                  <a:cubicBezTo>
                    <a:pt x="4899" y="3340"/>
                    <a:pt x="4911" y="3251"/>
                    <a:pt x="4911" y="3251"/>
                  </a:cubicBezTo>
                  <a:cubicBezTo>
                    <a:pt x="4935" y="3160"/>
                    <a:pt x="4954" y="3067"/>
                    <a:pt x="4967" y="2972"/>
                  </a:cubicBezTo>
                  <a:cubicBezTo>
                    <a:pt x="4967" y="2972"/>
                    <a:pt x="4990" y="2884"/>
                    <a:pt x="5030" y="2884"/>
                  </a:cubicBezTo>
                  <a:lnTo>
                    <a:pt x="5233" y="2884"/>
                  </a:lnTo>
                  <a:cubicBezTo>
                    <a:pt x="5278" y="2884"/>
                    <a:pt x="5315" y="2848"/>
                    <a:pt x="5315" y="2802"/>
                  </a:cubicBezTo>
                  <a:lnTo>
                    <a:pt x="5315" y="2513"/>
                  </a:lnTo>
                  <a:cubicBezTo>
                    <a:pt x="5315" y="2467"/>
                    <a:pt x="5278" y="2430"/>
                    <a:pt x="5233" y="2430"/>
                  </a:cubicBezTo>
                  <a:lnTo>
                    <a:pt x="5030" y="2430"/>
                  </a:lnTo>
                  <a:cubicBezTo>
                    <a:pt x="4989" y="2430"/>
                    <a:pt x="4967" y="2343"/>
                    <a:pt x="4967" y="2343"/>
                  </a:cubicBezTo>
                  <a:cubicBezTo>
                    <a:pt x="4954" y="2248"/>
                    <a:pt x="4935" y="2155"/>
                    <a:pt x="4911" y="2064"/>
                  </a:cubicBezTo>
                  <a:cubicBezTo>
                    <a:pt x="4911" y="2064"/>
                    <a:pt x="4899" y="1975"/>
                    <a:pt x="4936" y="1960"/>
                  </a:cubicBezTo>
                  <a:cubicBezTo>
                    <a:pt x="4973" y="1944"/>
                    <a:pt x="5123" y="1882"/>
                    <a:pt x="5123" y="1882"/>
                  </a:cubicBezTo>
                  <a:cubicBezTo>
                    <a:pt x="5165" y="1864"/>
                    <a:pt x="5186" y="1816"/>
                    <a:pt x="5168" y="1774"/>
                  </a:cubicBezTo>
                  <a:lnTo>
                    <a:pt x="5057" y="1507"/>
                  </a:lnTo>
                  <a:cubicBezTo>
                    <a:pt x="5040" y="1465"/>
                    <a:pt x="4992" y="1445"/>
                    <a:pt x="4950" y="1462"/>
                  </a:cubicBezTo>
                  <a:cubicBezTo>
                    <a:pt x="4950" y="1462"/>
                    <a:pt x="4799" y="1524"/>
                    <a:pt x="4762" y="1540"/>
                  </a:cubicBezTo>
                  <a:cubicBezTo>
                    <a:pt x="4725" y="1555"/>
                    <a:pt x="4671" y="1484"/>
                    <a:pt x="4671" y="1484"/>
                  </a:cubicBezTo>
                  <a:cubicBezTo>
                    <a:pt x="4623" y="1401"/>
                    <a:pt x="4570" y="1322"/>
                    <a:pt x="4512" y="1247"/>
                  </a:cubicBezTo>
                  <a:cubicBezTo>
                    <a:pt x="4512" y="1247"/>
                    <a:pt x="4467" y="1169"/>
                    <a:pt x="4495" y="1141"/>
                  </a:cubicBezTo>
                  <a:cubicBezTo>
                    <a:pt x="4524" y="1113"/>
                    <a:pt x="4639" y="997"/>
                    <a:pt x="4639" y="997"/>
                  </a:cubicBezTo>
                  <a:cubicBezTo>
                    <a:pt x="4671" y="965"/>
                    <a:pt x="4671" y="913"/>
                    <a:pt x="4639" y="881"/>
                  </a:cubicBezTo>
                  <a:lnTo>
                    <a:pt x="4435" y="677"/>
                  </a:lnTo>
                  <a:cubicBezTo>
                    <a:pt x="4402" y="644"/>
                    <a:pt x="4350" y="644"/>
                    <a:pt x="4318" y="677"/>
                  </a:cubicBezTo>
                  <a:cubicBezTo>
                    <a:pt x="4318" y="677"/>
                    <a:pt x="4203" y="792"/>
                    <a:pt x="4174" y="820"/>
                  </a:cubicBezTo>
                  <a:cubicBezTo>
                    <a:pt x="4146" y="849"/>
                    <a:pt x="4068" y="803"/>
                    <a:pt x="4068" y="803"/>
                  </a:cubicBezTo>
                  <a:cubicBezTo>
                    <a:pt x="3993" y="746"/>
                    <a:pt x="3914" y="693"/>
                    <a:pt x="3832" y="645"/>
                  </a:cubicBezTo>
                  <a:cubicBezTo>
                    <a:pt x="3832" y="645"/>
                    <a:pt x="3760" y="591"/>
                    <a:pt x="3775" y="554"/>
                  </a:cubicBezTo>
                  <a:cubicBezTo>
                    <a:pt x="3791" y="516"/>
                    <a:pt x="3853" y="366"/>
                    <a:pt x="3853" y="366"/>
                  </a:cubicBezTo>
                  <a:cubicBezTo>
                    <a:pt x="3870" y="324"/>
                    <a:pt x="3851" y="276"/>
                    <a:pt x="3809" y="258"/>
                  </a:cubicBezTo>
                  <a:lnTo>
                    <a:pt x="3541" y="147"/>
                  </a:lnTo>
                  <a:cubicBezTo>
                    <a:pt x="3499" y="130"/>
                    <a:pt x="3451" y="150"/>
                    <a:pt x="3434" y="192"/>
                  </a:cubicBezTo>
                  <a:cubicBezTo>
                    <a:pt x="3434" y="192"/>
                    <a:pt x="3371" y="342"/>
                    <a:pt x="3355" y="379"/>
                  </a:cubicBezTo>
                  <a:cubicBezTo>
                    <a:pt x="3340" y="416"/>
                    <a:pt x="3251" y="404"/>
                    <a:pt x="3251" y="404"/>
                  </a:cubicBezTo>
                  <a:cubicBezTo>
                    <a:pt x="3160" y="380"/>
                    <a:pt x="3067" y="361"/>
                    <a:pt x="2972" y="349"/>
                  </a:cubicBezTo>
                  <a:cubicBezTo>
                    <a:pt x="2972" y="349"/>
                    <a:pt x="2885" y="326"/>
                    <a:pt x="2885" y="286"/>
                  </a:cubicBezTo>
                  <a:lnTo>
                    <a:pt x="2885" y="82"/>
                  </a:lnTo>
                  <a:cubicBezTo>
                    <a:pt x="2885" y="37"/>
                    <a:pt x="2848" y="0"/>
                    <a:pt x="2802" y="0"/>
                  </a:cubicBezTo>
                  <a:lnTo>
                    <a:pt x="2513" y="0"/>
                  </a:lnTo>
                  <a:close/>
                  <a:moveTo>
                    <a:pt x="2658" y="674"/>
                  </a:moveTo>
                  <a:cubicBezTo>
                    <a:pt x="3753" y="674"/>
                    <a:pt x="4641" y="1562"/>
                    <a:pt x="4641" y="2658"/>
                  </a:cubicBezTo>
                  <a:cubicBezTo>
                    <a:pt x="4641" y="3753"/>
                    <a:pt x="3753" y="4641"/>
                    <a:pt x="2658" y="4641"/>
                  </a:cubicBezTo>
                  <a:cubicBezTo>
                    <a:pt x="1562" y="4641"/>
                    <a:pt x="674" y="3753"/>
                    <a:pt x="674" y="2658"/>
                  </a:cubicBezTo>
                  <a:cubicBezTo>
                    <a:pt x="674" y="1562"/>
                    <a:pt x="1562" y="674"/>
                    <a:pt x="2658" y="67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noFill/>
              <a:prstDash val="solid"/>
              <a:round/>
              <a:headEnd/>
              <a:tailEnd/>
            </a:ln>
            <a:effectLst>
              <a:glow rad="63500">
                <a:schemeClr val="accent2">
                  <a:satMod val="175000"/>
                  <a:alpha val="71000"/>
                </a:schemeClr>
              </a:glow>
              <a:outerShdw sx="1000" sy="1000" algn="ctr" rotWithShape="0">
                <a:schemeClr val="bg1">
                  <a:lumMod val="9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4861761" y="1681282"/>
              <a:ext cx="1139167" cy="651898"/>
            </a:xfrm>
            <a:prstGeom prst="rect">
              <a:avLst/>
            </a:prstGeom>
            <a:noFill/>
            <a:effectLst>
              <a:outerShdw blurRad="76200" dist="50800" dir="5400000" algn="ctr" rotWithShape="0">
                <a:schemeClr val="tx2">
                  <a:lumMod val="20000"/>
                  <a:lumOff val="80000"/>
                </a:scheme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400" b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tx1"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R </a:t>
              </a:r>
            </a:p>
            <a:p>
              <a:pPr algn="ctr"/>
              <a:r>
                <a:rPr lang="en-US" sz="1400" b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tx1"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Markdown</a:t>
              </a:r>
              <a:endParaRPr lang="en-US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251520" y="449561"/>
            <a:ext cx="1228221" cy="580686"/>
            <a:chOff x="5971863" y="1182353"/>
            <a:chExt cx="1629941" cy="837306"/>
          </a:xfrm>
        </p:grpSpPr>
        <p:pic>
          <p:nvPicPr>
            <p:cNvPr id="140" name="Picture 2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8504" y="1182353"/>
              <a:ext cx="916326" cy="484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1" name="Rectangle 140"/>
            <p:cNvSpPr/>
            <p:nvPr/>
          </p:nvSpPr>
          <p:spPr>
            <a:xfrm>
              <a:off x="5971863" y="1666846"/>
              <a:ext cx="1629941" cy="352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1100" b="1" dirty="0">
                  <a:solidFill>
                    <a:schemeClr val="tx1">
                      <a:lumMod val="75000"/>
                    </a:schemeClr>
                  </a:solidFill>
                </a:rPr>
                <a:t>Production </a:t>
              </a:r>
              <a:r>
                <a:rPr lang="en-GB" sz="1100" b="1" dirty="0" smtClean="0">
                  <a:solidFill>
                    <a:schemeClr val="tx1">
                      <a:lumMod val="75000"/>
                    </a:schemeClr>
                  </a:solidFill>
                </a:rPr>
                <a:t>Day</a:t>
              </a:r>
              <a:endParaRPr lang="en-GB" sz="11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96828" y="1197355"/>
            <a:ext cx="1287533" cy="493647"/>
            <a:chOff x="5742310" y="2083612"/>
            <a:chExt cx="1862453" cy="887466"/>
          </a:xfrm>
        </p:grpSpPr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8504" y="2083612"/>
              <a:ext cx="1167232" cy="43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" name="Rectangle 142"/>
            <p:cNvSpPr/>
            <p:nvPr/>
          </p:nvSpPr>
          <p:spPr>
            <a:xfrm>
              <a:off x="5742310" y="2531195"/>
              <a:ext cx="1862453" cy="4398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1100" b="1" dirty="0" smtClean="0">
                  <a:solidFill>
                    <a:schemeClr val="tx1">
                      <a:lumMod val="75000"/>
                    </a:schemeClr>
                  </a:solidFill>
                </a:rPr>
                <a:t>Submit interface</a:t>
              </a:r>
              <a:endParaRPr lang="en-GB" sz="11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pic>
        <p:nvPicPr>
          <p:cNvPr id="345" name="Picture 68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599" y="3151342"/>
            <a:ext cx="949666" cy="85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6" name="TextBox 345"/>
          <p:cNvSpPr txBox="1"/>
          <p:nvPr/>
        </p:nvSpPr>
        <p:spPr>
          <a:xfrm>
            <a:off x="8199022" y="4028968"/>
            <a:ext cx="75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374C1"/>
                </a:solidFill>
              </a:rPr>
              <a:t>ECB</a:t>
            </a:r>
            <a:endParaRPr lang="en-GB" sz="1600" b="1" dirty="0">
              <a:solidFill>
                <a:srgbClr val="0374C1"/>
              </a:solidFill>
            </a:endParaRPr>
          </a:p>
        </p:txBody>
      </p:sp>
      <p:grpSp>
        <p:nvGrpSpPr>
          <p:cNvPr id="347" name="Public_Health"/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8308044" y="2110083"/>
            <a:ext cx="497969" cy="452438"/>
            <a:chOff x="32" y="8"/>
            <a:chExt cx="432" cy="471"/>
          </a:xfrm>
          <a:solidFill>
            <a:schemeClr val="accent1"/>
          </a:solidFill>
        </p:grpSpPr>
        <p:sp>
          <p:nvSpPr>
            <p:cNvPr id="348" name="Public_Health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96" y="8"/>
              <a:ext cx="76" cy="77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Public_Health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16" y="93"/>
              <a:ext cx="41" cy="40"/>
            </a:xfrm>
            <a:custGeom>
              <a:avLst/>
              <a:gdLst>
                <a:gd name="T0" fmla="*/ 55 w 111"/>
                <a:gd name="T1" fmla="*/ 106 h 106"/>
                <a:gd name="T2" fmla="*/ 111 w 111"/>
                <a:gd name="T3" fmla="*/ 0 h 106"/>
                <a:gd name="T4" fmla="*/ 0 w 111"/>
                <a:gd name="T5" fmla="*/ 0 h 106"/>
                <a:gd name="T6" fmla="*/ 55 w 111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06">
                  <a:moveTo>
                    <a:pt x="55" y="106"/>
                  </a:moveTo>
                  <a:cubicBezTo>
                    <a:pt x="91" y="106"/>
                    <a:pt x="109" y="93"/>
                    <a:pt x="111" y="0"/>
                  </a:cubicBezTo>
                  <a:lnTo>
                    <a:pt x="0" y="0"/>
                  </a:lnTo>
                  <a:cubicBezTo>
                    <a:pt x="2" y="93"/>
                    <a:pt x="19" y="106"/>
                    <a:pt x="55" y="10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Public_Health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162" y="281"/>
              <a:ext cx="18" cy="74"/>
            </a:xfrm>
            <a:custGeom>
              <a:avLst/>
              <a:gdLst>
                <a:gd name="T0" fmla="*/ 6 w 47"/>
                <a:gd name="T1" fmla="*/ 15 h 197"/>
                <a:gd name="T2" fmla="*/ 0 w 47"/>
                <a:gd name="T3" fmla="*/ 15 h 197"/>
                <a:gd name="T4" fmla="*/ 0 w 47"/>
                <a:gd name="T5" fmla="*/ 145 h 197"/>
                <a:gd name="T6" fmla="*/ 47 w 47"/>
                <a:gd name="T7" fmla="*/ 189 h 197"/>
                <a:gd name="T8" fmla="*/ 47 w 47"/>
                <a:gd name="T9" fmla="*/ 0 h 197"/>
                <a:gd name="T10" fmla="*/ 6 w 47"/>
                <a:gd name="T11" fmla="*/ 1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197">
                  <a:moveTo>
                    <a:pt x="6" y="15"/>
                  </a:moveTo>
                  <a:cubicBezTo>
                    <a:pt x="4" y="15"/>
                    <a:pt x="2" y="15"/>
                    <a:pt x="0" y="15"/>
                  </a:cubicBezTo>
                  <a:lnTo>
                    <a:pt x="0" y="145"/>
                  </a:lnTo>
                  <a:cubicBezTo>
                    <a:pt x="0" y="182"/>
                    <a:pt x="26" y="197"/>
                    <a:pt x="47" y="189"/>
                  </a:cubicBezTo>
                  <a:lnTo>
                    <a:pt x="47" y="0"/>
                  </a:lnTo>
                  <a:cubicBezTo>
                    <a:pt x="35" y="10"/>
                    <a:pt x="20" y="15"/>
                    <a:pt x="6" y="1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Public_Health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32" y="211"/>
              <a:ext cx="122" cy="259"/>
            </a:xfrm>
            <a:custGeom>
              <a:avLst/>
              <a:gdLst>
                <a:gd name="T0" fmla="*/ 287 w 324"/>
                <a:gd name="T1" fmla="*/ 133 h 688"/>
                <a:gd name="T2" fmla="*/ 287 w 324"/>
                <a:gd name="T3" fmla="*/ 1 h 688"/>
                <a:gd name="T4" fmla="*/ 106 w 324"/>
                <a:gd name="T5" fmla="*/ 0 h 688"/>
                <a:gd name="T6" fmla="*/ 0 w 324"/>
                <a:gd name="T7" fmla="*/ 133 h 688"/>
                <a:gd name="T8" fmla="*/ 0 w 324"/>
                <a:gd name="T9" fmla="*/ 333 h 688"/>
                <a:gd name="T10" fmla="*/ 72 w 324"/>
                <a:gd name="T11" fmla="*/ 333 h 688"/>
                <a:gd name="T12" fmla="*/ 72 w 324"/>
                <a:gd name="T13" fmla="*/ 141 h 688"/>
                <a:gd name="T14" fmla="*/ 95 w 324"/>
                <a:gd name="T15" fmla="*/ 141 h 688"/>
                <a:gd name="T16" fmla="*/ 95 w 324"/>
                <a:gd name="T17" fmla="*/ 631 h 688"/>
                <a:gd name="T18" fmla="*/ 147 w 324"/>
                <a:gd name="T19" fmla="*/ 688 h 688"/>
                <a:gd name="T20" fmla="*/ 198 w 324"/>
                <a:gd name="T21" fmla="*/ 631 h 688"/>
                <a:gd name="T22" fmla="*/ 198 w 324"/>
                <a:gd name="T23" fmla="*/ 363 h 688"/>
                <a:gd name="T24" fmla="*/ 221 w 324"/>
                <a:gd name="T25" fmla="*/ 363 h 688"/>
                <a:gd name="T26" fmla="*/ 221 w 324"/>
                <a:gd name="T27" fmla="*/ 631 h 688"/>
                <a:gd name="T28" fmla="*/ 272 w 324"/>
                <a:gd name="T29" fmla="*/ 688 h 688"/>
                <a:gd name="T30" fmla="*/ 324 w 324"/>
                <a:gd name="T31" fmla="*/ 631 h 688"/>
                <a:gd name="T32" fmla="*/ 324 w 324"/>
                <a:gd name="T33" fmla="*/ 196 h 688"/>
                <a:gd name="T34" fmla="*/ 287 w 324"/>
                <a:gd name="T35" fmla="*/ 13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4" h="688">
                  <a:moveTo>
                    <a:pt x="287" y="133"/>
                  </a:moveTo>
                  <a:lnTo>
                    <a:pt x="287" y="1"/>
                  </a:lnTo>
                  <a:lnTo>
                    <a:pt x="106" y="0"/>
                  </a:lnTo>
                  <a:cubicBezTo>
                    <a:pt x="41" y="0"/>
                    <a:pt x="0" y="59"/>
                    <a:pt x="0" y="133"/>
                  </a:cubicBezTo>
                  <a:lnTo>
                    <a:pt x="0" y="333"/>
                  </a:lnTo>
                  <a:cubicBezTo>
                    <a:pt x="0" y="394"/>
                    <a:pt x="72" y="394"/>
                    <a:pt x="72" y="333"/>
                  </a:cubicBezTo>
                  <a:lnTo>
                    <a:pt x="72" y="141"/>
                  </a:lnTo>
                  <a:lnTo>
                    <a:pt x="95" y="141"/>
                  </a:lnTo>
                  <a:lnTo>
                    <a:pt x="95" y="631"/>
                  </a:lnTo>
                  <a:cubicBezTo>
                    <a:pt x="95" y="662"/>
                    <a:pt x="118" y="688"/>
                    <a:pt x="147" y="688"/>
                  </a:cubicBezTo>
                  <a:cubicBezTo>
                    <a:pt x="175" y="688"/>
                    <a:pt x="198" y="662"/>
                    <a:pt x="198" y="631"/>
                  </a:cubicBezTo>
                  <a:lnTo>
                    <a:pt x="198" y="363"/>
                  </a:lnTo>
                  <a:lnTo>
                    <a:pt x="221" y="363"/>
                  </a:lnTo>
                  <a:lnTo>
                    <a:pt x="221" y="631"/>
                  </a:lnTo>
                  <a:cubicBezTo>
                    <a:pt x="221" y="662"/>
                    <a:pt x="244" y="688"/>
                    <a:pt x="272" y="688"/>
                  </a:cubicBezTo>
                  <a:cubicBezTo>
                    <a:pt x="301" y="688"/>
                    <a:pt x="324" y="662"/>
                    <a:pt x="324" y="631"/>
                  </a:cubicBezTo>
                  <a:lnTo>
                    <a:pt x="324" y="196"/>
                  </a:lnTo>
                  <a:cubicBezTo>
                    <a:pt x="303" y="186"/>
                    <a:pt x="287" y="165"/>
                    <a:pt x="287" y="1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Public_Health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294" y="110"/>
              <a:ext cx="170" cy="366"/>
            </a:xfrm>
            <a:custGeom>
              <a:avLst/>
              <a:gdLst>
                <a:gd name="T0" fmla="*/ 437 w 453"/>
                <a:gd name="T1" fmla="*/ 354 h 972"/>
                <a:gd name="T2" fmla="*/ 355 w 453"/>
                <a:gd name="T3" fmla="*/ 85 h 972"/>
                <a:gd name="T4" fmla="*/ 251 w 453"/>
                <a:gd name="T5" fmla="*/ 0 h 972"/>
                <a:gd name="T6" fmla="*/ 90 w 453"/>
                <a:gd name="T7" fmla="*/ 0 h 972"/>
                <a:gd name="T8" fmla="*/ 82 w 453"/>
                <a:gd name="T9" fmla="*/ 0 h 972"/>
                <a:gd name="T10" fmla="*/ 105 w 453"/>
                <a:gd name="T11" fmla="*/ 88 h 972"/>
                <a:gd name="T12" fmla="*/ 105 w 453"/>
                <a:gd name="T13" fmla="*/ 400 h 972"/>
                <a:gd name="T14" fmla="*/ 85 w 453"/>
                <a:gd name="T15" fmla="*/ 452 h 972"/>
                <a:gd name="T16" fmla="*/ 40 w 453"/>
                <a:gd name="T17" fmla="*/ 471 h 972"/>
                <a:gd name="T18" fmla="*/ 0 w 453"/>
                <a:gd name="T19" fmla="*/ 456 h 972"/>
                <a:gd name="T20" fmla="*/ 0 w 453"/>
                <a:gd name="T21" fmla="*/ 571 h 972"/>
                <a:gd name="T22" fmla="*/ 65 w 453"/>
                <a:gd name="T23" fmla="*/ 571 h 972"/>
                <a:gd name="T24" fmla="*/ 65 w 453"/>
                <a:gd name="T25" fmla="*/ 913 h 972"/>
                <a:gd name="T26" fmla="*/ 153 w 453"/>
                <a:gd name="T27" fmla="*/ 913 h 972"/>
                <a:gd name="T28" fmla="*/ 153 w 453"/>
                <a:gd name="T29" fmla="*/ 569 h 972"/>
                <a:gd name="T30" fmla="*/ 189 w 453"/>
                <a:gd name="T31" fmla="*/ 569 h 972"/>
                <a:gd name="T32" fmla="*/ 189 w 453"/>
                <a:gd name="T33" fmla="*/ 913 h 972"/>
                <a:gd name="T34" fmla="*/ 277 w 453"/>
                <a:gd name="T35" fmla="*/ 913 h 972"/>
                <a:gd name="T36" fmla="*/ 277 w 453"/>
                <a:gd name="T37" fmla="*/ 571 h 972"/>
                <a:gd name="T38" fmla="*/ 394 w 453"/>
                <a:gd name="T39" fmla="*/ 571 h 972"/>
                <a:gd name="T40" fmla="*/ 267 w 453"/>
                <a:gd name="T41" fmla="*/ 132 h 972"/>
                <a:gd name="T42" fmla="*/ 288 w 453"/>
                <a:gd name="T43" fmla="*/ 132 h 972"/>
                <a:gd name="T44" fmla="*/ 362 w 453"/>
                <a:gd name="T45" fmla="*/ 379 h 972"/>
                <a:gd name="T46" fmla="*/ 437 w 453"/>
                <a:gd name="T47" fmla="*/ 354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3" h="972">
                  <a:moveTo>
                    <a:pt x="437" y="354"/>
                  </a:moveTo>
                  <a:lnTo>
                    <a:pt x="355" y="85"/>
                  </a:lnTo>
                  <a:cubicBezTo>
                    <a:pt x="345" y="55"/>
                    <a:pt x="318" y="0"/>
                    <a:pt x="251" y="0"/>
                  </a:cubicBezTo>
                  <a:lnTo>
                    <a:pt x="90" y="0"/>
                  </a:lnTo>
                  <a:cubicBezTo>
                    <a:pt x="88" y="0"/>
                    <a:pt x="85" y="0"/>
                    <a:pt x="82" y="0"/>
                  </a:cubicBezTo>
                  <a:cubicBezTo>
                    <a:pt x="97" y="26"/>
                    <a:pt x="105" y="57"/>
                    <a:pt x="105" y="88"/>
                  </a:cubicBezTo>
                  <a:lnTo>
                    <a:pt x="105" y="400"/>
                  </a:lnTo>
                  <a:cubicBezTo>
                    <a:pt x="105" y="426"/>
                    <a:pt x="94" y="443"/>
                    <a:pt x="85" y="452"/>
                  </a:cubicBezTo>
                  <a:cubicBezTo>
                    <a:pt x="73" y="464"/>
                    <a:pt x="57" y="471"/>
                    <a:pt x="40" y="471"/>
                  </a:cubicBezTo>
                  <a:cubicBezTo>
                    <a:pt x="26" y="471"/>
                    <a:pt x="12" y="466"/>
                    <a:pt x="0" y="456"/>
                  </a:cubicBezTo>
                  <a:lnTo>
                    <a:pt x="0" y="571"/>
                  </a:lnTo>
                  <a:lnTo>
                    <a:pt x="65" y="571"/>
                  </a:lnTo>
                  <a:lnTo>
                    <a:pt x="65" y="913"/>
                  </a:lnTo>
                  <a:cubicBezTo>
                    <a:pt x="65" y="972"/>
                    <a:pt x="153" y="972"/>
                    <a:pt x="153" y="913"/>
                  </a:cubicBezTo>
                  <a:lnTo>
                    <a:pt x="153" y="569"/>
                  </a:lnTo>
                  <a:lnTo>
                    <a:pt x="189" y="569"/>
                  </a:lnTo>
                  <a:lnTo>
                    <a:pt x="189" y="913"/>
                  </a:lnTo>
                  <a:cubicBezTo>
                    <a:pt x="189" y="972"/>
                    <a:pt x="277" y="972"/>
                    <a:pt x="277" y="913"/>
                  </a:cubicBezTo>
                  <a:lnTo>
                    <a:pt x="277" y="571"/>
                  </a:lnTo>
                  <a:lnTo>
                    <a:pt x="394" y="571"/>
                  </a:lnTo>
                  <a:lnTo>
                    <a:pt x="267" y="132"/>
                  </a:lnTo>
                  <a:lnTo>
                    <a:pt x="288" y="132"/>
                  </a:lnTo>
                  <a:lnTo>
                    <a:pt x="362" y="379"/>
                  </a:lnTo>
                  <a:cubicBezTo>
                    <a:pt x="379" y="435"/>
                    <a:pt x="453" y="411"/>
                    <a:pt x="437" y="35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Public_Health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76" y="133"/>
              <a:ext cx="64" cy="70"/>
            </a:xfrm>
            <a:custGeom>
              <a:avLst/>
              <a:gdLst>
                <a:gd name="T0" fmla="*/ 93 w 171"/>
                <a:gd name="T1" fmla="*/ 0 h 186"/>
                <a:gd name="T2" fmla="*/ 0 w 171"/>
                <a:gd name="T3" fmla="*/ 93 h 186"/>
                <a:gd name="T4" fmla="*/ 93 w 171"/>
                <a:gd name="T5" fmla="*/ 186 h 186"/>
                <a:gd name="T6" fmla="*/ 171 w 171"/>
                <a:gd name="T7" fmla="*/ 144 h 186"/>
                <a:gd name="T8" fmla="*/ 171 w 171"/>
                <a:gd name="T9" fmla="*/ 42 h 186"/>
                <a:gd name="T10" fmla="*/ 93 w 171"/>
                <a:gd name="T11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86">
                  <a:moveTo>
                    <a:pt x="93" y="0"/>
                  </a:moveTo>
                  <a:cubicBezTo>
                    <a:pt x="42" y="0"/>
                    <a:pt x="0" y="42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26" y="186"/>
                    <a:pt x="154" y="169"/>
                    <a:pt x="171" y="144"/>
                  </a:cubicBezTo>
                  <a:lnTo>
                    <a:pt x="171" y="42"/>
                  </a:lnTo>
                  <a:cubicBezTo>
                    <a:pt x="154" y="17"/>
                    <a:pt x="126" y="0"/>
                    <a:pt x="9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Public_Health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149" y="93"/>
              <a:ext cx="175" cy="386"/>
            </a:xfrm>
            <a:custGeom>
              <a:avLst/>
              <a:gdLst>
                <a:gd name="T0" fmla="*/ 385 w 465"/>
                <a:gd name="T1" fmla="*/ 446 h 1025"/>
                <a:gd name="T2" fmla="*/ 425 w 465"/>
                <a:gd name="T3" fmla="*/ 492 h 1025"/>
                <a:gd name="T4" fmla="*/ 465 w 465"/>
                <a:gd name="T5" fmla="*/ 446 h 1025"/>
                <a:gd name="T6" fmla="*/ 465 w 465"/>
                <a:gd name="T7" fmla="*/ 134 h 1025"/>
                <a:gd name="T8" fmla="*/ 346 w 465"/>
                <a:gd name="T9" fmla="*/ 0 h 1025"/>
                <a:gd name="T10" fmla="*/ 317 w 465"/>
                <a:gd name="T11" fmla="*/ 0 h 1025"/>
                <a:gd name="T12" fmla="*/ 246 w 465"/>
                <a:gd name="T13" fmla="*/ 132 h 1025"/>
                <a:gd name="T14" fmla="*/ 246 w 465"/>
                <a:gd name="T15" fmla="*/ 279 h 1025"/>
                <a:gd name="T16" fmla="*/ 268 w 465"/>
                <a:gd name="T17" fmla="*/ 312 h 1025"/>
                <a:gd name="T18" fmla="*/ 232 w 465"/>
                <a:gd name="T19" fmla="*/ 348 h 1025"/>
                <a:gd name="T20" fmla="*/ 197 w 465"/>
                <a:gd name="T21" fmla="*/ 312 h 1025"/>
                <a:gd name="T22" fmla="*/ 219 w 465"/>
                <a:gd name="T23" fmla="*/ 279 h 1025"/>
                <a:gd name="T24" fmla="*/ 219 w 465"/>
                <a:gd name="T25" fmla="*/ 133 h 1025"/>
                <a:gd name="T26" fmla="*/ 148 w 465"/>
                <a:gd name="T27" fmla="*/ 0 h 1025"/>
                <a:gd name="T28" fmla="*/ 117 w 465"/>
                <a:gd name="T29" fmla="*/ 0 h 1025"/>
                <a:gd name="T30" fmla="*/ 0 w 465"/>
                <a:gd name="T31" fmla="*/ 133 h 1025"/>
                <a:gd name="T32" fmla="*/ 0 w 465"/>
                <a:gd name="T33" fmla="*/ 446 h 1025"/>
                <a:gd name="T34" fmla="*/ 40 w 465"/>
                <a:gd name="T35" fmla="*/ 491 h 1025"/>
                <a:gd name="T36" fmla="*/ 80 w 465"/>
                <a:gd name="T37" fmla="*/ 446 h 1025"/>
                <a:gd name="T38" fmla="*/ 80 w 465"/>
                <a:gd name="T39" fmla="*/ 141 h 1025"/>
                <a:gd name="T40" fmla="*/ 106 w 465"/>
                <a:gd name="T41" fmla="*/ 141 h 1025"/>
                <a:gd name="T42" fmla="*/ 106 w 465"/>
                <a:gd name="T43" fmla="*/ 968 h 1025"/>
                <a:gd name="T44" fmla="*/ 163 w 465"/>
                <a:gd name="T45" fmla="*/ 1025 h 1025"/>
                <a:gd name="T46" fmla="*/ 220 w 465"/>
                <a:gd name="T47" fmla="*/ 968 h 1025"/>
                <a:gd name="T48" fmla="*/ 220 w 465"/>
                <a:gd name="T49" fmla="*/ 488 h 1025"/>
                <a:gd name="T50" fmla="*/ 246 w 465"/>
                <a:gd name="T51" fmla="*/ 488 h 1025"/>
                <a:gd name="T52" fmla="*/ 246 w 465"/>
                <a:gd name="T53" fmla="*/ 968 h 1025"/>
                <a:gd name="T54" fmla="*/ 303 w 465"/>
                <a:gd name="T55" fmla="*/ 1025 h 1025"/>
                <a:gd name="T56" fmla="*/ 360 w 465"/>
                <a:gd name="T57" fmla="*/ 968 h 1025"/>
                <a:gd name="T58" fmla="*/ 360 w 465"/>
                <a:gd name="T59" fmla="*/ 141 h 1025"/>
                <a:gd name="T60" fmla="*/ 385 w 465"/>
                <a:gd name="T61" fmla="*/ 141 h 1025"/>
                <a:gd name="T62" fmla="*/ 385 w 465"/>
                <a:gd name="T63" fmla="*/ 446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5" h="1025">
                  <a:moveTo>
                    <a:pt x="385" y="446"/>
                  </a:moveTo>
                  <a:cubicBezTo>
                    <a:pt x="385" y="476"/>
                    <a:pt x="405" y="492"/>
                    <a:pt x="425" y="492"/>
                  </a:cubicBezTo>
                  <a:cubicBezTo>
                    <a:pt x="445" y="492"/>
                    <a:pt x="465" y="476"/>
                    <a:pt x="465" y="446"/>
                  </a:cubicBezTo>
                  <a:lnTo>
                    <a:pt x="465" y="134"/>
                  </a:lnTo>
                  <a:cubicBezTo>
                    <a:pt x="465" y="67"/>
                    <a:pt x="425" y="0"/>
                    <a:pt x="346" y="0"/>
                  </a:cubicBezTo>
                  <a:lnTo>
                    <a:pt x="317" y="0"/>
                  </a:lnTo>
                  <a:cubicBezTo>
                    <a:pt x="315" y="93"/>
                    <a:pt x="290" y="132"/>
                    <a:pt x="246" y="132"/>
                  </a:cubicBezTo>
                  <a:lnTo>
                    <a:pt x="246" y="279"/>
                  </a:lnTo>
                  <a:cubicBezTo>
                    <a:pt x="259" y="284"/>
                    <a:pt x="268" y="297"/>
                    <a:pt x="268" y="312"/>
                  </a:cubicBezTo>
                  <a:cubicBezTo>
                    <a:pt x="268" y="332"/>
                    <a:pt x="252" y="348"/>
                    <a:pt x="232" y="348"/>
                  </a:cubicBezTo>
                  <a:cubicBezTo>
                    <a:pt x="213" y="348"/>
                    <a:pt x="197" y="332"/>
                    <a:pt x="197" y="312"/>
                  </a:cubicBezTo>
                  <a:cubicBezTo>
                    <a:pt x="197" y="298"/>
                    <a:pt x="206" y="285"/>
                    <a:pt x="219" y="279"/>
                  </a:cubicBezTo>
                  <a:lnTo>
                    <a:pt x="219" y="133"/>
                  </a:lnTo>
                  <a:cubicBezTo>
                    <a:pt x="175" y="133"/>
                    <a:pt x="150" y="93"/>
                    <a:pt x="148" y="0"/>
                  </a:cubicBezTo>
                  <a:lnTo>
                    <a:pt x="117" y="0"/>
                  </a:lnTo>
                  <a:cubicBezTo>
                    <a:pt x="45" y="0"/>
                    <a:pt x="0" y="59"/>
                    <a:pt x="0" y="133"/>
                  </a:cubicBezTo>
                  <a:lnTo>
                    <a:pt x="0" y="446"/>
                  </a:lnTo>
                  <a:cubicBezTo>
                    <a:pt x="0" y="476"/>
                    <a:pt x="20" y="491"/>
                    <a:pt x="40" y="491"/>
                  </a:cubicBezTo>
                  <a:cubicBezTo>
                    <a:pt x="60" y="491"/>
                    <a:pt x="80" y="476"/>
                    <a:pt x="80" y="446"/>
                  </a:cubicBezTo>
                  <a:lnTo>
                    <a:pt x="80" y="141"/>
                  </a:lnTo>
                  <a:lnTo>
                    <a:pt x="106" y="141"/>
                  </a:lnTo>
                  <a:lnTo>
                    <a:pt x="106" y="968"/>
                  </a:lnTo>
                  <a:cubicBezTo>
                    <a:pt x="106" y="999"/>
                    <a:pt x="131" y="1025"/>
                    <a:pt x="163" y="1025"/>
                  </a:cubicBezTo>
                  <a:cubicBezTo>
                    <a:pt x="195" y="1025"/>
                    <a:pt x="220" y="999"/>
                    <a:pt x="220" y="968"/>
                  </a:cubicBezTo>
                  <a:lnTo>
                    <a:pt x="220" y="488"/>
                  </a:lnTo>
                  <a:lnTo>
                    <a:pt x="246" y="488"/>
                  </a:lnTo>
                  <a:lnTo>
                    <a:pt x="246" y="968"/>
                  </a:lnTo>
                  <a:cubicBezTo>
                    <a:pt x="246" y="999"/>
                    <a:pt x="271" y="1025"/>
                    <a:pt x="303" y="1025"/>
                  </a:cubicBezTo>
                  <a:cubicBezTo>
                    <a:pt x="334" y="1025"/>
                    <a:pt x="360" y="999"/>
                    <a:pt x="360" y="968"/>
                  </a:cubicBezTo>
                  <a:lnTo>
                    <a:pt x="360" y="141"/>
                  </a:lnTo>
                  <a:lnTo>
                    <a:pt x="385" y="141"/>
                  </a:lnTo>
                  <a:lnTo>
                    <a:pt x="385" y="44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5" name="Public_Health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22" y="31"/>
              <a:ext cx="72" cy="71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6" name="TextBox 355"/>
          <p:cNvSpPr txBox="1"/>
          <p:nvPr/>
        </p:nvSpPr>
        <p:spPr>
          <a:xfrm>
            <a:off x="7903354" y="1437139"/>
            <a:ext cx="1477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374C1"/>
                </a:solidFill>
              </a:rPr>
              <a:t>ESCB, IOs</a:t>
            </a:r>
            <a:endParaRPr lang="en-GB" sz="1600" b="1" dirty="0">
              <a:solidFill>
                <a:srgbClr val="0374C1"/>
              </a:solidFill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7918588" y="2607364"/>
            <a:ext cx="1477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374C1"/>
                </a:solidFill>
              </a:rPr>
              <a:t>The public</a:t>
            </a:r>
            <a:endParaRPr lang="en-GB" sz="1600" b="1" dirty="0">
              <a:solidFill>
                <a:srgbClr val="0374C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1290629" y="1668584"/>
            <a:ext cx="1121131" cy="324820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5082317" y="1255730"/>
            <a:ext cx="320905" cy="684959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69754" name="Picture 122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838" y="637484"/>
            <a:ext cx="1227612" cy="6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sp>
        <p:nvSpPr>
          <p:cNvPr id="76" name="Right Arrow 75"/>
          <p:cNvSpPr/>
          <p:nvPr/>
        </p:nvSpPr>
        <p:spPr bwMode="auto">
          <a:xfrm>
            <a:off x="5580112" y="991084"/>
            <a:ext cx="2178809" cy="268489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64" charset="-128"/>
            </a:endParaRPr>
          </a:p>
        </p:txBody>
      </p:sp>
      <p:pic>
        <p:nvPicPr>
          <p:cNvPr id="79" name="Picture 219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93404"/>
            <a:ext cx="3235250" cy="250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Right Arrow 79"/>
          <p:cNvSpPr/>
          <p:nvPr/>
        </p:nvSpPr>
        <p:spPr bwMode="auto">
          <a:xfrm>
            <a:off x="7395343" y="3425322"/>
            <a:ext cx="658256" cy="218530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592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6972064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67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07504" y="49188"/>
            <a:ext cx="8547048" cy="300033"/>
          </a:xfrm>
        </p:spPr>
        <p:txBody>
          <a:bodyPr/>
          <a:lstStyle/>
          <a:p>
            <a:r>
              <a:rPr lang="en-GB" dirty="0" smtClean="0"/>
              <a:t>Drawbacks and issues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4283969" y="5317774"/>
            <a:ext cx="414337" cy="199761"/>
          </a:xfrm>
        </p:spPr>
        <p:txBody>
          <a:bodyPr/>
          <a:lstStyle/>
          <a:p>
            <a:pPr>
              <a:defRPr/>
            </a:pPr>
            <a:fld id="{83E3DCD6-0D09-4275-8730-44D48952C980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17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845939" y="497210"/>
            <a:ext cx="7182445" cy="4468813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Different</a:t>
            </a:r>
            <a:r>
              <a:rPr lang="en-GB" b="1" dirty="0" smtClean="0"/>
              <a:t> </a:t>
            </a:r>
            <a:r>
              <a:rPr lang="en-GB" b="1" dirty="0">
                <a:solidFill>
                  <a:schemeClr val="tx2"/>
                </a:solidFill>
              </a:rPr>
              <a:t>tools</a:t>
            </a:r>
            <a:r>
              <a:rPr lang="en-GB" b="1" dirty="0" smtClean="0"/>
              <a:t> </a:t>
            </a:r>
            <a:r>
              <a:rPr lang="en-GB" dirty="0" smtClean="0"/>
              <a:t>used for static, interactive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Hard to maintain </a:t>
            </a:r>
            <a:r>
              <a:rPr lang="en-GB" dirty="0" smtClean="0"/>
              <a:t>reporting templates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Extra </a:t>
            </a:r>
            <a:r>
              <a:rPr lang="en-GB" b="1" dirty="0">
                <a:solidFill>
                  <a:schemeClr val="tx2"/>
                </a:solidFill>
              </a:rPr>
              <a:t>layers</a:t>
            </a:r>
            <a:r>
              <a:rPr lang="en-GB" dirty="0" smtClean="0"/>
              <a:t> of implementation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Duplication</a:t>
            </a:r>
            <a:r>
              <a:rPr lang="en-GB" dirty="0" smtClean="0"/>
              <a:t> of metadata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Difficult</a:t>
            </a:r>
            <a:r>
              <a:rPr lang="en-GB" dirty="0" smtClean="0"/>
              <a:t> metadata-driven search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Silo</a:t>
            </a:r>
            <a:r>
              <a:rPr lang="en-GB" dirty="0" smtClean="0"/>
              <a:t> system                   </a:t>
            </a:r>
            <a:r>
              <a:rPr lang="en-GB" b="1" dirty="0">
                <a:solidFill>
                  <a:schemeClr val="tx2"/>
                </a:solidFill>
              </a:rPr>
              <a:t>Proprietary</a:t>
            </a:r>
            <a:r>
              <a:rPr lang="en-GB" dirty="0" smtClean="0"/>
              <a:t> technology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9" y="1273324"/>
            <a:ext cx="576064" cy="5760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9" y="481236"/>
            <a:ext cx="525016" cy="52501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9" y="2137420"/>
            <a:ext cx="576064" cy="57606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9" y="3001516"/>
            <a:ext cx="576064" cy="57606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9" y="3865612"/>
            <a:ext cx="576064" cy="576064"/>
          </a:xfrm>
          <a:prstGeom prst="rect">
            <a:avLst/>
          </a:prstGeom>
        </p:spPr>
      </p:pic>
      <p:pic>
        <p:nvPicPr>
          <p:cNvPr id="23" name="Picture 10" descr="Image result for silo icon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7" y="46577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Lock icon. This is a graphic representation of a pad lock. The kind of lock that requires a key. A very simple image.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387" y="45776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49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37272781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57" name="think-cell Slide" r:id="rId1259" imgW="216" imgH="216" progId="TCLayout.ActiveDocument.1">
                  <p:embed/>
                </p:oleObj>
              </mc:Choice>
              <mc:Fallback>
                <p:oleObj name="think-cell Slide" r:id="rId1259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60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4357688" y="6477000"/>
            <a:ext cx="414337" cy="239713"/>
          </a:xfrm>
        </p:spPr>
        <p:txBody>
          <a:bodyPr/>
          <a:lstStyle/>
          <a:p>
            <a:pPr>
              <a:defRPr/>
            </a:pPr>
            <a:fld id="{83E3DCD6-0D09-4275-8730-44D48952C980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pic>
        <p:nvPicPr>
          <p:cNvPr id="1698" name="Picture 18"/>
          <p:cNvPicPr>
            <a:picLocks noChangeAspect="1" noChangeArrowheads="1"/>
          </p:cNvPicPr>
          <p:nvPr/>
        </p:nvPicPr>
        <p:blipFill>
          <a:blip r:embed="rId12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62" y="2642462"/>
            <a:ext cx="1372741" cy="35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" name="TextBox 1698"/>
          <p:cNvSpPr txBox="1"/>
          <p:nvPr/>
        </p:nvSpPr>
        <p:spPr>
          <a:xfrm>
            <a:off x="3483648" y="2930494"/>
            <a:ext cx="1069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r>
              <a:rPr lang="en-GB" dirty="0"/>
              <a:t>Registry</a:t>
            </a:r>
          </a:p>
        </p:txBody>
      </p:sp>
      <p:pic>
        <p:nvPicPr>
          <p:cNvPr id="1700" name="Picture 56"/>
          <p:cNvPicPr>
            <a:picLocks noChangeAspect="1" noChangeArrowheads="1"/>
          </p:cNvPicPr>
          <p:nvPr/>
        </p:nvPicPr>
        <p:blipFill>
          <a:blip r:embed="rId12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0490"/>
            <a:ext cx="4476750" cy="118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1" name="TextBox 1700"/>
          <p:cNvSpPr txBox="1"/>
          <p:nvPr/>
        </p:nvSpPr>
        <p:spPr>
          <a:xfrm>
            <a:off x="481214" y="1348254"/>
            <a:ext cx="416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>
                    <a:lumMod val="75000"/>
                  </a:schemeClr>
                </a:solidFill>
              </a:rPr>
              <a:t>Reports and Visualisations engine 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02" name="Freeform 6"/>
          <p:cNvSpPr/>
          <p:nvPr/>
        </p:nvSpPr>
        <p:spPr bwMode="gray">
          <a:xfrm>
            <a:off x="6208783" y="437898"/>
            <a:ext cx="1129922" cy="732416"/>
          </a:xfrm>
          <a:custGeom>
            <a:avLst/>
            <a:gdLst/>
            <a:ahLst/>
            <a:cxnLst/>
            <a:rect l="l" t="t" r="r" b="b"/>
            <a:pathLst>
              <a:path w="1258088" h="504000">
                <a:moveTo>
                  <a:pt x="54006" y="0"/>
                </a:moveTo>
                <a:cubicBezTo>
                  <a:pt x="525330" y="0"/>
                  <a:pt x="951644" y="192715"/>
                  <a:pt x="1258088" y="504000"/>
                </a:cubicBezTo>
                <a:lnTo>
                  <a:pt x="1149686" y="504000"/>
                </a:lnTo>
                <a:cubicBezTo>
                  <a:pt x="855107" y="204996"/>
                  <a:pt x="449679" y="15912"/>
                  <a:pt x="0" y="2727"/>
                </a:cubicBezTo>
                <a:cubicBezTo>
                  <a:pt x="17894" y="284"/>
                  <a:pt x="35917" y="0"/>
                  <a:pt x="54006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none" anchor="ctr" anchorCtr="0">
            <a:noAutofit/>
          </a:bodyPr>
          <a:lstStyle/>
          <a:p>
            <a:pPr marL="271463" marR="0" lvl="1" indent="-271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3" name="Freeform 5"/>
          <p:cNvSpPr/>
          <p:nvPr/>
        </p:nvSpPr>
        <p:spPr bwMode="gray">
          <a:xfrm>
            <a:off x="7300167" y="1274999"/>
            <a:ext cx="372664" cy="732416"/>
          </a:xfrm>
          <a:custGeom>
            <a:avLst/>
            <a:gdLst/>
            <a:ahLst/>
            <a:cxnLst/>
            <a:rect l="l" t="t" r="r" b="b"/>
            <a:pathLst>
              <a:path w="414935" h="504000">
                <a:moveTo>
                  <a:pt x="0" y="0"/>
                </a:moveTo>
                <a:lnTo>
                  <a:pt x="108383" y="0"/>
                </a:lnTo>
                <a:cubicBezTo>
                  <a:pt x="239535" y="146489"/>
                  <a:pt x="344084" y="316922"/>
                  <a:pt x="414935" y="504000"/>
                </a:cubicBezTo>
                <a:lnTo>
                  <a:pt x="307268" y="504000"/>
                </a:lnTo>
                <a:cubicBezTo>
                  <a:pt x="236059" y="316906"/>
                  <a:pt x="131405" y="146388"/>
                  <a:pt x="0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none" anchor="ctr" anchorCtr="0">
            <a:noAutofit/>
          </a:bodyPr>
          <a:lstStyle/>
          <a:p>
            <a:pPr marL="271463" marR="0" lvl="1" indent="-271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4" name="Freeform 4"/>
          <p:cNvSpPr/>
          <p:nvPr/>
        </p:nvSpPr>
        <p:spPr bwMode="gray">
          <a:xfrm>
            <a:off x="7599339" y="2112162"/>
            <a:ext cx="175952" cy="732416"/>
          </a:xfrm>
          <a:custGeom>
            <a:avLst/>
            <a:gdLst/>
            <a:ahLst/>
            <a:cxnLst/>
            <a:rect l="l" t="t" r="r" b="b"/>
            <a:pathLst>
              <a:path w="195910" h="504000">
                <a:moveTo>
                  <a:pt x="0" y="0"/>
                </a:moveTo>
                <a:lnTo>
                  <a:pt x="108208" y="0"/>
                </a:lnTo>
                <a:cubicBezTo>
                  <a:pt x="163120" y="158437"/>
                  <a:pt x="193682" y="327898"/>
                  <a:pt x="195910" y="504000"/>
                </a:cubicBezTo>
                <a:lnTo>
                  <a:pt x="87933" y="504000"/>
                </a:lnTo>
                <a:cubicBezTo>
                  <a:pt x="85670" y="327871"/>
                  <a:pt x="55099" y="158385"/>
                  <a:pt x="0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none" anchor="ctr" anchorCtr="0">
            <a:noAutofit/>
          </a:bodyPr>
          <a:lstStyle/>
          <a:p>
            <a:pPr marL="271463" marR="0" lvl="1" indent="-271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5" name="Freeform 3"/>
          <p:cNvSpPr/>
          <p:nvPr/>
        </p:nvSpPr>
        <p:spPr bwMode="gray">
          <a:xfrm>
            <a:off x="7599253" y="2949263"/>
            <a:ext cx="176028" cy="732416"/>
          </a:xfrm>
          <a:custGeom>
            <a:avLst/>
            <a:gdLst/>
            <a:ahLst/>
            <a:cxnLst/>
            <a:rect l="l" t="t" r="r" b="b"/>
            <a:pathLst>
              <a:path w="195994" h="504000">
                <a:moveTo>
                  <a:pt x="88017" y="0"/>
                </a:moveTo>
                <a:lnTo>
                  <a:pt x="195994" y="0"/>
                </a:lnTo>
                <a:cubicBezTo>
                  <a:pt x="193746" y="176107"/>
                  <a:pt x="163155" y="345569"/>
                  <a:pt x="108206" y="504000"/>
                </a:cubicBezTo>
                <a:lnTo>
                  <a:pt x="0" y="504000"/>
                </a:lnTo>
                <a:cubicBezTo>
                  <a:pt x="55133" y="345620"/>
                  <a:pt x="85733" y="176134"/>
                  <a:pt x="88017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none" anchor="ctr" anchorCtr="0">
            <a:noAutofit/>
          </a:bodyPr>
          <a:lstStyle/>
          <a:p>
            <a:pPr marL="271463" marR="0" lvl="1" indent="-271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6" name="Freeform 2"/>
          <p:cNvSpPr/>
          <p:nvPr/>
        </p:nvSpPr>
        <p:spPr bwMode="gray">
          <a:xfrm>
            <a:off x="7299918" y="3786489"/>
            <a:ext cx="372809" cy="732416"/>
          </a:xfrm>
          <a:custGeom>
            <a:avLst/>
            <a:gdLst/>
            <a:ahLst/>
            <a:cxnLst/>
            <a:rect l="l" t="t" r="r" b="b"/>
            <a:pathLst>
              <a:path w="415097" h="504000">
                <a:moveTo>
                  <a:pt x="307432" y="0"/>
                </a:moveTo>
                <a:lnTo>
                  <a:pt x="415097" y="0"/>
                </a:lnTo>
                <a:cubicBezTo>
                  <a:pt x="344192" y="187089"/>
                  <a:pt x="239589" y="357525"/>
                  <a:pt x="108375" y="504000"/>
                </a:cubicBezTo>
                <a:lnTo>
                  <a:pt x="0" y="504000"/>
                </a:lnTo>
                <a:cubicBezTo>
                  <a:pt x="131461" y="357623"/>
                  <a:pt x="236168" y="187102"/>
                  <a:pt x="3074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none" anchor="ctr" anchorCtr="0">
            <a:noAutofit/>
          </a:bodyPr>
          <a:lstStyle/>
          <a:p>
            <a:pPr marL="271463" marR="0" lvl="1" indent="-271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7" name="Freeform 1"/>
          <p:cNvSpPr/>
          <p:nvPr/>
        </p:nvSpPr>
        <p:spPr bwMode="gray">
          <a:xfrm>
            <a:off x="6208784" y="4623590"/>
            <a:ext cx="1129666" cy="732416"/>
          </a:xfrm>
          <a:custGeom>
            <a:avLst/>
            <a:gdLst/>
            <a:ahLst/>
            <a:cxnLst/>
            <a:rect l="l" t="t" r="r" b="b"/>
            <a:pathLst>
              <a:path w="1257802" h="503686">
                <a:moveTo>
                  <a:pt x="1149351" y="0"/>
                </a:moveTo>
                <a:lnTo>
                  <a:pt x="1257802" y="0"/>
                </a:lnTo>
                <a:cubicBezTo>
                  <a:pt x="951368" y="311096"/>
                  <a:pt x="525178" y="503686"/>
                  <a:pt x="54006" y="503686"/>
                </a:cubicBezTo>
                <a:lnTo>
                  <a:pt x="0" y="500959"/>
                </a:lnTo>
                <a:cubicBezTo>
                  <a:pt x="449515" y="487779"/>
                  <a:pt x="854812" y="298829"/>
                  <a:pt x="1149351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none" anchor="ctr" anchorCtr="0">
            <a:noAutofit/>
          </a:bodyPr>
          <a:lstStyle/>
          <a:p>
            <a:pPr marL="271463" marR="0" lvl="1" indent="-2714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8" name="Ellipse 10"/>
          <p:cNvSpPr/>
          <p:nvPr/>
        </p:nvSpPr>
        <p:spPr>
          <a:xfrm>
            <a:off x="6158201" y="437905"/>
            <a:ext cx="1520081" cy="4919375"/>
          </a:xfrm>
          <a:custGeom>
            <a:avLst/>
            <a:gdLst/>
            <a:ahLst/>
            <a:cxnLst/>
            <a:rect l="l" t="t" r="r" b="b"/>
            <a:pathLst>
              <a:path w="1692502" h="3385186">
                <a:moveTo>
                  <a:pt x="0" y="0"/>
                </a:moveTo>
                <a:cubicBezTo>
                  <a:pt x="934753" y="47"/>
                  <a:pt x="1692502" y="757829"/>
                  <a:pt x="1692502" y="1692593"/>
                </a:cubicBezTo>
                <a:cubicBezTo>
                  <a:pt x="1692502" y="2627357"/>
                  <a:pt x="934753" y="3385139"/>
                  <a:pt x="0" y="33851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44000" tIns="144000" rIns="144000" bIns="468000" rtlCol="0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A5C24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9" name="Ellipse 11"/>
          <p:cNvSpPr/>
          <p:nvPr/>
        </p:nvSpPr>
        <p:spPr>
          <a:xfrm>
            <a:off x="6158201" y="597242"/>
            <a:ext cx="1423075" cy="4601890"/>
          </a:xfrm>
          <a:custGeom>
            <a:avLst/>
            <a:gdLst/>
            <a:ahLst/>
            <a:cxnLst/>
            <a:rect l="l" t="t" r="r" b="b"/>
            <a:pathLst>
              <a:path w="1584491" h="3166714">
                <a:moveTo>
                  <a:pt x="1134" y="0"/>
                </a:moveTo>
                <a:cubicBezTo>
                  <a:pt x="875598" y="0"/>
                  <a:pt x="1584491" y="708893"/>
                  <a:pt x="1584491" y="1583357"/>
                </a:cubicBezTo>
                <a:cubicBezTo>
                  <a:pt x="1584491" y="2457821"/>
                  <a:pt x="875598" y="3166714"/>
                  <a:pt x="1134" y="3166714"/>
                </a:cubicBezTo>
                <a:lnTo>
                  <a:pt x="0" y="3166657"/>
                </a:lnTo>
                <a:lnTo>
                  <a:pt x="0" y="57"/>
                </a:lnTo>
                <a:cubicBezTo>
                  <a:pt x="378" y="0"/>
                  <a:pt x="756" y="0"/>
                  <a:pt x="1134" y="0"/>
                </a:cubicBezTo>
                <a:close/>
              </a:path>
            </a:pathLst>
          </a:custGeom>
          <a:gradFill flip="none" rotWithShape="1">
            <a:gsLst>
              <a:gs pos="0">
                <a:srgbClr val="0070C0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10" name="Oval 1709"/>
          <p:cNvSpPr>
            <a:spLocks noChangeAspect="1"/>
          </p:cNvSpPr>
          <p:nvPr/>
        </p:nvSpPr>
        <p:spPr>
          <a:xfrm>
            <a:off x="5785610" y="2530557"/>
            <a:ext cx="1186872" cy="83089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Reporting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Framework</a:t>
            </a:r>
          </a:p>
        </p:txBody>
      </p:sp>
      <p:grpSp>
        <p:nvGrpSpPr>
          <p:cNvPr id="1711" name="POWER_USER_ID_ICONS_Clock"/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6709052" y="4155288"/>
            <a:ext cx="395230" cy="438834"/>
            <a:chOff x="-241" y="1481"/>
            <a:chExt cx="402" cy="328"/>
          </a:xfrm>
          <a:solidFill>
            <a:schemeClr val="bg1"/>
          </a:solidFill>
        </p:grpSpPr>
        <p:sp>
          <p:nvSpPr>
            <p:cNvPr id="1712" name="POWER_USER_ID_ICONS_Clock"/>
            <p:cNvSpPr>
              <a:spLocks noEditPoints="1"/>
            </p:cNvSpPr>
            <p:nvPr>
              <p:custDataLst>
                <p:tags r:id="rId1255"/>
              </p:custDataLst>
            </p:nvPr>
          </p:nvSpPr>
          <p:spPr bwMode="auto">
            <a:xfrm>
              <a:off x="-241" y="1481"/>
              <a:ext cx="402" cy="328"/>
            </a:xfrm>
            <a:custGeom>
              <a:avLst/>
              <a:gdLst>
                <a:gd name="T0" fmla="*/ 510 w 1019"/>
                <a:gd name="T1" fmla="*/ 0 h 1019"/>
                <a:gd name="T2" fmla="*/ 0 w 1019"/>
                <a:gd name="T3" fmla="*/ 509 h 1019"/>
                <a:gd name="T4" fmla="*/ 510 w 1019"/>
                <a:gd name="T5" fmla="*/ 1019 h 1019"/>
                <a:gd name="T6" fmla="*/ 1019 w 1019"/>
                <a:gd name="T7" fmla="*/ 509 h 1019"/>
                <a:gd name="T8" fmla="*/ 510 w 1019"/>
                <a:gd name="T9" fmla="*/ 0 h 1019"/>
                <a:gd name="T10" fmla="*/ 530 w 1019"/>
                <a:gd name="T11" fmla="*/ 937 h 1019"/>
                <a:gd name="T12" fmla="*/ 530 w 1019"/>
                <a:gd name="T13" fmla="*/ 879 h 1019"/>
                <a:gd name="T14" fmla="*/ 510 w 1019"/>
                <a:gd name="T15" fmla="*/ 859 h 1019"/>
                <a:gd name="T16" fmla="*/ 489 w 1019"/>
                <a:gd name="T17" fmla="*/ 879 h 1019"/>
                <a:gd name="T18" fmla="*/ 489 w 1019"/>
                <a:gd name="T19" fmla="*/ 937 h 1019"/>
                <a:gd name="T20" fmla="*/ 82 w 1019"/>
                <a:gd name="T21" fmla="*/ 530 h 1019"/>
                <a:gd name="T22" fmla="*/ 140 w 1019"/>
                <a:gd name="T23" fmla="*/ 530 h 1019"/>
                <a:gd name="T24" fmla="*/ 160 w 1019"/>
                <a:gd name="T25" fmla="*/ 509 h 1019"/>
                <a:gd name="T26" fmla="*/ 140 w 1019"/>
                <a:gd name="T27" fmla="*/ 489 h 1019"/>
                <a:gd name="T28" fmla="*/ 82 w 1019"/>
                <a:gd name="T29" fmla="*/ 489 h 1019"/>
                <a:gd name="T30" fmla="*/ 489 w 1019"/>
                <a:gd name="T31" fmla="*/ 81 h 1019"/>
                <a:gd name="T32" fmla="*/ 489 w 1019"/>
                <a:gd name="T33" fmla="*/ 139 h 1019"/>
                <a:gd name="T34" fmla="*/ 510 w 1019"/>
                <a:gd name="T35" fmla="*/ 160 h 1019"/>
                <a:gd name="T36" fmla="*/ 530 w 1019"/>
                <a:gd name="T37" fmla="*/ 139 h 1019"/>
                <a:gd name="T38" fmla="*/ 530 w 1019"/>
                <a:gd name="T39" fmla="*/ 81 h 1019"/>
                <a:gd name="T40" fmla="*/ 937 w 1019"/>
                <a:gd name="T41" fmla="*/ 489 h 1019"/>
                <a:gd name="T42" fmla="*/ 879 w 1019"/>
                <a:gd name="T43" fmla="*/ 489 h 1019"/>
                <a:gd name="T44" fmla="*/ 859 w 1019"/>
                <a:gd name="T45" fmla="*/ 509 h 1019"/>
                <a:gd name="T46" fmla="*/ 879 w 1019"/>
                <a:gd name="T47" fmla="*/ 530 h 1019"/>
                <a:gd name="T48" fmla="*/ 937 w 1019"/>
                <a:gd name="T49" fmla="*/ 530 h 1019"/>
                <a:gd name="T50" fmla="*/ 530 w 1019"/>
                <a:gd name="T51" fmla="*/ 937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9" h="1019">
                  <a:moveTo>
                    <a:pt x="510" y="0"/>
                  </a:moveTo>
                  <a:cubicBezTo>
                    <a:pt x="229" y="0"/>
                    <a:pt x="0" y="228"/>
                    <a:pt x="0" y="509"/>
                  </a:cubicBezTo>
                  <a:cubicBezTo>
                    <a:pt x="0" y="790"/>
                    <a:pt x="229" y="1019"/>
                    <a:pt x="510" y="1019"/>
                  </a:cubicBezTo>
                  <a:cubicBezTo>
                    <a:pt x="791" y="1019"/>
                    <a:pt x="1019" y="790"/>
                    <a:pt x="1019" y="509"/>
                  </a:cubicBezTo>
                  <a:cubicBezTo>
                    <a:pt x="1019" y="228"/>
                    <a:pt x="791" y="0"/>
                    <a:pt x="510" y="0"/>
                  </a:cubicBezTo>
                  <a:close/>
                  <a:moveTo>
                    <a:pt x="530" y="937"/>
                  </a:moveTo>
                  <a:lnTo>
                    <a:pt x="530" y="879"/>
                  </a:lnTo>
                  <a:cubicBezTo>
                    <a:pt x="530" y="868"/>
                    <a:pt x="521" y="859"/>
                    <a:pt x="510" y="859"/>
                  </a:cubicBezTo>
                  <a:cubicBezTo>
                    <a:pt x="498" y="859"/>
                    <a:pt x="489" y="868"/>
                    <a:pt x="489" y="879"/>
                  </a:cubicBezTo>
                  <a:lnTo>
                    <a:pt x="489" y="937"/>
                  </a:lnTo>
                  <a:cubicBezTo>
                    <a:pt x="269" y="927"/>
                    <a:pt x="92" y="750"/>
                    <a:pt x="82" y="530"/>
                  </a:cubicBezTo>
                  <a:lnTo>
                    <a:pt x="140" y="530"/>
                  </a:lnTo>
                  <a:cubicBezTo>
                    <a:pt x="151" y="530"/>
                    <a:pt x="160" y="520"/>
                    <a:pt x="160" y="509"/>
                  </a:cubicBezTo>
                  <a:cubicBezTo>
                    <a:pt x="160" y="498"/>
                    <a:pt x="151" y="489"/>
                    <a:pt x="140" y="489"/>
                  </a:cubicBezTo>
                  <a:lnTo>
                    <a:pt x="82" y="489"/>
                  </a:lnTo>
                  <a:cubicBezTo>
                    <a:pt x="92" y="269"/>
                    <a:pt x="269" y="92"/>
                    <a:pt x="489" y="81"/>
                  </a:cubicBezTo>
                  <a:lnTo>
                    <a:pt x="489" y="139"/>
                  </a:lnTo>
                  <a:cubicBezTo>
                    <a:pt x="489" y="151"/>
                    <a:pt x="498" y="160"/>
                    <a:pt x="510" y="160"/>
                  </a:cubicBezTo>
                  <a:cubicBezTo>
                    <a:pt x="521" y="160"/>
                    <a:pt x="530" y="151"/>
                    <a:pt x="530" y="139"/>
                  </a:cubicBezTo>
                  <a:lnTo>
                    <a:pt x="530" y="81"/>
                  </a:lnTo>
                  <a:cubicBezTo>
                    <a:pt x="750" y="92"/>
                    <a:pt x="927" y="269"/>
                    <a:pt x="937" y="489"/>
                  </a:cubicBezTo>
                  <a:lnTo>
                    <a:pt x="879" y="489"/>
                  </a:lnTo>
                  <a:cubicBezTo>
                    <a:pt x="868" y="489"/>
                    <a:pt x="859" y="498"/>
                    <a:pt x="859" y="509"/>
                  </a:cubicBezTo>
                  <a:cubicBezTo>
                    <a:pt x="859" y="520"/>
                    <a:pt x="868" y="530"/>
                    <a:pt x="879" y="530"/>
                  </a:cubicBezTo>
                  <a:lnTo>
                    <a:pt x="937" y="530"/>
                  </a:lnTo>
                  <a:cubicBezTo>
                    <a:pt x="927" y="750"/>
                    <a:pt x="750" y="927"/>
                    <a:pt x="530" y="93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3" name="POWER_USER_ID_ICONS_Clock"/>
            <p:cNvSpPr>
              <a:spLocks/>
            </p:cNvSpPr>
            <p:nvPr>
              <p:custDataLst>
                <p:tags r:id="rId1256"/>
              </p:custDataLst>
            </p:nvPr>
          </p:nvSpPr>
          <p:spPr bwMode="auto">
            <a:xfrm>
              <a:off x="-58" y="1559"/>
              <a:ext cx="119" cy="191"/>
            </a:xfrm>
            <a:custGeom>
              <a:avLst/>
              <a:gdLst>
                <a:gd name="T0" fmla="*/ 81 w 316"/>
                <a:gd name="T1" fmla="*/ 220 h 509"/>
                <a:gd name="T2" fmla="*/ 81 w 316"/>
                <a:gd name="T3" fmla="*/ 40 h 509"/>
                <a:gd name="T4" fmla="*/ 41 w 316"/>
                <a:gd name="T5" fmla="*/ 0 h 509"/>
                <a:gd name="T6" fmla="*/ 0 w 316"/>
                <a:gd name="T7" fmla="*/ 40 h 509"/>
                <a:gd name="T8" fmla="*/ 0 w 316"/>
                <a:gd name="T9" fmla="*/ 237 h 509"/>
                <a:gd name="T10" fmla="*/ 0 w 316"/>
                <a:gd name="T11" fmla="*/ 237 h 509"/>
                <a:gd name="T12" fmla="*/ 1 w 316"/>
                <a:gd name="T13" fmla="*/ 245 h 509"/>
                <a:gd name="T14" fmla="*/ 2 w 316"/>
                <a:gd name="T15" fmla="*/ 249 h 509"/>
                <a:gd name="T16" fmla="*/ 3 w 316"/>
                <a:gd name="T17" fmla="*/ 253 h 509"/>
                <a:gd name="T18" fmla="*/ 5 w 316"/>
                <a:gd name="T19" fmla="*/ 257 h 509"/>
                <a:gd name="T20" fmla="*/ 7 w 316"/>
                <a:gd name="T21" fmla="*/ 260 h 509"/>
                <a:gd name="T22" fmla="*/ 12 w 316"/>
                <a:gd name="T23" fmla="*/ 266 h 509"/>
                <a:gd name="T24" fmla="*/ 243 w 316"/>
                <a:gd name="T25" fmla="*/ 497 h 509"/>
                <a:gd name="T26" fmla="*/ 272 w 316"/>
                <a:gd name="T27" fmla="*/ 509 h 509"/>
                <a:gd name="T28" fmla="*/ 300 w 316"/>
                <a:gd name="T29" fmla="*/ 497 h 509"/>
                <a:gd name="T30" fmla="*/ 300 w 316"/>
                <a:gd name="T31" fmla="*/ 439 h 509"/>
                <a:gd name="T32" fmla="*/ 81 w 316"/>
                <a:gd name="T33" fmla="*/ 22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6" h="509">
                  <a:moveTo>
                    <a:pt x="81" y="220"/>
                  </a:moveTo>
                  <a:lnTo>
                    <a:pt x="81" y="40"/>
                  </a:lnTo>
                  <a:cubicBezTo>
                    <a:pt x="81" y="18"/>
                    <a:pt x="63" y="0"/>
                    <a:pt x="41" y="0"/>
                  </a:cubicBezTo>
                  <a:cubicBezTo>
                    <a:pt x="18" y="0"/>
                    <a:pt x="0" y="18"/>
                    <a:pt x="0" y="40"/>
                  </a:cubicBezTo>
                  <a:lnTo>
                    <a:pt x="0" y="237"/>
                  </a:lnTo>
                  <a:cubicBezTo>
                    <a:pt x="0" y="237"/>
                    <a:pt x="0" y="237"/>
                    <a:pt x="0" y="237"/>
                  </a:cubicBezTo>
                  <a:cubicBezTo>
                    <a:pt x="0" y="240"/>
                    <a:pt x="0" y="243"/>
                    <a:pt x="1" y="245"/>
                  </a:cubicBezTo>
                  <a:cubicBezTo>
                    <a:pt x="1" y="246"/>
                    <a:pt x="1" y="248"/>
                    <a:pt x="2" y="249"/>
                  </a:cubicBezTo>
                  <a:cubicBezTo>
                    <a:pt x="2" y="250"/>
                    <a:pt x="2" y="251"/>
                    <a:pt x="3" y="253"/>
                  </a:cubicBezTo>
                  <a:cubicBezTo>
                    <a:pt x="4" y="254"/>
                    <a:pt x="4" y="255"/>
                    <a:pt x="5" y="257"/>
                  </a:cubicBezTo>
                  <a:cubicBezTo>
                    <a:pt x="6" y="258"/>
                    <a:pt x="6" y="259"/>
                    <a:pt x="7" y="260"/>
                  </a:cubicBezTo>
                  <a:cubicBezTo>
                    <a:pt x="8" y="262"/>
                    <a:pt x="10" y="264"/>
                    <a:pt x="12" y="266"/>
                  </a:cubicBezTo>
                  <a:lnTo>
                    <a:pt x="243" y="497"/>
                  </a:lnTo>
                  <a:cubicBezTo>
                    <a:pt x="251" y="505"/>
                    <a:pt x="261" y="509"/>
                    <a:pt x="272" y="509"/>
                  </a:cubicBezTo>
                  <a:cubicBezTo>
                    <a:pt x="282" y="509"/>
                    <a:pt x="292" y="505"/>
                    <a:pt x="300" y="497"/>
                  </a:cubicBezTo>
                  <a:cubicBezTo>
                    <a:pt x="316" y="481"/>
                    <a:pt x="316" y="455"/>
                    <a:pt x="300" y="439"/>
                  </a:cubicBezTo>
                  <a:lnTo>
                    <a:pt x="81" y="22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14" name="POWER_USER_ID_ICONS_Atomic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6240574" y="4466715"/>
            <a:ext cx="488632" cy="549880"/>
            <a:chOff x="62" y="39"/>
            <a:chExt cx="497" cy="411"/>
          </a:xfrm>
          <a:solidFill>
            <a:schemeClr val="bg1"/>
          </a:solidFill>
        </p:grpSpPr>
        <p:sp>
          <p:nvSpPr>
            <p:cNvPr id="1715" name="POWER_USER_ID_ICONS_Atomic"/>
            <p:cNvSpPr>
              <a:spLocks noEditPoints="1"/>
            </p:cNvSpPr>
            <p:nvPr>
              <p:custDataLst>
                <p:tags r:id="rId1246"/>
              </p:custDataLst>
            </p:nvPr>
          </p:nvSpPr>
          <p:spPr bwMode="auto">
            <a:xfrm>
              <a:off x="175" y="39"/>
              <a:ext cx="142" cy="411"/>
            </a:xfrm>
            <a:custGeom>
              <a:avLst/>
              <a:gdLst>
                <a:gd name="T0" fmla="*/ 154 w 308"/>
                <a:gd name="T1" fmla="*/ 0 h 889"/>
                <a:gd name="T2" fmla="*/ 90 w 308"/>
                <a:gd name="T3" fmla="*/ 39 h 889"/>
                <a:gd name="T4" fmla="*/ 43 w 308"/>
                <a:gd name="T5" fmla="*/ 135 h 889"/>
                <a:gd name="T6" fmla="*/ 0 w 308"/>
                <a:gd name="T7" fmla="*/ 445 h 889"/>
                <a:gd name="T8" fmla="*/ 43 w 308"/>
                <a:gd name="T9" fmla="*/ 755 h 889"/>
                <a:gd name="T10" fmla="*/ 90 w 308"/>
                <a:gd name="T11" fmla="*/ 851 h 889"/>
                <a:gd name="T12" fmla="*/ 154 w 308"/>
                <a:gd name="T13" fmla="*/ 889 h 889"/>
                <a:gd name="T14" fmla="*/ 218 w 308"/>
                <a:gd name="T15" fmla="*/ 851 h 889"/>
                <a:gd name="T16" fmla="*/ 265 w 308"/>
                <a:gd name="T17" fmla="*/ 755 h 889"/>
                <a:gd name="T18" fmla="*/ 308 w 308"/>
                <a:gd name="T19" fmla="*/ 445 h 889"/>
                <a:gd name="T20" fmla="*/ 265 w 308"/>
                <a:gd name="T21" fmla="*/ 135 h 889"/>
                <a:gd name="T22" fmla="*/ 218 w 308"/>
                <a:gd name="T23" fmla="*/ 39 h 889"/>
                <a:gd name="T24" fmla="*/ 154 w 308"/>
                <a:gd name="T25" fmla="*/ 0 h 889"/>
                <a:gd name="T26" fmla="*/ 154 w 308"/>
                <a:gd name="T27" fmla="*/ 20 h 889"/>
                <a:gd name="T28" fmla="*/ 202 w 308"/>
                <a:gd name="T29" fmla="*/ 51 h 889"/>
                <a:gd name="T30" fmla="*/ 247 w 308"/>
                <a:gd name="T31" fmla="*/ 141 h 889"/>
                <a:gd name="T32" fmla="*/ 288 w 308"/>
                <a:gd name="T33" fmla="*/ 445 h 889"/>
                <a:gd name="T34" fmla="*/ 247 w 308"/>
                <a:gd name="T35" fmla="*/ 748 h 889"/>
                <a:gd name="T36" fmla="*/ 202 w 308"/>
                <a:gd name="T37" fmla="*/ 838 h 889"/>
                <a:gd name="T38" fmla="*/ 154 w 308"/>
                <a:gd name="T39" fmla="*/ 869 h 889"/>
                <a:gd name="T40" fmla="*/ 106 w 308"/>
                <a:gd name="T41" fmla="*/ 838 h 889"/>
                <a:gd name="T42" fmla="*/ 62 w 308"/>
                <a:gd name="T43" fmla="*/ 748 h 889"/>
                <a:gd name="T44" fmla="*/ 20 w 308"/>
                <a:gd name="T45" fmla="*/ 445 h 889"/>
                <a:gd name="T46" fmla="*/ 62 w 308"/>
                <a:gd name="T47" fmla="*/ 141 h 889"/>
                <a:gd name="T48" fmla="*/ 106 w 308"/>
                <a:gd name="T49" fmla="*/ 51 h 889"/>
                <a:gd name="T50" fmla="*/ 154 w 308"/>
                <a:gd name="T51" fmla="*/ 2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8" h="889">
                  <a:moveTo>
                    <a:pt x="154" y="0"/>
                  </a:moveTo>
                  <a:cubicBezTo>
                    <a:pt x="130" y="0"/>
                    <a:pt x="109" y="15"/>
                    <a:pt x="90" y="39"/>
                  </a:cubicBezTo>
                  <a:cubicBezTo>
                    <a:pt x="72" y="62"/>
                    <a:pt x="56" y="95"/>
                    <a:pt x="43" y="135"/>
                  </a:cubicBezTo>
                  <a:cubicBezTo>
                    <a:pt x="16" y="214"/>
                    <a:pt x="0" y="324"/>
                    <a:pt x="0" y="445"/>
                  </a:cubicBezTo>
                  <a:cubicBezTo>
                    <a:pt x="0" y="565"/>
                    <a:pt x="16" y="675"/>
                    <a:pt x="43" y="755"/>
                  </a:cubicBezTo>
                  <a:cubicBezTo>
                    <a:pt x="56" y="795"/>
                    <a:pt x="72" y="827"/>
                    <a:pt x="90" y="851"/>
                  </a:cubicBezTo>
                  <a:cubicBezTo>
                    <a:pt x="109" y="874"/>
                    <a:pt x="130" y="889"/>
                    <a:pt x="154" y="889"/>
                  </a:cubicBezTo>
                  <a:cubicBezTo>
                    <a:pt x="178" y="889"/>
                    <a:pt x="200" y="874"/>
                    <a:pt x="218" y="851"/>
                  </a:cubicBezTo>
                  <a:cubicBezTo>
                    <a:pt x="237" y="827"/>
                    <a:pt x="252" y="795"/>
                    <a:pt x="265" y="755"/>
                  </a:cubicBezTo>
                  <a:cubicBezTo>
                    <a:pt x="292" y="675"/>
                    <a:pt x="308" y="565"/>
                    <a:pt x="308" y="445"/>
                  </a:cubicBezTo>
                  <a:cubicBezTo>
                    <a:pt x="308" y="324"/>
                    <a:pt x="292" y="214"/>
                    <a:pt x="265" y="135"/>
                  </a:cubicBezTo>
                  <a:cubicBezTo>
                    <a:pt x="252" y="95"/>
                    <a:pt x="237" y="62"/>
                    <a:pt x="218" y="39"/>
                  </a:cubicBezTo>
                  <a:cubicBezTo>
                    <a:pt x="200" y="15"/>
                    <a:pt x="178" y="0"/>
                    <a:pt x="154" y="0"/>
                  </a:cubicBezTo>
                  <a:close/>
                  <a:moveTo>
                    <a:pt x="154" y="20"/>
                  </a:moveTo>
                  <a:cubicBezTo>
                    <a:pt x="170" y="20"/>
                    <a:pt x="186" y="30"/>
                    <a:pt x="202" y="51"/>
                  </a:cubicBezTo>
                  <a:cubicBezTo>
                    <a:pt x="218" y="71"/>
                    <a:pt x="234" y="102"/>
                    <a:pt x="247" y="141"/>
                  </a:cubicBezTo>
                  <a:cubicBezTo>
                    <a:pt x="272" y="218"/>
                    <a:pt x="288" y="326"/>
                    <a:pt x="288" y="445"/>
                  </a:cubicBezTo>
                  <a:cubicBezTo>
                    <a:pt x="288" y="563"/>
                    <a:pt x="272" y="671"/>
                    <a:pt x="247" y="748"/>
                  </a:cubicBezTo>
                  <a:cubicBezTo>
                    <a:pt x="234" y="787"/>
                    <a:pt x="218" y="818"/>
                    <a:pt x="202" y="838"/>
                  </a:cubicBezTo>
                  <a:cubicBezTo>
                    <a:pt x="186" y="859"/>
                    <a:pt x="170" y="869"/>
                    <a:pt x="154" y="869"/>
                  </a:cubicBezTo>
                  <a:cubicBezTo>
                    <a:pt x="138" y="869"/>
                    <a:pt x="122" y="859"/>
                    <a:pt x="106" y="838"/>
                  </a:cubicBezTo>
                  <a:cubicBezTo>
                    <a:pt x="90" y="818"/>
                    <a:pt x="75" y="787"/>
                    <a:pt x="62" y="748"/>
                  </a:cubicBezTo>
                  <a:cubicBezTo>
                    <a:pt x="36" y="671"/>
                    <a:pt x="20" y="563"/>
                    <a:pt x="20" y="445"/>
                  </a:cubicBezTo>
                  <a:cubicBezTo>
                    <a:pt x="20" y="326"/>
                    <a:pt x="36" y="218"/>
                    <a:pt x="62" y="141"/>
                  </a:cubicBezTo>
                  <a:cubicBezTo>
                    <a:pt x="75" y="102"/>
                    <a:pt x="90" y="71"/>
                    <a:pt x="106" y="51"/>
                  </a:cubicBezTo>
                  <a:cubicBezTo>
                    <a:pt x="122" y="30"/>
                    <a:pt x="138" y="20"/>
                    <a:pt x="154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6" name="POWER_USER_ID_ICONS_Atomic"/>
            <p:cNvSpPr>
              <a:spLocks noEditPoints="1"/>
            </p:cNvSpPr>
            <p:nvPr>
              <p:custDataLst>
                <p:tags r:id="rId1247"/>
              </p:custDataLst>
            </p:nvPr>
          </p:nvSpPr>
          <p:spPr bwMode="auto">
            <a:xfrm>
              <a:off x="88" y="93"/>
              <a:ext cx="471" cy="303"/>
            </a:xfrm>
            <a:custGeom>
              <a:avLst/>
              <a:gdLst>
                <a:gd name="T0" fmla="*/ 667 w 688"/>
                <a:gd name="T1" fmla="*/ 23 h 655"/>
                <a:gd name="T2" fmla="*/ 596 w 688"/>
                <a:gd name="T3" fmla="*/ 3 h 655"/>
                <a:gd name="T4" fmla="*/ 494 w 688"/>
                <a:gd name="T5" fmla="*/ 34 h 655"/>
                <a:gd name="T6" fmla="*/ 239 w 688"/>
                <a:gd name="T7" fmla="*/ 216 h 655"/>
                <a:gd name="T8" fmla="*/ 42 w 688"/>
                <a:gd name="T9" fmla="*/ 459 h 655"/>
                <a:gd name="T10" fmla="*/ 5 w 688"/>
                <a:gd name="T11" fmla="*/ 560 h 655"/>
                <a:gd name="T12" fmla="*/ 21 w 688"/>
                <a:gd name="T13" fmla="*/ 632 h 655"/>
                <a:gd name="T14" fmla="*/ 93 w 688"/>
                <a:gd name="T15" fmla="*/ 653 h 655"/>
                <a:gd name="T16" fmla="*/ 195 w 688"/>
                <a:gd name="T17" fmla="*/ 621 h 655"/>
                <a:gd name="T18" fmla="*/ 450 w 688"/>
                <a:gd name="T19" fmla="*/ 440 h 655"/>
                <a:gd name="T20" fmla="*/ 646 w 688"/>
                <a:gd name="T21" fmla="*/ 196 h 655"/>
                <a:gd name="T22" fmla="*/ 684 w 688"/>
                <a:gd name="T23" fmla="*/ 96 h 655"/>
                <a:gd name="T24" fmla="*/ 667 w 688"/>
                <a:gd name="T25" fmla="*/ 23 h 655"/>
                <a:gd name="T26" fmla="*/ 653 w 688"/>
                <a:gd name="T27" fmla="*/ 37 h 655"/>
                <a:gd name="T28" fmla="*/ 664 w 688"/>
                <a:gd name="T29" fmla="*/ 92 h 655"/>
                <a:gd name="T30" fmla="*/ 629 w 688"/>
                <a:gd name="T31" fmla="*/ 186 h 655"/>
                <a:gd name="T32" fmla="*/ 436 w 688"/>
                <a:gd name="T33" fmla="*/ 425 h 655"/>
                <a:gd name="T34" fmla="*/ 187 w 688"/>
                <a:gd name="T35" fmla="*/ 603 h 655"/>
                <a:gd name="T36" fmla="*/ 91 w 688"/>
                <a:gd name="T37" fmla="*/ 633 h 655"/>
                <a:gd name="T38" fmla="*/ 36 w 688"/>
                <a:gd name="T39" fmla="*/ 618 h 655"/>
                <a:gd name="T40" fmla="*/ 25 w 688"/>
                <a:gd name="T41" fmla="*/ 562 h 655"/>
                <a:gd name="T42" fmla="*/ 60 w 688"/>
                <a:gd name="T43" fmla="*/ 469 h 655"/>
                <a:gd name="T44" fmla="*/ 253 w 688"/>
                <a:gd name="T45" fmla="*/ 230 h 655"/>
                <a:gd name="T46" fmla="*/ 502 w 688"/>
                <a:gd name="T47" fmla="*/ 52 h 655"/>
                <a:gd name="T48" fmla="*/ 598 w 688"/>
                <a:gd name="T49" fmla="*/ 22 h 655"/>
                <a:gd name="T50" fmla="*/ 653 w 688"/>
                <a:gd name="T51" fmla="*/ 37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8" h="655">
                  <a:moveTo>
                    <a:pt x="667" y="23"/>
                  </a:moveTo>
                  <a:cubicBezTo>
                    <a:pt x="651" y="6"/>
                    <a:pt x="626" y="0"/>
                    <a:pt x="596" y="3"/>
                  </a:cubicBezTo>
                  <a:cubicBezTo>
                    <a:pt x="566" y="5"/>
                    <a:pt x="532" y="16"/>
                    <a:pt x="494" y="34"/>
                  </a:cubicBezTo>
                  <a:cubicBezTo>
                    <a:pt x="417" y="69"/>
                    <a:pt x="327" y="133"/>
                    <a:pt x="239" y="216"/>
                  </a:cubicBezTo>
                  <a:cubicBezTo>
                    <a:pt x="151" y="298"/>
                    <a:pt x="82" y="385"/>
                    <a:pt x="42" y="459"/>
                  </a:cubicBezTo>
                  <a:cubicBezTo>
                    <a:pt x="22" y="496"/>
                    <a:pt x="9" y="530"/>
                    <a:pt x="5" y="560"/>
                  </a:cubicBezTo>
                  <a:cubicBezTo>
                    <a:pt x="0" y="589"/>
                    <a:pt x="5" y="615"/>
                    <a:pt x="21" y="632"/>
                  </a:cubicBezTo>
                  <a:cubicBezTo>
                    <a:pt x="38" y="649"/>
                    <a:pt x="63" y="655"/>
                    <a:pt x="93" y="653"/>
                  </a:cubicBezTo>
                  <a:cubicBezTo>
                    <a:pt x="122" y="650"/>
                    <a:pt x="157" y="639"/>
                    <a:pt x="195" y="621"/>
                  </a:cubicBezTo>
                  <a:cubicBezTo>
                    <a:pt x="271" y="586"/>
                    <a:pt x="362" y="522"/>
                    <a:pt x="450" y="440"/>
                  </a:cubicBezTo>
                  <a:cubicBezTo>
                    <a:pt x="538" y="357"/>
                    <a:pt x="606" y="270"/>
                    <a:pt x="646" y="196"/>
                  </a:cubicBezTo>
                  <a:cubicBezTo>
                    <a:pt x="666" y="159"/>
                    <a:pt x="679" y="125"/>
                    <a:pt x="684" y="96"/>
                  </a:cubicBezTo>
                  <a:cubicBezTo>
                    <a:pt x="688" y="66"/>
                    <a:pt x="684" y="40"/>
                    <a:pt x="667" y="23"/>
                  </a:cubicBezTo>
                  <a:close/>
                  <a:moveTo>
                    <a:pt x="653" y="37"/>
                  </a:moveTo>
                  <a:cubicBezTo>
                    <a:pt x="664" y="48"/>
                    <a:pt x="668" y="67"/>
                    <a:pt x="664" y="92"/>
                  </a:cubicBezTo>
                  <a:cubicBezTo>
                    <a:pt x="660" y="118"/>
                    <a:pt x="648" y="151"/>
                    <a:pt x="629" y="186"/>
                  </a:cubicBezTo>
                  <a:cubicBezTo>
                    <a:pt x="590" y="258"/>
                    <a:pt x="523" y="343"/>
                    <a:pt x="436" y="425"/>
                  </a:cubicBezTo>
                  <a:cubicBezTo>
                    <a:pt x="350" y="507"/>
                    <a:pt x="260" y="569"/>
                    <a:pt x="187" y="603"/>
                  </a:cubicBezTo>
                  <a:cubicBezTo>
                    <a:pt x="150" y="620"/>
                    <a:pt x="117" y="630"/>
                    <a:pt x="91" y="633"/>
                  </a:cubicBezTo>
                  <a:cubicBezTo>
                    <a:pt x="65" y="635"/>
                    <a:pt x="46" y="630"/>
                    <a:pt x="36" y="618"/>
                  </a:cubicBezTo>
                  <a:cubicBezTo>
                    <a:pt x="25" y="607"/>
                    <a:pt x="21" y="588"/>
                    <a:pt x="25" y="562"/>
                  </a:cubicBezTo>
                  <a:cubicBezTo>
                    <a:pt x="29" y="537"/>
                    <a:pt x="41" y="504"/>
                    <a:pt x="60" y="469"/>
                  </a:cubicBezTo>
                  <a:cubicBezTo>
                    <a:pt x="99" y="397"/>
                    <a:pt x="166" y="312"/>
                    <a:pt x="253" y="230"/>
                  </a:cubicBezTo>
                  <a:cubicBezTo>
                    <a:pt x="339" y="149"/>
                    <a:pt x="428" y="86"/>
                    <a:pt x="502" y="52"/>
                  </a:cubicBezTo>
                  <a:cubicBezTo>
                    <a:pt x="539" y="35"/>
                    <a:pt x="572" y="25"/>
                    <a:pt x="598" y="22"/>
                  </a:cubicBezTo>
                  <a:cubicBezTo>
                    <a:pt x="624" y="20"/>
                    <a:pt x="642" y="25"/>
                    <a:pt x="653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7" name="POWER_USER_ID_ICONS_Atomic"/>
            <p:cNvSpPr>
              <a:spLocks noEditPoints="1"/>
            </p:cNvSpPr>
            <p:nvPr>
              <p:custDataLst>
                <p:tags r:id="rId1248"/>
              </p:custDataLst>
            </p:nvPr>
          </p:nvSpPr>
          <p:spPr bwMode="auto">
            <a:xfrm>
              <a:off x="62" y="125"/>
              <a:ext cx="497" cy="271"/>
            </a:xfrm>
            <a:custGeom>
              <a:avLst/>
              <a:gdLst>
                <a:gd name="T0" fmla="*/ 787 w 799"/>
                <a:gd name="T1" fmla="*/ 475 h 517"/>
                <a:gd name="T2" fmla="*/ 785 w 799"/>
                <a:gd name="T3" fmla="*/ 401 h 517"/>
                <a:gd name="T4" fmla="*/ 724 w 799"/>
                <a:gd name="T5" fmla="*/ 312 h 517"/>
                <a:gd name="T6" fmla="*/ 474 w 799"/>
                <a:gd name="T7" fmla="*/ 124 h 517"/>
                <a:gd name="T8" fmla="*/ 183 w 799"/>
                <a:gd name="T9" fmla="*/ 10 h 517"/>
                <a:gd name="T10" fmla="*/ 76 w 799"/>
                <a:gd name="T11" fmla="*/ 5 h 517"/>
                <a:gd name="T12" fmla="*/ 12 w 799"/>
                <a:gd name="T13" fmla="*/ 42 h 517"/>
                <a:gd name="T14" fmla="*/ 13 w 799"/>
                <a:gd name="T15" fmla="*/ 117 h 517"/>
                <a:gd name="T16" fmla="*/ 74 w 799"/>
                <a:gd name="T17" fmla="*/ 205 h 517"/>
                <a:gd name="T18" fmla="*/ 324 w 799"/>
                <a:gd name="T19" fmla="*/ 393 h 517"/>
                <a:gd name="T20" fmla="*/ 616 w 799"/>
                <a:gd name="T21" fmla="*/ 507 h 517"/>
                <a:gd name="T22" fmla="*/ 723 w 799"/>
                <a:gd name="T23" fmla="*/ 512 h 517"/>
                <a:gd name="T24" fmla="*/ 787 w 799"/>
                <a:gd name="T25" fmla="*/ 475 h 517"/>
                <a:gd name="T26" fmla="*/ 770 w 799"/>
                <a:gd name="T27" fmla="*/ 465 h 517"/>
                <a:gd name="T28" fmla="*/ 720 w 799"/>
                <a:gd name="T29" fmla="*/ 492 h 517"/>
                <a:gd name="T30" fmla="*/ 620 w 799"/>
                <a:gd name="T31" fmla="*/ 487 h 517"/>
                <a:gd name="T32" fmla="*/ 334 w 799"/>
                <a:gd name="T33" fmla="*/ 376 h 517"/>
                <a:gd name="T34" fmla="*/ 89 w 799"/>
                <a:gd name="T35" fmla="*/ 191 h 517"/>
                <a:gd name="T36" fmla="*/ 32 w 799"/>
                <a:gd name="T37" fmla="*/ 109 h 517"/>
                <a:gd name="T38" fmla="*/ 29 w 799"/>
                <a:gd name="T39" fmla="*/ 52 h 517"/>
                <a:gd name="T40" fmla="*/ 79 w 799"/>
                <a:gd name="T41" fmla="*/ 25 h 517"/>
                <a:gd name="T42" fmla="*/ 179 w 799"/>
                <a:gd name="T43" fmla="*/ 30 h 517"/>
                <a:gd name="T44" fmla="*/ 465 w 799"/>
                <a:gd name="T45" fmla="*/ 142 h 517"/>
                <a:gd name="T46" fmla="*/ 710 w 799"/>
                <a:gd name="T47" fmla="*/ 326 h 517"/>
                <a:gd name="T48" fmla="*/ 767 w 799"/>
                <a:gd name="T49" fmla="*/ 408 h 517"/>
                <a:gd name="T50" fmla="*/ 770 w 799"/>
                <a:gd name="T51" fmla="*/ 465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9" h="517">
                  <a:moveTo>
                    <a:pt x="787" y="475"/>
                  </a:moveTo>
                  <a:cubicBezTo>
                    <a:pt x="799" y="454"/>
                    <a:pt x="796" y="428"/>
                    <a:pt x="785" y="401"/>
                  </a:cubicBezTo>
                  <a:cubicBezTo>
                    <a:pt x="774" y="373"/>
                    <a:pt x="753" y="343"/>
                    <a:pt x="724" y="312"/>
                  </a:cubicBezTo>
                  <a:cubicBezTo>
                    <a:pt x="667" y="250"/>
                    <a:pt x="580" y="183"/>
                    <a:pt x="474" y="124"/>
                  </a:cubicBezTo>
                  <a:cubicBezTo>
                    <a:pt x="369" y="65"/>
                    <a:pt x="265" y="26"/>
                    <a:pt x="183" y="10"/>
                  </a:cubicBezTo>
                  <a:cubicBezTo>
                    <a:pt x="141" y="2"/>
                    <a:pt x="105" y="0"/>
                    <a:pt x="76" y="5"/>
                  </a:cubicBezTo>
                  <a:cubicBezTo>
                    <a:pt x="46" y="10"/>
                    <a:pt x="23" y="21"/>
                    <a:pt x="12" y="42"/>
                  </a:cubicBezTo>
                  <a:cubicBezTo>
                    <a:pt x="0" y="63"/>
                    <a:pt x="2" y="89"/>
                    <a:pt x="13" y="117"/>
                  </a:cubicBezTo>
                  <a:cubicBezTo>
                    <a:pt x="25" y="144"/>
                    <a:pt x="46" y="174"/>
                    <a:pt x="74" y="205"/>
                  </a:cubicBezTo>
                  <a:cubicBezTo>
                    <a:pt x="131" y="267"/>
                    <a:pt x="219" y="334"/>
                    <a:pt x="324" y="393"/>
                  </a:cubicBezTo>
                  <a:cubicBezTo>
                    <a:pt x="430" y="452"/>
                    <a:pt x="533" y="491"/>
                    <a:pt x="616" y="507"/>
                  </a:cubicBezTo>
                  <a:cubicBezTo>
                    <a:pt x="657" y="515"/>
                    <a:pt x="693" y="517"/>
                    <a:pt x="723" y="512"/>
                  </a:cubicBezTo>
                  <a:cubicBezTo>
                    <a:pt x="752" y="508"/>
                    <a:pt x="776" y="496"/>
                    <a:pt x="787" y="475"/>
                  </a:cubicBezTo>
                  <a:close/>
                  <a:moveTo>
                    <a:pt x="770" y="465"/>
                  </a:moveTo>
                  <a:cubicBezTo>
                    <a:pt x="762" y="479"/>
                    <a:pt x="746" y="488"/>
                    <a:pt x="720" y="492"/>
                  </a:cubicBezTo>
                  <a:cubicBezTo>
                    <a:pt x="694" y="496"/>
                    <a:pt x="660" y="495"/>
                    <a:pt x="620" y="487"/>
                  </a:cubicBezTo>
                  <a:cubicBezTo>
                    <a:pt x="540" y="472"/>
                    <a:pt x="438" y="434"/>
                    <a:pt x="334" y="376"/>
                  </a:cubicBezTo>
                  <a:cubicBezTo>
                    <a:pt x="230" y="318"/>
                    <a:pt x="144" y="251"/>
                    <a:pt x="89" y="191"/>
                  </a:cubicBezTo>
                  <a:cubicBezTo>
                    <a:pt x="62" y="162"/>
                    <a:pt x="42" y="133"/>
                    <a:pt x="32" y="109"/>
                  </a:cubicBezTo>
                  <a:cubicBezTo>
                    <a:pt x="22" y="85"/>
                    <a:pt x="21" y="66"/>
                    <a:pt x="29" y="52"/>
                  </a:cubicBezTo>
                  <a:cubicBezTo>
                    <a:pt x="37" y="38"/>
                    <a:pt x="53" y="29"/>
                    <a:pt x="79" y="25"/>
                  </a:cubicBezTo>
                  <a:cubicBezTo>
                    <a:pt x="105" y="21"/>
                    <a:pt x="139" y="23"/>
                    <a:pt x="179" y="30"/>
                  </a:cubicBezTo>
                  <a:cubicBezTo>
                    <a:pt x="259" y="45"/>
                    <a:pt x="361" y="84"/>
                    <a:pt x="465" y="142"/>
                  </a:cubicBezTo>
                  <a:cubicBezTo>
                    <a:pt x="568" y="200"/>
                    <a:pt x="655" y="266"/>
                    <a:pt x="710" y="326"/>
                  </a:cubicBezTo>
                  <a:cubicBezTo>
                    <a:pt x="737" y="356"/>
                    <a:pt x="757" y="384"/>
                    <a:pt x="767" y="408"/>
                  </a:cubicBezTo>
                  <a:cubicBezTo>
                    <a:pt x="777" y="432"/>
                    <a:pt x="777" y="451"/>
                    <a:pt x="770" y="4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8" name="POWER_USER_ID_ICONS_Atomic"/>
            <p:cNvSpPr>
              <a:spLocks noChangeArrowheads="1"/>
            </p:cNvSpPr>
            <p:nvPr>
              <p:custDataLst>
                <p:tags r:id="rId1249"/>
              </p:custDataLst>
            </p:nvPr>
          </p:nvSpPr>
          <p:spPr bwMode="auto">
            <a:xfrm>
              <a:off x="70" y="180"/>
              <a:ext cx="37" cy="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9" name="POWER_USER_ID_ICONS_Atomic"/>
            <p:cNvSpPr>
              <a:spLocks noChangeArrowheads="1"/>
            </p:cNvSpPr>
            <p:nvPr>
              <p:custDataLst>
                <p:tags r:id="rId1250"/>
              </p:custDataLst>
            </p:nvPr>
          </p:nvSpPr>
          <p:spPr bwMode="auto">
            <a:xfrm>
              <a:off x="351" y="183"/>
              <a:ext cx="37" cy="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0" name="POWER_USER_ID_ICONS_Atomic"/>
            <p:cNvSpPr>
              <a:spLocks noChangeArrowheads="1"/>
            </p:cNvSpPr>
            <p:nvPr>
              <p:custDataLst>
                <p:tags r:id="rId1251"/>
              </p:custDataLst>
            </p:nvPr>
          </p:nvSpPr>
          <p:spPr bwMode="auto">
            <a:xfrm>
              <a:off x="278" y="362"/>
              <a:ext cx="38" cy="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1" name="POWER_USER_ID_ICONS_Atomic"/>
            <p:cNvSpPr>
              <a:spLocks/>
            </p:cNvSpPr>
            <p:nvPr>
              <p:custDataLst>
                <p:tags r:id="rId1252"/>
              </p:custDataLst>
            </p:nvPr>
          </p:nvSpPr>
          <p:spPr bwMode="auto">
            <a:xfrm>
              <a:off x="209" y="212"/>
              <a:ext cx="42" cy="37"/>
            </a:xfrm>
            <a:custGeom>
              <a:avLst/>
              <a:gdLst>
                <a:gd name="T0" fmla="*/ 48 w 91"/>
                <a:gd name="T1" fmla="*/ 0 h 81"/>
                <a:gd name="T2" fmla="*/ 0 w 91"/>
                <a:gd name="T3" fmla="*/ 50 h 81"/>
                <a:gd name="T4" fmla="*/ 11 w 91"/>
                <a:gd name="T5" fmla="*/ 81 h 81"/>
                <a:gd name="T6" fmla="*/ 59 w 91"/>
                <a:gd name="T7" fmla="*/ 59 h 81"/>
                <a:gd name="T8" fmla="*/ 60 w 91"/>
                <a:gd name="T9" fmla="*/ 59 h 81"/>
                <a:gd name="T10" fmla="*/ 91 w 91"/>
                <a:gd name="T11" fmla="*/ 28 h 81"/>
                <a:gd name="T12" fmla="*/ 48 w 91"/>
                <a:gd name="T1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81">
                  <a:moveTo>
                    <a:pt x="48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62"/>
                    <a:pt x="4" y="73"/>
                    <a:pt x="11" y="81"/>
                  </a:cubicBezTo>
                  <a:cubicBezTo>
                    <a:pt x="23" y="68"/>
                    <a:pt x="40" y="59"/>
                    <a:pt x="59" y="59"/>
                  </a:cubicBezTo>
                  <a:cubicBezTo>
                    <a:pt x="59" y="59"/>
                    <a:pt x="60" y="59"/>
                    <a:pt x="60" y="59"/>
                  </a:cubicBezTo>
                  <a:cubicBezTo>
                    <a:pt x="67" y="45"/>
                    <a:pt x="78" y="34"/>
                    <a:pt x="91" y="28"/>
                  </a:cubicBezTo>
                  <a:cubicBezTo>
                    <a:pt x="83" y="12"/>
                    <a:pt x="67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2" name="POWER_USER_ID_ICONS_Atomic"/>
            <p:cNvSpPr>
              <a:spLocks/>
            </p:cNvSpPr>
            <p:nvPr>
              <p:custDataLst>
                <p:tags r:id="rId1253"/>
              </p:custDataLst>
            </p:nvPr>
          </p:nvSpPr>
          <p:spPr bwMode="auto">
            <a:xfrm>
              <a:off x="212" y="244"/>
              <a:ext cx="40" cy="46"/>
            </a:xfrm>
            <a:custGeom>
              <a:avLst/>
              <a:gdLst>
                <a:gd name="T0" fmla="*/ 49 w 87"/>
                <a:gd name="T1" fmla="*/ 0 h 100"/>
                <a:gd name="T2" fmla="*/ 0 w 87"/>
                <a:gd name="T3" fmla="*/ 50 h 100"/>
                <a:gd name="T4" fmla="*/ 49 w 87"/>
                <a:gd name="T5" fmla="*/ 100 h 100"/>
                <a:gd name="T6" fmla="*/ 87 w 87"/>
                <a:gd name="T7" fmla="*/ 81 h 100"/>
                <a:gd name="T8" fmla="*/ 51 w 87"/>
                <a:gd name="T9" fmla="*/ 20 h 100"/>
                <a:gd name="T10" fmla="*/ 54 w 87"/>
                <a:gd name="T11" fmla="*/ 0 h 100"/>
                <a:gd name="T12" fmla="*/ 49 w 87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00">
                  <a:moveTo>
                    <a:pt x="49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78"/>
                    <a:pt x="22" y="100"/>
                    <a:pt x="49" y="100"/>
                  </a:cubicBezTo>
                  <a:cubicBezTo>
                    <a:pt x="64" y="100"/>
                    <a:pt x="78" y="93"/>
                    <a:pt x="87" y="81"/>
                  </a:cubicBezTo>
                  <a:cubicBezTo>
                    <a:pt x="66" y="69"/>
                    <a:pt x="51" y="46"/>
                    <a:pt x="51" y="20"/>
                  </a:cubicBezTo>
                  <a:cubicBezTo>
                    <a:pt x="51" y="13"/>
                    <a:pt x="52" y="7"/>
                    <a:pt x="54" y="0"/>
                  </a:cubicBezTo>
                  <a:cubicBezTo>
                    <a:pt x="52" y="0"/>
                    <a:pt x="51" y="0"/>
                    <a:pt x="4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3" name="POWER_USER_ID_ICONS_Atomic"/>
            <p:cNvSpPr>
              <a:spLocks/>
            </p:cNvSpPr>
            <p:nvPr>
              <p:custDataLst>
                <p:tags r:id="rId1254"/>
              </p:custDataLst>
            </p:nvPr>
          </p:nvSpPr>
          <p:spPr bwMode="auto">
            <a:xfrm>
              <a:off x="239" y="216"/>
              <a:ext cx="52" cy="63"/>
            </a:xfrm>
            <a:custGeom>
              <a:avLst/>
              <a:gdLst>
                <a:gd name="T0" fmla="*/ 112 w 112"/>
                <a:gd name="T1" fmla="*/ 77 h 135"/>
                <a:gd name="T2" fmla="*/ 56 w 112"/>
                <a:gd name="T3" fmla="*/ 135 h 135"/>
                <a:gd name="T4" fmla="*/ 0 w 112"/>
                <a:gd name="T5" fmla="*/ 77 h 135"/>
                <a:gd name="T6" fmla="*/ 112 w 112"/>
                <a:gd name="T7" fmla="*/ 7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35">
                  <a:moveTo>
                    <a:pt x="112" y="77"/>
                  </a:moveTo>
                  <a:cubicBezTo>
                    <a:pt x="112" y="109"/>
                    <a:pt x="87" y="135"/>
                    <a:pt x="56" y="135"/>
                  </a:cubicBezTo>
                  <a:cubicBezTo>
                    <a:pt x="25" y="135"/>
                    <a:pt x="0" y="109"/>
                    <a:pt x="0" y="77"/>
                  </a:cubicBezTo>
                  <a:cubicBezTo>
                    <a:pt x="0" y="0"/>
                    <a:pt x="112" y="0"/>
                    <a:pt x="112" y="7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24" name="File_Word2"/>
          <p:cNvSpPr>
            <a:spLocks noChangeAspect="1" noEditPoints="1"/>
          </p:cNvSpPr>
          <p:nvPr>
            <p:custDataLst>
              <p:tags r:id="rId5"/>
            </p:custDataLst>
          </p:nvPr>
        </p:nvSpPr>
        <p:spPr bwMode="auto">
          <a:xfrm>
            <a:off x="6226728" y="775387"/>
            <a:ext cx="549777" cy="519102"/>
          </a:xfrm>
          <a:custGeom>
            <a:avLst/>
            <a:gdLst>
              <a:gd name="T0" fmla="*/ 300 w 300"/>
              <a:gd name="T1" fmla="*/ 39 h 284"/>
              <a:gd name="T2" fmla="*/ 300 w 300"/>
              <a:gd name="T3" fmla="*/ 246 h 284"/>
              <a:gd name="T4" fmla="*/ 298 w 300"/>
              <a:gd name="T5" fmla="*/ 250 h 284"/>
              <a:gd name="T6" fmla="*/ 294 w 300"/>
              <a:gd name="T7" fmla="*/ 252 h 284"/>
              <a:gd name="T8" fmla="*/ 187 w 300"/>
              <a:gd name="T9" fmla="*/ 252 h 284"/>
              <a:gd name="T10" fmla="*/ 187 w 300"/>
              <a:gd name="T11" fmla="*/ 223 h 284"/>
              <a:gd name="T12" fmla="*/ 274 w 300"/>
              <a:gd name="T13" fmla="*/ 223 h 284"/>
              <a:gd name="T14" fmla="*/ 274 w 300"/>
              <a:gd name="T15" fmla="*/ 210 h 284"/>
              <a:gd name="T16" fmla="*/ 187 w 300"/>
              <a:gd name="T17" fmla="*/ 210 h 284"/>
              <a:gd name="T18" fmla="*/ 187 w 300"/>
              <a:gd name="T19" fmla="*/ 194 h 284"/>
              <a:gd name="T20" fmla="*/ 274 w 300"/>
              <a:gd name="T21" fmla="*/ 194 h 284"/>
              <a:gd name="T22" fmla="*/ 274 w 300"/>
              <a:gd name="T23" fmla="*/ 181 h 284"/>
              <a:gd name="T24" fmla="*/ 187 w 300"/>
              <a:gd name="T25" fmla="*/ 181 h 284"/>
              <a:gd name="T26" fmla="*/ 187 w 300"/>
              <a:gd name="T27" fmla="*/ 165 h 284"/>
              <a:gd name="T28" fmla="*/ 274 w 300"/>
              <a:gd name="T29" fmla="*/ 165 h 284"/>
              <a:gd name="T30" fmla="*/ 274 w 300"/>
              <a:gd name="T31" fmla="*/ 152 h 284"/>
              <a:gd name="T32" fmla="*/ 187 w 300"/>
              <a:gd name="T33" fmla="*/ 152 h 284"/>
              <a:gd name="T34" fmla="*/ 187 w 300"/>
              <a:gd name="T35" fmla="*/ 136 h 284"/>
              <a:gd name="T36" fmla="*/ 274 w 300"/>
              <a:gd name="T37" fmla="*/ 136 h 284"/>
              <a:gd name="T38" fmla="*/ 274 w 300"/>
              <a:gd name="T39" fmla="*/ 123 h 284"/>
              <a:gd name="T40" fmla="*/ 187 w 300"/>
              <a:gd name="T41" fmla="*/ 123 h 284"/>
              <a:gd name="T42" fmla="*/ 187 w 300"/>
              <a:gd name="T43" fmla="*/ 107 h 284"/>
              <a:gd name="T44" fmla="*/ 274 w 300"/>
              <a:gd name="T45" fmla="*/ 107 h 284"/>
              <a:gd name="T46" fmla="*/ 274 w 300"/>
              <a:gd name="T47" fmla="*/ 93 h 284"/>
              <a:gd name="T48" fmla="*/ 187 w 300"/>
              <a:gd name="T49" fmla="*/ 93 h 284"/>
              <a:gd name="T50" fmla="*/ 187 w 300"/>
              <a:gd name="T51" fmla="*/ 77 h 284"/>
              <a:gd name="T52" fmla="*/ 274 w 300"/>
              <a:gd name="T53" fmla="*/ 77 h 284"/>
              <a:gd name="T54" fmla="*/ 274 w 300"/>
              <a:gd name="T55" fmla="*/ 65 h 284"/>
              <a:gd name="T56" fmla="*/ 187 w 300"/>
              <a:gd name="T57" fmla="*/ 65 h 284"/>
              <a:gd name="T58" fmla="*/ 187 w 300"/>
              <a:gd name="T59" fmla="*/ 32 h 284"/>
              <a:gd name="T60" fmla="*/ 294 w 300"/>
              <a:gd name="T61" fmla="*/ 32 h 284"/>
              <a:gd name="T62" fmla="*/ 298 w 300"/>
              <a:gd name="T63" fmla="*/ 34 h 284"/>
              <a:gd name="T64" fmla="*/ 300 w 300"/>
              <a:gd name="T65" fmla="*/ 39 h 284"/>
              <a:gd name="T66" fmla="*/ 171 w 300"/>
              <a:gd name="T67" fmla="*/ 0 h 284"/>
              <a:gd name="T68" fmla="*/ 171 w 300"/>
              <a:gd name="T69" fmla="*/ 284 h 284"/>
              <a:gd name="T70" fmla="*/ 0 w 300"/>
              <a:gd name="T71" fmla="*/ 255 h 284"/>
              <a:gd name="T72" fmla="*/ 0 w 300"/>
              <a:gd name="T73" fmla="*/ 30 h 284"/>
              <a:gd name="T74" fmla="*/ 171 w 300"/>
              <a:gd name="T75" fmla="*/ 0 h 284"/>
              <a:gd name="T76" fmla="*/ 145 w 300"/>
              <a:gd name="T77" fmla="*/ 84 h 284"/>
              <a:gd name="T78" fmla="*/ 124 w 300"/>
              <a:gd name="T79" fmla="*/ 85 h 284"/>
              <a:gd name="T80" fmla="*/ 110 w 300"/>
              <a:gd name="T81" fmla="*/ 170 h 284"/>
              <a:gd name="T82" fmla="*/ 110 w 300"/>
              <a:gd name="T83" fmla="*/ 170 h 284"/>
              <a:gd name="T84" fmla="*/ 102 w 300"/>
              <a:gd name="T85" fmla="*/ 128 h 284"/>
              <a:gd name="T86" fmla="*/ 94 w 300"/>
              <a:gd name="T87" fmla="*/ 87 h 284"/>
              <a:gd name="T88" fmla="*/ 74 w 300"/>
              <a:gd name="T89" fmla="*/ 88 h 284"/>
              <a:gd name="T90" fmla="*/ 66 w 300"/>
              <a:gd name="T91" fmla="*/ 128 h 284"/>
              <a:gd name="T92" fmla="*/ 58 w 300"/>
              <a:gd name="T93" fmla="*/ 168 h 284"/>
              <a:gd name="T94" fmla="*/ 58 w 300"/>
              <a:gd name="T95" fmla="*/ 168 h 284"/>
              <a:gd name="T96" fmla="*/ 45 w 300"/>
              <a:gd name="T97" fmla="*/ 90 h 284"/>
              <a:gd name="T98" fmla="*/ 27 w 300"/>
              <a:gd name="T99" fmla="*/ 91 h 284"/>
              <a:gd name="T100" fmla="*/ 47 w 300"/>
              <a:gd name="T101" fmla="*/ 190 h 284"/>
              <a:gd name="T102" fmla="*/ 67 w 300"/>
              <a:gd name="T103" fmla="*/ 191 h 284"/>
              <a:gd name="T104" fmla="*/ 75 w 300"/>
              <a:gd name="T105" fmla="*/ 153 h 284"/>
              <a:gd name="T106" fmla="*/ 83 w 300"/>
              <a:gd name="T107" fmla="*/ 114 h 284"/>
              <a:gd name="T108" fmla="*/ 83 w 300"/>
              <a:gd name="T109" fmla="*/ 114 h 284"/>
              <a:gd name="T110" fmla="*/ 91 w 300"/>
              <a:gd name="T111" fmla="*/ 154 h 284"/>
              <a:gd name="T112" fmla="*/ 98 w 300"/>
              <a:gd name="T113" fmla="*/ 193 h 284"/>
              <a:gd name="T114" fmla="*/ 121 w 300"/>
              <a:gd name="T115" fmla="*/ 194 h 284"/>
              <a:gd name="T116" fmla="*/ 145 w 300"/>
              <a:gd name="T117" fmla="*/ 84 h 284"/>
              <a:gd name="T118" fmla="*/ 145 w 300"/>
              <a:gd name="T119" fmla="*/ 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0" h="284">
                <a:moveTo>
                  <a:pt x="300" y="39"/>
                </a:moveTo>
                <a:lnTo>
                  <a:pt x="300" y="246"/>
                </a:lnTo>
                <a:cubicBezTo>
                  <a:pt x="300" y="247"/>
                  <a:pt x="299" y="249"/>
                  <a:pt x="298" y="250"/>
                </a:cubicBezTo>
                <a:cubicBezTo>
                  <a:pt x="297" y="251"/>
                  <a:pt x="295" y="252"/>
                  <a:pt x="294" y="252"/>
                </a:cubicBezTo>
                <a:lnTo>
                  <a:pt x="187" y="252"/>
                </a:lnTo>
                <a:lnTo>
                  <a:pt x="187" y="223"/>
                </a:lnTo>
                <a:lnTo>
                  <a:pt x="274" y="223"/>
                </a:lnTo>
                <a:lnTo>
                  <a:pt x="274" y="210"/>
                </a:lnTo>
                <a:lnTo>
                  <a:pt x="187" y="210"/>
                </a:lnTo>
                <a:lnTo>
                  <a:pt x="187" y="194"/>
                </a:lnTo>
                <a:lnTo>
                  <a:pt x="274" y="194"/>
                </a:lnTo>
                <a:lnTo>
                  <a:pt x="274" y="181"/>
                </a:lnTo>
                <a:lnTo>
                  <a:pt x="187" y="181"/>
                </a:lnTo>
                <a:lnTo>
                  <a:pt x="187" y="165"/>
                </a:lnTo>
                <a:lnTo>
                  <a:pt x="274" y="165"/>
                </a:lnTo>
                <a:lnTo>
                  <a:pt x="274" y="152"/>
                </a:lnTo>
                <a:lnTo>
                  <a:pt x="187" y="152"/>
                </a:lnTo>
                <a:lnTo>
                  <a:pt x="187" y="136"/>
                </a:lnTo>
                <a:lnTo>
                  <a:pt x="274" y="136"/>
                </a:lnTo>
                <a:lnTo>
                  <a:pt x="274" y="123"/>
                </a:lnTo>
                <a:lnTo>
                  <a:pt x="187" y="123"/>
                </a:lnTo>
                <a:lnTo>
                  <a:pt x="187" y="107"/>
                </a:lnTo>
                <a:lnTo>
                  <a:pt x="274" y="107"/>
                </a:lnTo>
                <a:lnTo>
                  <a:pt x="274" y="93"/>
                </a:lnTo>
                <a:lnTo>
                  <a:pt x="187" y="93"/>
                </a:lnTo>
                <a:lnTo>
                  <a:pt x="187" y="77"/>
                </a:lnTo>
                <a:lnTo>
                  <a:pt x="274" y="77"/>
                </a:lnTo>
                <a:lnTo>
                  <a:pt x="274" y="65"/>
                </a:lnTo>
                <a:lnTo>
                  <a:pt x="187" y="65"/>
                </a:lnTo>
                <a:lnTo>
                  <a:pt x="187" y="32"/>
                </a:lnTo>
                <a:lnTo>
                  <a:pt x="294" y="32"/>
                </a:lnTo>
                <a:cubicBezTo>
                  <a:pt x="296" y="32"/>
                  <a:pt x="297" y="33"/>
                  <a:pt x="298" y="34"/>
                </a:cubicBezTo>
                <a:cubicBezTo>
                  <a:pt x="299" y="35"/>
                  <a:pt x="300" y="37"/>
                  <a:pt x="300" y="39"/>
                </a:cubicBezTo>
                <a:close/>
                <a:moveTo>
                  <a:pt x="171" y="0"/>
                </a:moveTo>
                <a:lnTo>
                  <a:pt x="171" y="284"/>
                </a:lnTo>
                <a:lnTo>
                  <a:pt x="0" y="255"/>
                </a:lnTo>
                <a:lnTo>
                  <a:pt x="0" y="30"/>
                </a:lnTo>
                <a:lnTo>
                  <a:pt x="171" y="0"/>
                </a:lnTo>
                <a:close/>
                <a:moveTo>
                  <a:pt x="145" y="84"/>
                </a:moveTo>
                <a:lnTo>
                  <a:pt x="124" y="85"/>
                </a:lnTo>
                <a:lnTo>
                  <a:pt x="110" y="170"/>
                </a:lnTo>
                <a:lnTo>
                  <a:pt x="110" y="170"/>
                </a:lnTo>
                <a:cubicBezTo>
                  <a:pt x="109" y="166"/>
                  <a:pt x="106" y="152"/>
                  <a:pt x="102" y="128"/>
                </a:cubicBezTo>
                <a:lnTo>
                  <a:pt x="94" y="87"/>
                </a:lnTo>
                <a:lnTo>
                  <a:pt x="74" y="88"/>
                </a:lnTo>
                <a:lnTo>
                  <a:pt x="66" y="128"/>
                </a:lnTo>
                <a:cubicBezTo>
                  <a:pt x="61" y="151"/>
                  <a:pt x="58" y="165"/>
                  <a:pt x="58" y="168"/>
                </a:cubicBezTo>
                <a:lnTo>
                  <a:pt x="58" y="168"/>
                </a:lnTo>
                <a:lnTo>
                  <a:pt x="45" y="90"/>
                </a:lnTo>
                <a:lnTo>
                  <a:pt x="27" y="91"/>
                </a:lnTo>
                <a:lnTo>
                  <a:pt x="47" y="190"/>
                </a:lnTo>
                <a:lnTo>
                  <a:pt x="67" y="191"/>
                </a:lnTo>
                <a:lnTo>
                  <a:pt x="75" y="153"/>
                </a:lnTo>
                <a:cubicBezTo>
                  <a:pt x="79" y="130"/>
                  <a:pt x="82" y="117"/>
                  <a:pt x="83" y="114"/>
                </a:cubicBezTo>
                <a:lnTo>
                  <a:pt x="83" y="114"/>
                </a:lnTo>
                <a:cubicBezTo>
                  <a:pt x="84" y="117"/>
                  <a:pt x="86" y="131"/>
                  <a:pt x="91" y="154"/>
                </a:cubicBezTo>
                <a:lnTo>
                  <a:pt x="98" y="193"/>
                </a:lnTo>
                <a:lnTo>
                  <a:pt x="121" y="194"/>
                </a:lnTo>
                <a:lnTo>
                  <a:pt x="145" y="84"/>
                </a:lnTo>
                <a:lnTo>
                  <a:pt x="145" y="84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25" name="PDF"/>
          <p:cNvGrpSpPr>
            <a:grpSpLocks noChangeAspect="1"/>
          </p:cNvGrpSpPr>
          <p:nvPr>
            <p:custDataLst>
              <p:tags r:id="rId6"/>
            </p:custDataLst>
          </p:nvPr>
        </p:nvGrpSpPr>
        <p:grpSpPr bwMode="auto">
          <a:xfrm>
            <a:off x="7104534" y="2349661"/>
            <a:ext cx="421425" cy="476832"/>
            <a:chOff x="3337" y="1591"/>
            <a:chExt cx="1004" cy="1136"/>
          </a:xfrm>
          <a:solidFill>
            <a:schemeClr val="bg1"/>
          </a:solidFill>
        </p:grpSpPr>
        <p:sp>
          <p:nvSpPr>
            <p:cNvPr id="1726" name="Freeform 273"/>
            <p:cNvSpPr>
              <a:spLocks/>
            </p:cNvSpPr>
            <p:nvPr/>
          </p:nvSpPr>
          <p:spPr bwMode="auto">
            <a:xfrm>
              <a:off x="3512" y="2124"/>
              <a:ext cx="90" cy="103"/>
            </a:xfrm>
            <a:custGeom>
              <a:avLst/>
              <a:gdLst>
                <a:gd name="T0" fmla="*/ 545 w 545"/>
                <a:gd name="T1" fmla="*/ 296 h 625"/>
                <a:gd name="T2" fmla="*/ 189 w 545"/>
                <a:gd name="T3" fmla="*/ 0 h 625"/>
                <a:gd name="T4" fmla="*/ 0 w 545"/>
                <a:gd name="T5" fmla="*/ 18 h 625"/>
                <a:gd name="T6" fmla="*/ 0 w 545"/>
                <a:gd name="T7" fmla="*/ 613 h 625"/>
                <a:gd name="T8" fmla="*/ 153 w 545"/>
                <a:gd name="T9" fmla="*/ 625 h 625"/>
                <a:gd name="T10" fmla="*/ 545 w 545"/>
                <a:gd name="T11" fmla="*/ 296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" h="625">
                  <a:moveTo>
                    <a:pt x="545" y="296"/>
                  </a:moveTo>
                  <a:cubicBezTo>
                    <a:pt x="545" y="110"/>
                    <a:pt x="416" y="0"/>
                    <a:pt x="189" y="0"/>
                  </a:cubicBezTo>
                  <a:cubicBezTo>
                    <a:pt x="96" y="0"/>
                    <a:pt x="33" y="9"/>
                    <a:pt x="0" y="18"/>
                  </a:cubicBezTo>
                  <a:lnTo>
                    <a:pt x="0" y="613"/>
                  </a:lnTo>
                  <a:cubicBezTo>
                    <a:pt x="39" y="622"/>
                    <a:pt x="87" y="625"/>
                    <a:pt x="153" y="625"/>
                  </a:cubicBezTo>
                  <a:cubicBezTo>
                    <a:pt x="395" y="625"/>
                    <a:pt x="545" y="502"/>
                    <a:pt x="545" y="29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7" name="Freeform 274"/>
            <p:cNvSpPr>
              <a:spLocks/>
            </p:cNvSpPr>
            <p:nvPr/>
          </p:nvSpPr>
          <p:spPr bwMode="auto">
            <a:xfrm>
              <a:off x="3800" y="2125"/>
              <a:ext cx="139" cy="223"/>
            </a:xfrm>
            <a:custGeom>
              <a:avLst/>
              <a:gdLst>
                <a:gd name="T0" fmla="*/ 207 w 844"/>
                <a:gd name="T1" fmla="*/ 0 h 1349"/>
                <a:gd name="T2" fmla="*/ 0 w 844"/>
                <a:gd name="T3" fmla="*/ 18 h 1349"/>
                <a:gd name="T4" fmla="*/ 0 w 844"/>
                <a:gd name="T5" fmla="*/ 1337 h 1349"/>
                <a:gd name="T6" fmla="*/ 159 w 844"/>
                <a:gd name="T7" fmla="*/ 1346 h 1349"/>
                <a:gd name="T8" fmla="*/ 841 w 844"/>
                <a:gd name="T9" fmla="*/ 640 h 1349"/>
                <a:gd name="T10" fmla="*/ 207 w 844"/>
                <a:gd name="T11" fmla="*/ 0 h 1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4" h="1349">
                  <a:moveTo>
                    <a:pt x="207" y="0"/>
                  </a:moveTo>
                  <a:cubicBezTo>
                    <a:pt x="105" y="0"/>
                    <a:pt x="39" y="9"/>
                    <a:pt x="0" y="18"/>
                  </a:cubicBezTo>
                  <a:lnTo>
                    <a:pt x="0" y="1337"/>
                  </a:lnTo>
                  <a:cubicBezTo>
                    <a:pt x="39" y="1346"/>
                    <a:pt x="102" y="1346"/>
                    <a:pt x="159" y="1346"/>
                  </a:cubicBezTo>
                  <a:cubicBezTo>
                    <a:pt x="572" y="1349"/>
                    <a:pt x="841" y="1121"/>
                    <a:pt x="841" y="640"/>
                  </a:cubicBezTo>
                  <a:cubicBezTo>
                    <a:pt x="844" y="221"/>
                    <a:pt x="599" y="0"/>
                    <a:pt x="20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8" name="Freeform 275"/>
            <p:cNvSpPr>
              <a:spLocks noEditPoints="1"/>
            </p:cNvSpPr>
            <p:nvPr/>
          </p:nvSpPr>
          <p:spPr bwMode="auto">
            <a:xfrm>
              <a:off x="3337" y="1591"/>
              <a:ext cx="1004" cy="1136"/>
            </a:xfrm>
            <a:custGeom>
              <a:avLst/>
              <a:gdLst>
                <a:gd name="T0" fmla="*/ 5546 w 6097"/>
                <a:gd name="T1" fmla="*/ 2463 h 6885"/>
                <a:gd name="T2" fmla="*/ 5545 w 6097"/>
                <a:gd name="T3" fmla="*/ 1650 h 6885"/>
                <a:gd name="T4" fmla="*/ 4185 w 6097"/>
                <a:gd name="T5" fmla="*/ 46 h 6885"/>
                <a:gd name="T6" fmla="*/ 4157 w 6097"/>
                <a:gd name="T7" fmla="*/ 23 h 6885"/>
                <a:gd name="T8" fmla="*/ 4122 w 6097"/>
                <a:gd name="T9" fmla="*/ 6 h 6885"/>
                <a:gd name="T10" fmla="*/ 4083 w 6097"/>
                <a:gd name="T11" fmla="*/ 0 h 6885"/>
                <a:gd name="T12" fmla="*/ 551 w 6097"/>
                <a:gd name="T13" fmla="*/ 270 h 6885"/>
                <a:gd name="T14" fmla="*/ 386 w 6097"/>
                <a:gd name="T15" fmla="*/ 2463 h 6885"/>
                <a:gd name="T16" fmla="*/ 0 w 6097"/>
                <a:gd name="T17" fmla="*/ 4855 h 6885"/>
                <a:gd name="T18" fmla="*/ 551 w 6097"/>
                <a:gd name="T19" fmla="*/ 5241 h 6885"/>
                <a:gd name="T20" fmla="*/ 821 w 6097"/>
                <a:gd name="T21" fmla="*/ 6885 h 6885"/>
                <a:gd name="T22" fmla="*/ 5546 w 6097"/>
                <a:gd name="T23" fmla="*/ 6615 h 6885"/>
                <a:gd name="T24" fmla="*/ 5711 w 6097"/>
                <a:gd name="T25" fmla="*/ 5241 h 6885"/>
                <a:gd name="T26" fmla="*/ 6097 w 6097"/>
                <a:gd name="T27" fmla="*/ 2849 h 6885"/>
                <a:gd name="T28" fmla="*/ 821 w 6097"/>
                <a:gd name="T29" fmla="*/ 270 h 6885"/>
                <a:gd name="T30" fmla="*/ 3948 w 6097"/>
                <a:gd name="T31" fmla="*/ 1651 h 6885"/>
                <a:gd name="T32" fmla="*/ 5276 w 6097"/>
                <a:gd name="T33" fmla="*/ 1786 h 6885"/>
                <a:gd name="T34" fmla="*/ 821 w 6097"/>
                <a:gd name="T35" fmla="*/ 2463 h 6885"/>
                <a:gd name="T36" fmla="*/ 4135 w 6097"/>
                <a:gd name="T37" fmla="*/ 3863 h 6885"/>
                <a:gd name="T38" fmla="*/ 2870 w 6097"/>
                <a:gd name="T39" fmla="*/ 4940 h 6885"/>
                <a:gd name="T40" fmla="*/ 2353 w 6097"/>
                <a:gd name="T41" fmla="*/ 2930 h 6885"/>
                <a:gd name="T42" fmla="*/ 3795 w 6097"/>
                <a:gd name="T43" fmla="*/ 3103 h 6885"/>
                <a:gd name="T44" fmla="*/ 615 w 6097"/>
                <a:gd name="T45" fmla="*/ 4919 h 6885"/>
                <a:gd name="T46" fmla="*/ 1231 w 6097"/>
                <a:gd name="T47" fmla="*/ 2888 h 6885"/>
                <a:gd name="T48" fmla="*/ 2062 w 6097"/>
                <a:gd name="T49" fmla="*/ 3516 h 6885"/>
                <a:gd name="T50" fmla="*/ 1222 w 6097"/>
                <a:gd name="T51" fmla="*/ 4207 h 6885"/>
                <a:gd name="T52" fmla="*/ 1066 w 6097"/>
                <a:gd name="T53" fmla="*/ 4919 h 6885"/>
                <a:gd name="T54" fmla="*/ 5276 w 6097"/>
                <a:gd name="T55" fmla="*/ 6542 h 6885"/>
                <a:gd name="T56" fmla="*/ 821 w 6097"/>
                <a:gd name="T57" fmla="*/ 5241 h 6885"/>
                <a:gd name="T58" fmla="*/ 5276 w 6097"/>
                <a:gd name="T59" fmla="*/ 6542 h 6885"/>
                <a:gd name="T60" fmla="*/ 4892 w 6097"/>
                <a:gd name="T61" fmla="*/ 3277 h 6885"/>
                <a:gd name="T62" fmla="*/ 5616 w 6097"/>
                <a:gd name="T63" fmla="*/ 3737 h 6885"/>
                <a:gd name="T64" fmla="*/ 4892 w 6097"/>
                <a:gd name="T65" fmla="*/ 4108 h 6885"/>
                <a:gd name="T66" fmla="*/ 4435 w 6097"/>
                <a:gd name="T67" fmla="*/ 4919 h 6885"/>
                <a:gd name="T68" fmla="*/ 5667 w 6097"/>
                <a:gd name="T69" fmla="*/ 2903 h 6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97" h="6885">
                  <a:moveTo>
                    <a:pt x="5711" y="2463"/>
                  </a:moveTo>
                  <a:lnTo>
                    <a:pt x="5546" y="2463"/>
                  </a:lnTo>
                  <a:lnTo>
                    <a:pt x="5546" y="1665"/>
                  </a:lnTo>
                  <a:cubicBezTo>
                    <a:pt x="5546" y="1660"/>
                    <a:pt x="5545" y="1655"/>
                    <a:pt x="5545" y="1650"/>
                  </a:cubicBezTo>
                  <a:cubicBezTo>
                    <a:pt x="5544" y="1618"/>
                    <a:pt x="5534" y="1587"/>
                    <a:pt x="5513" y="1563"/>
                  </a:cubicBezTo>
                  <a:lnTo>
                    <a:pt x="4185" y="46"/>
                  </a:lnTo>
                  <a:cubicBezTo>
                    <a:pt x="4185" y="46"/>
                    <a:pt x="4184" y="46"/>
                    <a:pt x="4184" y="45"/>
                  </a:cubicBezTo>
                  <a:cubicBezTo>
                    <a:pt x="4176" y="36"/>
                    <a:pt x="4167" y="29"/>
                    <a:pt x="4157" y="23"/>
                  </a:cubicBezTo>
                  <a:cubicBezTo>
                    <a:pt x="4154" y="21"/>
                    <a:pt x="4151" y="19"/>
                    <a:pt x="4148" y="17"/>
                  </a:cubicBezTo>
                  <a:cubicBezTo>
                    <a:pt x="4140" y="13"/>
                    <a:pt x="4131" y="9"/>
                    <a:pt x="4122" y="6"/>
                  </a:cubicBezTo>
                  <a:cubicBezTo>
                    <a:pt x="4119" y="6"/>
                    <a:pt x="4117" y="5"/>
                    <a:pt x="4114" y="4"/>
                  </a:cubicBezTo>
                  <a:cubicBezTo>
                    <a:pt x="4104" y="1"/>
                    <a:pt x="4094" y="0"/>
                    <a:pt x="4083" y="0"/>
                  </a:cubicBezTo>
                  <a:lnTo>
                    <a:pt x="821" y="0"/>
                  </a:lnTo>
                  <a:cubicBezTo>
                    <a:pt x="672" y="0"/>
                    <a:pt x="551" y="121"/>
                    <a:pt x="551" y="270"/>
                  </a:cubicBezTo>
                  <a:lnTo>
                    <a:pt x="551" y="2463"/>
                  </a:lnTo>
                  <a:lnTo>
                    <a:pt x="386" y="2463"/>
                  </a:lnTo>
                  <a:cubicBezTo>
                    <a:pt x="173" y="2463"/>
                    <a:pt x="0" y="2635"/>
                    <a:pt x="0" y="2849"/>
                  </a:cubicBezTo>
                  <a:lnTo>
                    <a:pt x="0" y="4855"/>
                  </a:lnTo>
                  <a:cubicBezTo>
                    <a:pt x="0" y="5068"/>
                    <a:pt x="173" y="5241"/>
                    <a:pt x="386" y="5241"/>
                  </a:cubicBezTo>
                  <a:lnTo>
                    <a:pt x="551" y="5241"/>
                  </a:lnTo>
                  <a:lnTo>
                    <a:pt x="551" y="6615"/>
                  </a:lnTo>
                  <a:cubicBezTo>
                    <a:pt x="551" y="6764"/>
                    <a:pt x="672" y="6885"/>
                    <a:pt x="821" y="6885"/>
                  </a:cubicBezTo>
                  <a:lnTo>
                    <a:pt x="5276" y="6885"/>
                  </a:lnTo>
                  <a:cubicBezTo>
                    <a:pt x="5425" y="6885"/>
                    <a:pt x="5546" y="6764"/>
                    <a:pt x="5546" y="6615"/>
                  </a:cubicBezTo>
                  <a:lnTo>
                    <a:pt x="5546" y="5241"/>
                  </a:lnTo>
                  <a:lnTo>
                    <a:pt x="5711" y="5241"/>
                  </a:lnTo>
                  <a:cubicBezTo>
                    <a:pt x="5924" y="5241"/>
                    <a:pt x="6097" y="5068"/>
                    <a:pt x="6097" y="4855"/>
                  </a:cubicBezTo>
                  <a:lnTo>
                    <a:pt x="6097" y="2849"/>
                  </a:lnTo>
                  <a:cubicBezTo>
                    <a:pt x="6097" y="2635"/>
                    <a:pt x="5924" y="2463"/>
                    <a:pt x="5711" y="2463"/>
                  </a:cubicBezTo>
                  <a:close/>
                  <a:moveTo>
                    <a:pt x="821" y="270"/>
                  </a:moveTo>
                  <a:lnTo>
                    <a:pt x="3948" y="270"/>
                  </a:lnTo>
                  <a:lnTo>
                    <a:pt x="3948" y="1651"/>
                  </a:lnTo>
                  <a:cubicBezTo>
                    <a:pt x="3948" y="1726"/>
                    <a:pt x="4009" y="1786"/>
                    <a:pt x="4083" y="1786"/>
                  </a:cubicBezTo>
                  <a:lnTo>
                    <a:pt x="5276" y="1786"/>
                  </a:lnTo>
                  <a:lnTo>
                    <a:pt x="5276" y="2463"/>
                  </a:lnTo>
                  <a:lnTo>
                    <a:pt x="821" y="2463"/>
                  </a:lnTo>
                  <a:lnTo>
                    <a:pt x="821" y="270"/>
                  </a:lnTo>
                  <a:close/>
                  <a:moveTo>
                    <a:pt x="4135" y="3863"/>
                  </a:moveTo>
                  <a:cubicBezTo>
                    <a:pt x="4135" y="4249"/>
                    <a:pt x="3995" y="4515"/>
                    <a:pt x="3800" y="4679"/>
                  </a:cubicBezTo>
                  <a:cubicBezTo>
                    <a:pt x="3588" y="4856"/>
                    <a:pt x="3265" y="4940"/>
                    <a:pt x="2870" y="4940"/>
                  </a:cubicBezTo>
                  <a:cubicBezTo>
                    <a:pt x="2634" y="4940"/>
                    <a:pt x="2467" y="4925"/>
                    <a:pt x="2353" y="4910"/>
                  </a:cubicBezTo>
                  <a:lnTo>
                    <a:pt x="2353" y="2930"/>
                  </a:lnTo>
                  <a:cubicBezTo>
                    <a:pt x="2520" y="2903"/>
                    <a:pt x="2739" y="2888"/>
                    <a:pt x="2969" y="2888"/>
                  </a:cubicBezTo>
                  <a:cubicBezTo>
                    <a:pt x="3352" y="2888"/>
                    <a:pt x="3600" y="2957"/>
                    <a:pt x="3795" y="3103"/>
                  </a:cubicBezTo>
                  <a:cubicBezTo>
                    <a:pt x="4004" y="3259"/>
                    <a:pt x="4135" y="3507"/>
                    <a:pt x="4135" y="3863"/>
                  </a:cubicBezTo>
                  <a:close/>
                  <a:moveTo>
                    <a:pt x="615" y="4919"/>
                  </a:moveTo>
                  <a:lnTo>
                    <a:pt x="615" y="2930"/>
                  </a:lnTo>
                  <a:cubicBezTo>
                    <a:pt x="755" y="2906"/>
                    <a:pt x="953" y="2888"/>
                    <a:pt x="1231" y="2888"/>
                  </a:cubicBezTo>
                  <a:cubicBezTo>
                    <a:pt x="1512" y="2888"/>
                    <a:pt x="1713" y="2942"/>
                    <a:pt x="1847" y="3049"/>
                  </a:cubicBezTo>
                  <a:cubicBezTo>
                    <a:pt x="1976" y="3151"/>
                    <a:pt x="2062" y="3319"/>
                    <a:pt x="2062" y="3516"/>
                  </a:cubicBezTo>
                  <a:cubicBezTo>
                    <a:pt x="2062" y="3713"/>
                    <a:pt x="1997" y="3881"/>
                    <a:pt x="1877" y="3994"/>
                  </a:cubicBezTo>
                  <a:cubicBezTo>
                    <a:pt x="1721" y="4141"/>
                    <a:pt x="1491" y="4207"/>
                    <a:pt x="1222" y="4207"/>
                  </a:cubicBezTo>
                  <a:cubicBezTo>
                    <a:pt x="1162" y="4207"/>
                    <a:pt x="1108" y="4204"/>
                    <a:pt x="1066" y="4198"/>
                  </a:cubicBezTo>
                  <a:lnTo>
                    <a:pt x="1066" y="4919"/>
                  </a:lnTo>
                  <a:lnTo>
                    <a:pt x="615" y="4919"/>
                  </a:lnTo>
                  <a:close/>
                  <a:moveTo>
                    <a:pt x="5276" y="6542"/>
                  </a:moveTo>
                  <a:lnTo>
                    <a:pt x="821" y="6542"/>
                  </a:lnTo>
                  <a:lnTo>
                    <a:pt x="821" y="5241"/>
                  </a:lnTo>
                  <a:lnTo>
                    <a:pt x="5276" y="5241"/>
                  </a:lnTo>
                  <a:lnTo>
                    <a:pt x="5276" y="6542"/>
                  </a:lnTo>
                  <a:close/>
                  <a:moveTo>
                    <a:pt x="5667" y="3277"/>
                  </a:moveTo>
                  <a:lnTo>
                    <a:pt x="4892" y="3277"/>
                  </a:lnTo>
                  <a:lnTo>
                    <a:pt x="4892" y="3737"/>
                  </a:lnTo>
                  <a:lnTo>
                    <a:pt x="5616" y="3737"/>
                  </a:lnTo>
                  <a:lnTo>
                    <a:pt x="5616" y="4108"/>
                  </a:lnTo>
                  <a:lnTo>
                    <a:pt x="4892" y="4108"/>
                  </a:lnTo>
                  <a:lnTo>
                    <a:pt x="4892" y="4919"/>
                  </a:lnTo>
                  <a:lnTo>
                    <a:pt x="4435" y="4919"/>
                  </a:lnTo>
                  <a:lnTo>
                    <a:pt x="4435" y="2903"/>
                  </a:lnTo>
                  <a:lnTo>
                    <a:pt x="5667" y="2903"/>
                  </a:lnTo>
                  <a:lnTo>
                    <a:pt x="5667" y="32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29" name="Picture 3"/>
          <p:cNvPicPr>
            <a:picLocks noChangeAspect="1" noChangeArrowheads="1"/>
          </p:cNvPicPr>
          <p:nvPr/>
        </p:nvPicPr>
        <p:blipFill>
          <a:blip r:embed="rId12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810" y="1471131"/>
            <a:ext cx="614751" cy="61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30" name="Picture 1729"/>
          <p:cNvPicPr>
            <a:picLocks noChangeAspect="1"/>
          </p:cNvPicPr>
          <p:nvPr/>
        </p:nvPicPr>
        <p:blipFill>
          <a:blip r:embed="rId12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57" y="2397878"/>
            <a:ext cx="1320732" cy="864096"/>
          </a:xfrm>
          <a:prstGeom prst="rect">
            <a:avLst/>
          </a:prstGeom>
        </p:spPr>
      </p:pic>
      <p:sp>
        <p:nvSpPr>
          <p:cNvPr id="1731" name="TextBox 1730"/>
          <p:cNvSpPr txBox="1"/>
          <p:nvPr/>
        </p:nvSpPr>
        <p:spPr>
          <a:xfrm>
            <a:off x="407790" y="3281242"/>
            <a:ext cx="246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Common modules</a:t>
            </a:r>
            <a:endParaRPr lang="en-GB" dirty="0"/>
          </a:p>
        </p:txBody>
      </p:sp>
      <p:pic>
        <p:nvPicPr>
          <p:cNvPr id="1732" name="Picture 18"/>
          <p:cNvPicPr>
            <a:picLocks noChangeAspect="1" noChangeArrowheads="1"/>
          </p:cNvPicPr>
          <p:nvPr/>
        </p:nvPicPr>
        <p:blipFill>
          <a:blip r:embed="rId12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052" y="3961150"/>
            <a:ext cx="779618" cy="2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3" name="TextBox 1732"/>
          <p:cNvSpPr txBox="1"/>
          <p:nvPr/>
        </p:nvSpPr>
        <p:spPr>
          <a:xfrm>
            <a:off x="1991965" y="3707336"/>
            <a:ext cx="1915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Integrated with</a:t>
            </a:r>
            <a:endParaRPr lang="en-GB" sz="1400" b="1" dirty="0"/>
          </a:p>
        </p:txBody>
      </p:sp>
      <p:cxnSp>
        <p:nvCxnSpPr>
          <p:cNvPr id="1734" name="Straight Arrow Connector 1733"/>
          <p:cNvCxnSpPr/>
          <p:nvPr/>
        </p:nvCxnSpPr>
        <p:spPr bwMode="auto">
          <a:xfrm flipH="1" flipV="1">
            <a:off x="1343894" y="3650574"/>
            <a:ext cx="648071" cy="673338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735" name="Straight Arrow Connector 1734"/>
          <p:cNvCxnSpPr/>
          <p:nvPr/>
        </p:nvCxnSpPr>
        <p:spPr bwMode="auto">
          <a:xfrm flipV="1">
            <a:off x="1271886" y="1700038"/>
            <a:ext cx="766939" cy="589432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736" name="Straight Arrow Connector 1735"/>
          <p:cNvCxnSpPr>
            <a:stCxn id="1730" idx="3"/>
            <a:endCxn id="1698" idx="1"/>
          </p:cNvCxnSpPr>
          <p:nvPr/>
        </p:nvCxnSpPr>
        <p:spPr bwMode="auto">
          <a:xfrm flipV="1">
            <a:off x="1832189" y="2819972"/>
            <a:ext cx="1023873" cy="9954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737" name="Straight Arrow Connector 1736"/>
          <p:cNvCxnSpPr/>
          <p:nvPr/>
        </p:nvCxnSpPr>
        <p:spPr bwMode="auto">
          <a:xfrm>
            <a:off x="4709791" y="1641207"/>
            <a:ext cx="1073522" cy="889350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738" name="Picture 68"/>
          <p:cNvPicPr>
            <a:picLocks noChangeAspect="1" noChangeArrowheads="1"/>
          </p:cNvPicPr>
          <p:nvPr/>
        </p:nvPicPr>
        <p:blipFill>
          <a:blip r:embed="rId12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197" y="2462289"/>
            <a:ext cx="949666" cy="1020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9" name="TextBox 1738"/>
          <p:cNvSpPr txBox="1"/>
          <p:nvPr/>
        </p:nvSpPr>
        <p:spPr>
          <a:xfrm>
            <a:off x="8120758" y="3417455"/>
            <a:ext cx="75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374C1"/>
                </a:solidFill>
              </a:rPr>
              <a:t>ECB</a:t>
            </a:r>
            <a:endParaRPr lang="en-GB" sz="1600" b="1" dirty="0">
              <a:solidFill>
                <a:srgbClr val="0374C1"/>
              </a:solidFill>
            </a:endParaRPr>
          </a:p>
        </p:txBody>
      </p:sp>
      <p:grpSp>
        <p:nvGrpSpPr>
          <p:cNvPr id="1740" name="Public_Health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8151791" y="4417641"/>
            <a:ext cx="497969" cy="542925"/>
            <a:chOff x="32" y="8"/>
            <a:chExt cx="432" cy="471"/>
          </a:xfrm>
          <a:solidFill>
            <a:schemeClr val="accent1"/>
          </a:solidFill>
        </p:grpSpPr>
        <p:sp>
          <p:nvSpPr>
            <p:cNvPr id="1741" name="Public_Health"/>
            <p:cNvSpPr>
              <a:spLocks noChangeArrowheads="1"/>
            </p:cNvSpPr>
            <p:nvPr>
              <p:custDataLst>
                <p:tags r:id="rId1238"/>
              </p:custDataLst>
            </p:nvPr>
          </p:nvSpPr>
          <p:spPr bwMode="auto">
            <a:xfrm>
              <a:off x="196" y="8"/>
              <a:ext cx="76" cy="77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2" name="Public_Health"/>
            <p:cNvSpPr>
              <a:spLocks/>
            </p:cNvSpPr>
            <p:nvPr>
              <p:custDataLst>
                <p:tags r:id="rId1239"/>
              </p:custDataLst>
            </p:nvPr>
          </p:nvSpPr>
          <p:spPr bwMode="auto">
            <a:xfrm>
              <a:off x="216" y="93"/>
              <a:ext cx="41" cy="40"/>
            </a:xfrm>
            <a:custGeom>
              <a:avLst/>
              <a:gdLst>
                <a:gd name="T0" fmla="*/ 55 w 111"/>
                <a:gd name="T1" fmla="*/ 106 h 106"/>
                <a:gd name="T2" fmla="*/ 111 w 111"/>
                <a:gd name="T3" fmla="*/ 0 h 106"/>
                <a:gd name="T4" fmla="*/ 0 w 111"/>
                <a:gd name="T5" fmla="*/ 0 h 106"/>
                <a:gd name="T6" fmla="*/ 55 w 111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06">
                  <a:moveTo>
                    <a:pt x="55" y="106"/>
                  </a:moveTo>
                  <a:cubicBezTo>
                    <a:pt x="91" y="106"/>
                    <a:pt x="109" y="93"/>
                    <a:pt x="111" y="0"/>
                  </a:cubicBezTo>
                  <a:lnTo>
                    <a:pt x="0" y="0"/>
                  </a:lnTo>
                  <a:cubicBezTo>
                    <a:pt x="2" y="93"/>
                    <a:pt x="19" y="106"/>
                    <a:pt x="55" y="10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3" name="Public_Health"/>
            <p:cNvSpPr>
              <a:spLocks/>
            </p:cNvSpPr>
            <p:nvPr>
              <p:custDataLst>
                <p:tags r:id="rId1240"/>
              </p:custDataLst>
            </p:nvPr>
          </p:nvSpPr>
          <p:spPr bwMode="auto">
            <a:xfrm>
              <a:off x="162" y="281"/>
              <a:ext cx="18" cy="74"/>
            </a:xfrm>
            <a:custGeom>
              <a:avLst/>
              <a:gdLst>
                <a:gd name="T0" fmla="*/ 6 w 47"/>
                <a:gd name="T1" fmla="*/ 15 h 197"/>
                <a:gd name="T2" fmla="*/ 0 w 47"/>
                <a:gd name="T3" fmla="*/ 15 h 197"/>
                <a:gd name="T4" fmla="*/ 0 w 47"/>
                <a:gd name="T5" fmla="*/ 145 h 197"/>
                <a:gd name="T6" fmla="*/ 47 w 47"/>
                <a:gd name="T7" fmla="*/ 189 h 197"/>
                <a:gd name="T8" fmla="*/ 47 w 47"/>
                <a:gd name="T9" fmla="*/ 0 h 197"/>
                <a:gd name="T10" fmla="*/ 6 w 47"/>
                <a:gd name="T11" fmla="*/ 1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197">
                  <a:moveTo>
                    <a:pt x="6" y="15"/>
                  </a:moveTo>
                  <a:cubicBezTo>
                    <a:pt x="4" y="15"/>
                    <a:pt x="2" y="15"/>
                    <a:pt x="0" y="15"/>
                  </a:cubicBezTo>
                  <a:lnTo>
                    <a:pt x="0" y="145"/>
                  </a:lnTo>
                  <a:cubicBezTo>
                    <a:pt x="0" y="182"/>
                    <a:pt x="26" y="197"/>
                    <a:pt x="47" y="189"/>
                  </a:cubicBezTo>
                  <a:lnTo>
                    <a:pt x="47" y="0"/>
                  </a:lnTo>
                  <a:cubicBezTo>
                    <a:pt x="35" y="10"/>
                    <a:pt x="20" y="15"/>
                    <a:pt x="6" y="1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4" name="Public_Health"/>
            <p:cNvSpPr>
              <a:spLocks/>
            </p:cNvSpPr>
            <p:nvPr>
              <p:custDataLst>
                <p:tags r:id="rId1241"/>
              </p:custDataLst>
            </p:nvPr>
          </p:nvSpPr>
          <p:spPr bwMode="auto">
            <a:xfrm>
              <a:off x="32" y="211"/>
              <a:ext cx="122" cy="259"/>
            </a:xfrm>
            <a:custGeom>
              <a:avLst/>
              <a:gdLst>
                <a:gd name="T0" fmla="*/ 287 w 324"/>
                <a:gd name="T1" fmla="*/ 133 h 688"/>
                <a:gd name="T2" fmla="*/ 287 w 324"/>
                <a:gd name="T3" fmla="*/ 1 h 688"/>
                <a:gd name="T4" fmla="*/ 106 w 324"/>
                <a:gd name="T5" fmla="*/ 0 h 688"/>
                <a:gd name="T6" fmla="*/ 0 w 324"/>
                <a:gd name="T7" fmla="*/ 133 h 688"/>
                <a:gd name="T8" fmla="*/ 0 w 324"/>
                <a:gd name="T9" fmla="*/ 333 h 688"/>
                <a:gd name="T10" fmla="*/ 72 w 324"/>
                <a:gd name="T11" fmla="*/ 333 h 688"/>
                <a:gd name="T12" fmla="*/ 72 w 324"/>
                <a:gd name="T13" fmla="*/ 141 h 688"/>
                <a:gd name="T14" fmla="*/ 95 w 324"/>
                <a:gd name="T15" fmla="*/ 141 h 688"/>
                <a:gd name="T16" fmla="*/ 95 w 324"/>
                <a:gd name="T17" fmla="*/ 631 h 688"/>
                <a:gd name="T18" fmla="*/ 147 w 324"/>
                <a:gd name="T19" fmla="*/ 688 h 688"/>
                <a:gd name="T20" fmla="*/ 198 w 324"/>
                <a:gd name="T21" fmla="*/ 631 h 688"/>
                <a:gd name="T22" fmla="*/ 198 w 324"/>
                <a:gd name="T23" fmla="*/ 363 h 688"/>
                <a:gd name="T24" fmla="*/ 221 w 324"/>
                <a:gd name="T25" fmla="*/ 363 h 688"/>
                <a:gd name="T26" fmla="*/ 221 w 324"/>
                <a:gd name="T27" fmla="*/ 631 h 688"/>
                <a:gd name="T28" fmla="*/ 272 w 324"/>
                <a:gd name="T29" fmla="*/ 688 h 688"/>
                <a:gd name="T30" fmla="*/ 324 w 324"/>
                <a:gd name="T31" fmla="*/ 631 h 688"/>
                <a:gd name="T32" fmla="*/ 324 w 324"/>
                <a:gd name="T33" fmla="*/ 196 h 688"/>
                <a:gd name="T34" fmla="*/ 287 w 324"/>
                <a:gd name="T35" fmla="*/ 13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4" h="688">
                  <a:moveTo>
                    <a:pt x="287" y="133"/>
                  </a:moveTo>
                  <a:lnTo>
                    <a:pt x="287" y="1"/>
                  </a:lnTo>
                  <a:lnTo>
                    <a:pt x="106" y="0"/>
                  </a:lnTo>
                  <a:cubicBezTo>
                    <a:pt x="41" y="0"/>
                    <a:pt x="0" y="59"/>
                    <a:pt x="0" y="133"/>
                  </a:cubicBezTo>
                  <a:lnTo>
                    <a:pt x="0" y="333"/>
                  </a:lnTo>
                  <a:cubicBezTo>
                    <a:pt x="0" y="394"/>
                    <a:pt x="72" y="394"/>
                    <a:pt x="72" y="333"/>
                  </a:cubicBezTo>
                  <a:lnTo>
                    <a:pt x="72" y="141"/>
                  </a:lnTo>
                  <a:lnTo>
                    <a:pt x="95" y="141"/>
                  </a:lnTo>
                  <a:lnTo>
                    <a:pt x="95" y="631"/>
                  </a:lnTo>
                  <a:cubicBezTo>
                    <a:pt x="95" y="662"/>
                    <a:pt x="118" y="688"/>
                    <a:pt x="147" y="688"/>
                  </a:cubicBezTo>
                  <a:cubicBezTo>
                    <a:pt x="175" y="688"/>
                    <a:pt x="198" y="662"/>
                    <a:pt x="198" y="631"/>
                  </a:cubicBezTo>
                  <a:lnTo>
                    <a:pt x="198" y="363"/>
                  </a:lnTo>
                  <a:lnTo>
                    <a:pt x="221" y="363"/>
                  </a:lnTo>
                  <a:lnTo>
                    <a:pt x="221" y="631"/>
                  </a:lnTo>
                  <a:cubicBezTo>
                    <a:pt x="221" y="662"/>
                    <a:pt x="244" y="688"/>
                    <a:pt x="272" y="688"/>
                  </a:cubicBezTo>
                  <a:cubicBezTo>
                    <a:pt x="301" y="688"/>
                    <a:pt x="324" y="662"/>
                    <a:pt x="324" y="631"/>
                  </a:cubicBezTo>
                  <a:lnTo>
                    <a:pt x="324" y="196"/>
                  </a:lnTo>
                  <a:cubicBezTo>
                    <a:pt x="303" y="186"/>
                    <a:pt x="287" y="165"/>
                    <a:pt x="287" y="1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5" name="Public_Health"/>
            <p:cNvSpPr>
              <a:spLocks/>
            </p:cNvSpPr>
            <p:nvPr>
              <p:custDataLst>
                <p:tags r:id="rId1242"/>
              </p:custDataLst>
            </p:nvPr>
          </p:nvSpPr>
          <p:spPr bwMode="auto">
            <a:xfrm>
              <a:off x="294" y="110"/>
              <a:ext cx="170" cy="366"/>
            </a:xfrm>
            <a:custGeom>
              <a:avLst/>
              <a:gdLst>
                <a:gd name="T0" fmla="*/ 437 w 453"/>
                <a:gd name="T1" fmla="*/ 354 h 972"/>
                <a:gd name="T2" fmla="*/ 355 w 453"/>
                <a:gd name="T3" fmla="*/ 85 h 972"/>
                <a:gd name="T4" fmla="*/ 251 w 453"/>
                <a:gd name="T5" fmla="*/ 0 h 972"/>
                <a:gd name="T6" fmla="*/ 90 w 453"/>
                <a:gd name="T7" fmla="*/ 0 h 972"/>
                <a:gd name="T8" fmla="*/ 82 w 453"/>
                <a:gd name="T9" fmla="*/ 0 h 972"/>
                <a:gd name="T10" fmla="*/ 105 w 453"/>
                <a:gd name="T11" fmla="*/ 88 h 972"/>
                <a:gd name="T12" fmla="*/ 105 w 453"/>
                <a:gd name="T13" fmla="*/ 400 h 972"/>
                <a:gd name="T14" fmla="*/ 85 w 453"/>
                <a:gd name="T15" fmla="*/ 452 h 972"/>
                <a:gd name="T16" fmla="*/ 40 w 453"/>
                <a:gd name="T17" fmla="*/ 471 h 972"/>
                <a:gd name="T18" fmla="*/ 0 w 453"/>
                <a:gd name="T19" fmla="*/ 456 h 972"/>
                <a:gd name="T20" fmla="*/ 0 w 453"/>
                <a:gd name="T21" fmla="*/ 571 h 972"/>
                <a:gd name="T22" fmla="*/ 65 w 453"/>
                <a:gd name="T23" fmla="*/ 571 h 972"/>
                <a:gd name="T24" fmla="*/ 65 w 453"/>
                <a:gd name="T25" fmla="*/ 913 h 972"/>
                <a:gd name="T26" fmla="*/ 153 w 453"/>
                <a:gd name="T27" fmla="*/ 913 h 972"/>
                <a:gd name="T28" fmla="*/ 153 w 453"/>
                <a:gd name="T29" fmla="*/ 569 h 972"/>
                <a:gd name="T30" fmla="*/ 189 w 453"/>
                <a:gd name="T31" fmla="*/ 569 h 972"/>
                <a:gd name="T32" fmla="*/ 189 w 453"/>
                <a:gd name="T33" fmla="*/ 913 h 972"/>
                <a:gd name="T34" fmla="*/ 277 w 453"/>
                <a:gd name="T35" fmla="*/ 913 h 972"/>
                <a:gd name="T36" fmla="*/ 277 w 453"/>
                <a:gd name="T37" fmla="*/ 571 h 972"/>
                <a:gd name="T38" fmla="*/ 394 w 453"/>
                <a:gd name="T39" fmla="*/ 571 h 972"/>
                <a:gd name="T40" fmla="*/ 267 w 453"/>
                <a:gd name="T41" fmla="*/ 132 h 972"/>
                <a:gd name="T42" fmla="*/ 288 w 453"/>
                <a:gd name="T43" fmla="*/ 132 h 972"/>
                <a:gd name="T44" fmla="*/ 362 w 453"/>
                <a:gd name="T45" fmla="*/ 379 h 972"/>
                <a:gd name="T46" fmla="*/ 437 w 453"/>
                <a:gd name="T47" fmla="*/ 354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3" h="972">
                  <a:moveTo>
                    <a:pt x="437" y="354"/>
                  </a:moveTo>
                  <a:lnTo>
                    <a:pt x="355" y="85"/>
                  </a:lnTo>
                  <a:cubicBezTo>
                    <a:pt x="345" y="55"/>
                    <a:pt x="318" y="0"/>
                    <a:pt x="251" y="0"/>
                  </a:cubicBezTo>
                  <a:lnTo>
                    <a:pt x="90" y="0"/>
                  </a:lnTo>
                  <a:cubicBezTo>
                    <a:pt x="88" y="0"/>
                    <a:pt x="85" y="0"/>
                    <a:pt x="82" y="0"/>
                  </a:cubicBezTo>
                  <a:cubicBezTo>
                    <a:pt x="97" y="26"/>
                    <a:pt x="105" y="57"/>
                    <a:pt x="105" y="88"/>
                  </a:cubicBezTo>
                  <a:lnTo>
                    <a:pt x="105" y="400"/>
                  </a:lnTo>
                  <a:cubicBezTo>
                    <a:pt x="105" y="426"/>
                    <a:pt x="94" y="443"/>
                    <a:pt x="85" y="452"/>
                  </a:cubicBezTo>
                  <a:cubicBezTo>
                    <a:pt x="73" y="464"/>
                    <a:pt x="57" y="471"/>
                    <a:pt x="40" y="471"/>
                  </a:cubicBezTo>
                  <a:cubicBezTo>
                    <a:pt x="26" y="471"/>
                    <a:pt x="12" y="466"/>
                    <a:pt x="0" y="456"/>
                  </a:cubicBezTo>
                  <a:lnTo>
                    <a:pt x="0" y="571"/>
                  </a:lnTo>
                  <a:lnTo>
                    <a:pt x="65" y="571"/>
                  </a:lnTo>
                  <a:lnTo>
                    <a:pt x="65" y="913"/>
                  </a:lnTo>
                  <a:cubicBezTo>
                    <a:pt x="65" y="972"/>
                    <a:pt x="153" y="972"/>
                    <a:pt x="153" y="913"/>
                  </a:cubicBezTo>
                  <a:lnTo>
                    <a:pt x="153" y="569"/>
                  </a:lnTo>
                  <a:lnTo>
                    <a:pt x="189" y="569"/>
                  </a:lnTo>
                  <a:lnTo>
                    <a:pt x="189" y="913"/>
                  </a:lnTo>
                  <a:cubicBezTo>
                    <a:pt x="189" y="972"/>
                    <a:pt x="277" y="972"/>
                    <a:pt x="277" y="913"/>
                  </a:cubicBezTo>
                  <a:lnTo>
                    <a:pt x="277" y="571"/>
                  </a:lnTo>
                  <a:lnTo>
                    <a:pt x="394" y="571"/>
                  </a:lnTo>
                  <a:lnTo>
                    <a:pt x="267" y="132"/>
                  </a:lnTo>
                  <a:lnTo>
                    <a:pt x="288" y="132"/>
                  </a:lnTo>
                  <a:lnTo>
                    <a:pt x="362" y="379"/>
                  </a:lnTo>
                  <a:cubicBezTo>
                    <a:pt x="379" y="435"/>
                    <a:pt x="453" y="411"/>
                    <a:pt x="437" y="35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6" name="Public_Health"/>
            <p:cNvSpPr>
              <a:spLocks/>
            </p:cNvSpPr>
            <p:nvPr>
              <p:custDataLst>
                <p:tags r:id="rId1243"/>
              </p:custDataLst>
            </p:nvPr>
          </p:nvSpPr>
          <p:spPr bwMode="auto">
            <a:xfrm>
              <a:off x="76" y="133"/>
              <a:ext cx="64" cy="70"/>
            </a:xfrm>
            <a:custGeom>
              <a:avLst/>
              <a:gdLst>
                <a:gd name="T0" fmla="*/ 93 w 171"/>
                <a:gd name="T1" fmla="*/ 0 h 186"/>
                <a:gd name="T2" fmla="*/ 0 w 171"/>
                <a:gd name="T3" fmla="*/ 93 h 186"/>
                <a:gd name="T4" fmla="*/ 93 w 171"/>
                <a:gd name="T5" fmla="*/ 186 h 186"/>
                <a:gd name="T6" fmla="*/ 171 w 171"/>
                <a:gd name="T7" fmla="*/ 144 h 186"/>
                <a:gd name="T8" fmla="*/ 171 w 171"/>
                <a:gd name="T9" fmla="*/ 42 h 186"/>
                <a:gd name="T10" fmla="*/ 93 w 171"/>
                <a:gd name="T11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86">
                  <a:moveTo>
                    <a:pt x="93" y="0"/>
                  </a:moveTo>
                  <a:cubicBezTo>
                    <a:pt x="42" y="0"/>
                    <a:pt x="0" y="42"/>
                    <a:pt x="0" y="93"/>
                  </a:cubicBezTo>
                  <a:cubicBezTo>
                    <a:pt x="0" y="145"/>
                    <a:pt x="42" y="186"/>
                    <a:pt x="93" y="186"/>
                  </a:cubicBezTo>
                  <a:cubicBezTo>
                    <a:pt x="126" y="186"/>
                    <a:pt x="154" y="169"/>
                    <a:pt x="171" y="144"/>
                  </a:cubicBezTo>
                  <a:lnTo>
                    <a:pt x="171" y="42"/>
                  </a:lnTo>
                  <a:cubicBezTo>
                    <a:pt x="154" y="17"/>
                    <a:pt x="126" y="0"/>
                    <a:pt x="9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7" name="Public_Health"/>
            <p:cNvSpPr>
              <a:spLocks/>
            </p:cNvSpPr>
            <p:nvPr>
              <p:custDataLst>
                <p:tags r:id="rId1244"/>
              </p:custDataLst>
            </p:nvPr>
          </p:nvSpPr>
          <p:spPr bwMode="auto">
            <a:xfrm>
              <a:off x="149" y="93"/>
              <a:ext cx="175" cy="386"/>
            </a:xfrm>
            <a:custGeom>
              <a:avLst/>
              <a:gdLst>
                <a:gd name="T0" fmla="*/ 385 w 465"/>
                <a:gd name="T1" fmla="*/ 446 h 1025"/>
                <a:gd name="T2" fmla="*/ 425 w 465"/>
                <a:gd name="T3" fmla="*/ 492 h 1025"/>
                <a:gd name="T4" fmla="*/ 465 w 465"/>
                <a:gd name="T5" fmla="*/ 446 h 1025"/>
                <a:gd name="T6" fmla="*/ 465 w 465"/>
                <a:gd name="T7" fmla="*/ 134 h 1025"/>
                <a:gd name="T8" fmla="*/ 346 w 465"/>
                <a:gd name="T9" fmla="*/ 0 h 1025"/>
                <a:gd name="T10" fmla="*/ 317 w 465"/>
                <a:gd name="T11" fmla="*/ 0 h 1025"/>
                <a:gd name="T12" fmla="*/ 246 w 465"/>
                <a:gd name="T13" fmla="*/ 132 h 1025"/>
                <a:gd name="T14" fmla="*/ 246 w 465"/>
                <a:gd name="T15" fmla="*/ 279 h 1025"/>
                <a:gd name="T16" fmla="*/ 268 w 465"/>
                <a:gd name="T17" fmla="*/ 312 h 1025"/>
                <a:gd name="T18" fmla="*/ 232 w 465"/>
                <a:gd name="T19" fmla="*/ 348 h 1025"/>
                <a:gd name="T20" fmla="*/ 197 w 465"/>
                <a:gd name="T21" fmla="*/ 312 h 1025"/>
                <a:gd name="T22" fmla="*/ 219 w 465"/>
                <a:gd name="T23" fmla="*/ 279 h 1025"/>
                <a:gd name="T24" fmla="*/ 219 w 465"/>
                <a:gd name="T25" fmla="*/ 133 h 1025"/>
                <a:gd name="T26" fmla="*/ 148 w 465"/>
                <a:gd name="T27" fmla="*/ 0 h 1025"/>
                <a:gd name="T28" fmla="*/ 117 w 465"/>
                <a:gd name="T29" fmla="*/ 0 h 1025"/>
                <a:gd name="T30" fmla="*/ 0 w 465"/>
                <a:gd name="T31" fmla="*/ 133 h 1025"/>
                <a:gd name="T32" fmla="*/ 0 w 465"/>
                <a:gd name="T33" fmla="*/ 446 h 1025"/>
                <a:gd name="T34" fmla="*/ 40 w 465"/>
                <a:gd name="T35" fmla="*/ 491 h 1025"/>
                <a:gd name="T36" fmla="*/ 80 w 465"/>
                <a:gd name="T37" fmla="*/ 446 h 1025"/>
                <a:gd name="T38" fmla="*/ 80 w 465"/>
                <a:gd name="T39" fmla="*/ 141 h 1025"/>
                <a:gd name="T40" fmla="*/ 106 w 465"/>
                <a:gd name="T41" fmla="*/ 141 h 1025"/>
                <a:gd name="T42" fmla="*/ 106 w 465"/>
                <a:gd name="T43" fmla="*/ 968 h 1025"/>
                <a:gd name="T44" fmla="*/ 163 w 465"/>
                <a:gd name="T45" fmla="*/ 1025 h 1025"/>
                <a:gd name="T46" fmla="*/ 220 w 465"/>
                <a:gd name="T47" fmla="*/ 968 h 1025"/>
                <a:gd name="T48" fmla="*/ 220 w 465"/>
                <a:gd name="T49" fmla="*/ 488 h 1025"/>
                <a:gd name="T50" fmla="*/ 246 w 465"/>
                <a:gd name="T51" fmla="*/ 488 h 1025"/>
                <a:gd name="T52" fmla="*/ 246 w 465"/>
                <a:gd name="T53" fmla="*/ 968 h 1025"/>
                <a:gd name="T54" fmla="*/ 303 w 465"/>
                <a:gd name="T55" fmla="*/ 1025 h 1025"/>
                <a:gd name="T56" fmla="*/ 360 w 465"/>
                <a:gd name="T57" fmla="*/ 968 h 1025"/>
                <a:gd name="T58" fmla="*/ 360 w 465"/>
                <a:gd name="T59" fmla="*/ 141 h 1025"/>
                <a:gd name="T60" fmla="*/ 385 w 465"/>
                <a:gd name="T61" fmla="*/ 141 h 1025"/>
                <a:gd name="T62" fmla="*/ 385 w 465"/>
                <a:gd name="T63" fmla="*/ 446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5" h="1025">
                  <a:moveTo>
                    <a:pt x="385" y="446"/>
                  </a:moveTo>
                  <a:cubicBezTo>
                    <a:pt x="385" y="476"/>
                    <a:pt x="405" y="492"/>
                    <a:pt x="425" y="492"/>
                  </a:cubicBezTo>
                  <a:cubicBezTo>
                    <a:pt x="445" y="492"/>
                    <a:pt x="465" y="476"/>
                    <a:pt x="465" y="446"/>
                  </a:cubicBezTo>
                  <a:lnTo>
                    <a:pt x="465" y="134"/>
                  </a:lnTo>
                  <a:cubicBezTo>
                    <a:pt x="465" y="67"/>
                    <a:pt x="425" y="0"/>
                    <a:pt x="346" y="0"/>
                  </a:cubicBezTo>
                  <a:lnTo>
                    <a:pt x="317" y="0"/>
                  </a:lnTo>
                  <a:cubicBezTo>
                    <a:pt x="315" y="93"/>
                    <a:pt x="290" y="132"/>
                    <a:pt x="246" y="132"/>
                  </a:cubicBezTo>
                  <a:lnTo>
                    <a:pt x="246" y="279"/>
                  </a:lnTo>
                  <a:cubicBezTo>
                    <a:pt x="259" y="284"/>
                    <a:pt x="268" y="297"/>
                    <a:pt x="268" y="312"/>
                  </a:cubicBezTo>
                  <a:cubicBezTo>
                    <a:pt x="268" y="332"/>
                    <a:pt x="252" y="348"/>
                    <a:pt x="232" y="348"/>
                  </a:cubicBezTo>
                  <a:cubicBezTo>
                    <a:pt x="213" y="348"/>
                    <a:pt x="197" y="332"/>
                    <a:pt x="197" y="312"/>
                  </a:cubicBezTo>
                  <a:cubicBezTo>
                    <a:pt x="197" y="298"/>
                    <a:pt x="206" y="285"/>
                    <a:pt x="219" y="279"/>
                  </a:cubicBezTo>
                  <a:lnTo>
                    <a:pt x="219" y="133"/>
                  </a:lnTo>
                  <a:cubicBezTo>
                    <a:pt x="175" y="133"/>
                    <a:pt x="150" y="93"/>
                    <a:pt x="148" y="0"/>
                  </a:cubicBezTo>
                  <a:lnTo>
                    <a:pt x="117" y="0"/>
                  </a:lnTo>
                  <a:cubicBezTo>
                    <a:pt x="45" y="0"/>
                    <a:pt x="0" y="59"/>
                    <a:pt x="0" y="133"/>
                  </a:cubicBezTo>
                  <a:lnTo>
                    <a:pt x="0" y="446"/>
                  </a:lnTo>
                  <a:cubicBezTo>
                    <a:pt x="0" y="476"/>
                    <a:pt x="20" y="491"/>
                    <a:pt x="40" y="491"/>
                  </a:cubicBezTo>
                  <a:cubicBezTo>
                    <a:pt x="60" y="491"/>
                    <a:pt x="80" y="476"/>
                    <a:pt x="80" y="446"/>
                  </a:cubicBezTo>
                  <a:lnTo>
                    <a:pt x="80" y="141"/>
                  </a:lnTo>
                  <a:lnTo>
                    <a:pt x="106" y="141"/>
                  </a:lnTo>
                  <a:lnTo>
                    <a:pt x="106" y="968"/>
                  </a:lnTo>
                  <a:cubicBezTo>
                    <a:pt x="106" y="999"/>
                    <a:pt x="131" y="1025"/>
                    <a:pt x="163" y="1025"/>
                  </a:cubicBezTo>
                  <a:cubicBezTo>
                    <a:pt x="195" y="1025"/>
                    <a:pt x="220" y="999"/>
                    <a:pt x="220" y="968"/>
                  </a:cubicBezTo>
                  <a:lnTo>
                    <a:pt x="220" y="488"/>
                  </a:lnTo>
                  <a:lnTo>
                    <a:pt x="246" y="488"/>
                  </a:lnTo>
                  <a:lnTo>
                    <a:pt x="246" y="968"/>
                  </a:lnTo>
                  <a:cubicBezTo>
                    <a:pt x="246" y="999"/>
                    <a:pt x="271" y="1025"/>
                    <a:pt x="303" y="1025"/>
                  </a:cubicBezTo>
                  <a:cubicBezTo>
                    <a:pt x="334" y="1025"/>
                    <a:pt x="360" y="999"/>
                    <a:pt x="360" y="968"/>
                  </a:cubicBezTo>
                  <a:lnTo>
                    <a:pt x="360" y="141"/>
                  </a:lnTo>
                  <a:lnTo>
                    <a:pt x="385" y="141"/>
                  </a:lnTo>
                  <a:lnTo>
                    <a:pt x="385" y="44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8" name="Public_Health"/>
            <p:cNvSpPr>
              <a:spLocks noChangeArrowheads="1"/>
            </p:cNvSpPr>
            <p:nvPr>
              <p:custDataLst>
                <p:tags r:id="rId1245"/>
              </p:custDataLst>
            </p:nvPr>
          </p:nvSpPr>
          <p:spPr bwMode="auto">
            <a:xfrm>
              <a:off x="322" y="31"/>
              <a:ext cx="72" cy="71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49" name="TextBox 1748"/>
          <p:cNvSpPr txBox="1"/>
          <p:nvPr/>
        </p:nvSpPr>
        <p:spPr>
          <a:xfrm>
            <a:off x="7786826" y="1417340"/>
            <a:ext cx="1477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374C1"/>
                </a:solidFill>
              </a:rPr>
              <a:t>ESCB, IOs</a:t>
            </a:r>
            <a:endParaRPr lang="en-GB" sz="1600" b="1" dirty="0">
              <a:solidFill>
                <a:srgbClr val="0374C1"/>
              </a:solidFill>
            </a:endParaRPr>
          </a:p>
        </p:txBody>
      </p:sp>
      <p:sp>
        <p:nvSpPr>
          <p:cNvPr id="1750" name="TextBox 1749"/>
          <p:cNvSpPr txBox="1"/>
          <p:nvPr/>
        </p:nvSpPr>
        <p:spPr>
          <a:xfrm>
            <a:off x="7786826" y="5018726"/>
            <a:ext cx="1477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374C1"/>
                </a:solidFill>
              </a:rPr>
              <a:t>The public</a:t>
            </a:r>
            <a:endParaRPr lang="en-GB" sz="1600" b="1" dirty="0">
              <a:solidFill>
                <a:srgbClr val="0374C1"/>
              </a:solidFill>
            </a:endParaRPr>
          </a:p>
        </p:txBody>
      </p:sp>
      <p:pic>
        <p:nvPicPr>
          <p:cNvPr id="1751" name="Picture 122"/>
          <p:cNvPicPr>
            <a:picLocks noChangeAspect="1" noChangeArrowheads="1"/>
          </p:cNvPicPr>
          <p:nvPr/>
        </p:nvPicPr>
        <p:blipFill>
          <a:blip r:embed="rId12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076" y="410490"/>
            <a:ext cx="1227612" cy="81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2" name="Rectangle 1751"/>
          <p:cNvSpPr/>
          <p:nvPr/>
        </p:nvSpPr>
        <p:spPr bwMode="auto">
          <a:xfrm>
            <a:off x="2000256" y="4341329"/>
            <a:ext cx="2980303" cy="369332"/>
          </a:xfrm>
          <a:prstGeom prst="rect">
            <a:avLst/>
          </a:prstGeom>
          <a:solidFill>
            <a:srgbClr val="88D8B0">
              <a:alpha val="67000"/>
            </a:srgb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64" charset="-128"/>
              </a:rPr>
              <a:t>Common data</a:t>
            </a:r>
            <a:r>
              <a:rPr kumimoji="0" lang="en-GB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64" charset="-128"/>
              </a:rPr>
              <a:t> access layer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64" charset="-128"/>
            </a:endParaRPr>
          </a:p>
        </p:txBody>
      </p:sp>
      <p:grpSp>
        <p:nvGrpSpPr>
          <p:cNvPr id="1753" name="Data_Center"/>
          <p:cNvGrpSpPr>
            <a:grpSpLocks noChangeAspect="1"/>
          </p:cNvGrpSpPr>
          <p:nvPr>
            <p:custDataLst>
              <p:tags r:id="rId8"/>
            </p:custDataLst>
          </p:nvPr>
        </p:nvGrpSpPr>
        <p:grpSpPr bwMode="auto">
          <a:xfrm>
            <a:off x="2053335" y="4801716"/>
            <a:ext cx="490345" cy="542925"/>
            <a:chOff x="48" y="21"/>
            <a:chExt cx="401" cy="444"/>
          </a:xfrm>
          <a:solidFill>
            <a:schemeClr val="accent1"/>
          </a:solidFill>
        </p:grpSpPr>
        <p:grpSp>
          <p:nvGrpSpPr>
            <p:cNvPr id="1754" name="Group 1991"/>
            <p:cNvGrpSpPr>
              <a:grpSpLocks/>
            </p:cNvGrpSpPr>
            <p:nvPr/>
          </p:nvGrpSpPr>
          <p:grpSpPr bwMode="auto">
            <a:xfrm>
              <a:off x="48" y="21"/>
              <a:ext cx="401" cy="444"/>
              <a:chOff x="48" y="21"/>
              <a:chExt cx="401" cy="444"/>
            </a:xfrm>
            <a:grpFill/>
          </p:grpSpPr>
          <p:sp>
            <p:nvSpPr>
              <p:cNvPr id="1800" name="Data_Center"/>
              <p:cNvSpPr>
                <a:spLocks noEditPoints="1"/>
              </p:cNvSpPr>
              <p:nvPr>
                <p:custDataLst>
                  <p:tags r:id="rId1038"/>
                </p:custDataLst>
              </p:nvPr>
            </p:nvSpPr>
            <p:spPr bwMode="auto">
              <a:xfrm>
                <a:off x="48" y="21"/>
                <a:ext cx="401" cy="444"/>
              </a:xfrm>
              <a:custGeom>
                <a:avLst/>
                <a:gdLst>
                  <a:gd name="T0" fmla="*/ 391 w 1069"/>
                  <a:gd name="T1" fmla="*/ 874 h 1178"/>
                  <a:gd name="T2" fmla="*/ 727 w 1069"/>
                  <a:gd name="T3" fmla="*/ 1078 h 1178"/>
                  <a:gd name="T4" fmla="*/ 724 w 1069"/>
                  <a:gd name="T5" fmla="*/ 787 h 1178"/>
                  <a:gd name="T6" fmla="*/ 824 w 1069"/>
                  <a:gd name="T7" fmla="*/ 801 h 1178"/>
                  <a:gd name="T8" fmla="*/ 830 w 1069"/>
                  <a:gd name="T9" fmla="*/ 621 h 1178"/>
                  <a:gd name="T10" fmla="*/ 99 w 1069"/>
                  <a:gd name="T11" fmla="*/ 718 h 1178"/>
                  <a:gd name="T12" fmla="*/ 878 w 1069"/>
                  <a:gd name="T13" fmla="*/ 589 h 1178"/>
                  <a:gd name="T14" fmla="*/ 190 w 1069"/>
                  <a:gd name="T15" fmla="*/ 527 h 1178"/>
                  <a:gd name="T16" fmla="*/ 150 w 1069"/>
                  <a:gd name="T17" fmla="*/ 567 h 1178"/>
                  <a:gd name="T18" fmla="*/ 335 w 1069"/>
                  <a:gd name="T19" fmla="*/ 1028 h 1178"/>
                  <a:gd name="T20" fmla="*/ 239 w 1069"/>
                  <a:gd name="T21" fmla="*/ 911 h 1178"/>
                  <a:gd name="T22" fmla="*/ 99 w 1069"/>
                  <a:gd name="T23" fmla="*/ 956 h 1178"/>
                  <a:gd name="T24" fmla="*/ 922 w 1069"/>
                  <a:gd name="T25" fmla="*/ 931 h 1178"/>
                  <a:gd name="T26" fmla="*/ 239 w 1069"/>
                  <a:gd name="T27" fmla="*/ 1030 h 1178"/>
                  <a:gd name="T28" fmla="*/ 139 w 1069"/>
                  <a:gd name="T29" fmla="*/ 746 h 1178"/>
                  <a:gd name="T30" fmla="*/ 930 w 1069"/>
                  <a:gd name="T31" fmla="*/ 927 h 1178"/>
                  <a:gd name="T32" fmla="*/ 727 w 1069"/>
                  <a:gd name="T33" fmla="*/ 910 h 1178"/>
                  <a:gd name="T34" fmla="*/ 382 w 1069"/>
                  <a:gd name="T35" fmla="*/ 689 h 1178"/>
                  <a:gd name="T36" fmla="*/ 675 w 1069"/>
                  <a:gd name="T37" fmla="*/ 870 h 1178"/>
                  <a:gd name="T38" fmla="*/ 286 w 1069"/>
                  <a:gd name="T39" fmla="*/ 1053 h 1178"/>
                  <a:gd name="T40" fmla="*/ 678 w 1069"/>
                  <a:gd name="T41" fmla="*/ 625 h 1178"/>
                  <a:gd name="T42" fmla="*/ 638 w 1069"/>
                  <a:gd name="T43" fmla="*/ 775 h 1178"/>
                  <a:gd name="T44" fmla="*/ 635 w 1069"/>
                  <a:gd name="T45" fmla="*/ 1010 h 1178"/>
                  <a:gd name="T46" fmla="*/ 580 w 1069"/>
                  <a:gd name="T47" fmla="*/ 675 h 1178"/>
                  <a:gd name="T48" fmla="*/ 335 w 1069"/>
                  <a:gd name="T49" fmla="*/ 693 h 1178"/>
                  <a:gd name="T50" fmla="*/ 824 w 1069"/>
                  <a:gd name="T51" fmla="*/ 921 h 1178"/>
                  <a:gd name="T52" fmla="*/ 332 w 1069"/>
                  <a:gd name="T53" fmla="*/ 964 h 1178"/>
                  <a:gd name="T54" fmla="*/ 142 w 1069"/>
                  <a:gd name="T55" fmla="*/ 921 h 1178"/>
                  <a:gd name="T56" fmla="*/ 824 w 1069"/>
                  <a:gd name="T57" fmla="*/ 1031 h 1178"/>
                  <a:gd name="T58" fmla="*/ 244 w 1069"/>
                  <a:gd name="T59" fmla="*/ 790 h 1178"/>
                  <a:gd name="T60" fmla="*/ 190 w 1069"/>
                  <a:gd name="T61" fmla="*/ 767 h 1178"/>
                  <a:gd name="T62" fmla="*/ 244 w 1069"/>
                  <a:gd name="T63" fmla="*/ 500 h 1178"/>
                  <a:gd name="T64" fmla="*/ 332 w 1069"/>
                  <a:gd name="T65" fmla="*/ 545 h 1178"/>
                  <a:gd name="T66" fmla="*/ 930 w 1069"/>
                  <a:gd name="T67" fmla="*/ 567 h 1178"/>
                  <a:gd name="T68" fmla="*/ 403 w 1069"/>
                  <a:gd name="T69" fmla="*/ 635 h 1178"/>
                  <a:gd name="T70" fmla="*/ 834 w 1069"/>
                  <a:gd name="T71" fmla="*/ 737 h 1178"/>
                  <a:gd name="T72" fmla="*/ 538 w 1069"/>
                  <a:gd name="T73" fmla="*/ 880 h 1178"/>
                  <a:gd name="T74" fmla="*/ 440 w 1069"/>
                  <a:gd name="T75" fmla="*/ 839 h 1178"/>
                  <a:gd name="T76" fmla="*/ 775 w 1069"/>
                  <a:gd name="T77" fmla="*/ 875 h 1178"/>
                  <a:gd name="T78" fmla="*/ 834 w 1069"/>
                  <a:gd name="T79" fmla="*/ 857 h 1178"/>
                  <a:gd name="T80" fmla="*/ 538 w 1069"/>
                  <a:gd name="T81" fmla="*/ 1058 h 1178"/>
                  <a:gd name="T82" fmla="*/ 538 w 1069"/>
                  <a:gd name="T83" fmla="*/ 1067 h 1178"/>
                  <a:gd name="T84" fmla="*/ 287 w 1069"/>
                  <a:gd name="T85" fmla="*/ 418 h 1178"/>
                  <a:gd name="T86" fmla="*/ 286 w 1069"/>
                  <a:gd name="T87" fmla="*/ 372 h 1178"/>
                  <a:gd name="T88" fmla="*/ 920 w 1069"/>
                  <a:gd name="T89" fmla="*/ 398 h 1178"/>
                  <a:gd name="T90" fmla="*/ 394 w 1069"/>
                  <a:gd name="T91" fmla="*/ 417 h 1178"/>
                  <a:gd name="T92" fmla="*/ 336 w 1069"/>
                  <a:gd name="T93" fmla="*/ 540 h 1178"/>
                  <a:gd name="T94" fmla="*/ 627 w 1069"/>
                  <a:gd name="T95" fmla="*/ 593 h 1178"/>
                  <a:gd name="T96" fmla="*/ 585 w 1069"/>
                  <a:gd name="T97" fmla="*/ 517 h 1178"/>
                  <a:gd name="T98" fmla="*/ 687 w 1069"/>
                  <a:gd name="T99" fmla="*/ 377 h 1178"/>
                  <a:gd name="T100" fmla="*/ 635 w 1069"/>
                  <a:gd name="T101" fmla="*/ 545 h 1178"/>
                  <a:gd name="T102" fmla="*/ 920 w 1069"/>
                  <a:gd name="T103" fmla="*/ 447 h 1178"/>
                  <a:gd name="T104" fmla="*/ 339 w 1069"/>
                  <a:gd name="T105" fmla="*/ 303 h 1178"/>
                  <a:gd name="T106" fmla="*/ 785 w 1069"/>
                  <a:gd name="T107" fmla="*/ 328 h 1178"/>
                  <a:gd name="T108" fmla="*/ 581 w 1069"/>
                  <a:gd name="T109" fmla="*/ 421 h 1178"/>
                  <a:gd name="T110" fmla="*/ 142 w 1069"/>
                  <a:gd name="T111" fmla="*/ 400 h 1178"/>
                  <a:gd name="T112" fmla="*/ 579 w 1069"/>
                  <a:gd name="T113" fmla="*/ 565 h 1178"/>
                  <a:gd name="T114" fmla="*/ 443 w 1069"/>
                  <a:gd name="T115" fmla="*/ 299 h 1178"/>
                  <a:gd name="T116" fmla="*/ 489 w 1069"/>
                  <a:gd name="T117" fmla="*/ 569 h 1178"/>
                  <a:gd name="T118" fmla="*/ 442 w 1069"/>
                  <a:gd name="T119" fmla="*/ 393 h 1178"/>
                  <a:gd name="T120" fmla="*/ 191 w 1069"/>
                  <a:gd name="T121" fmla="*/ 467 h 1178"/>
                  <a:gd name="T122" fmla="*/ 435 w 1069"/>
                  <a:gd name="T123" fmla="*/ 348 h 1178"/>
                  <a:gd name="T124" fmla="*/ 726 w 1069"/>
                  <a:gd name="T125" fmla="*/ 451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1178">
                    <a:moveTo>
                      <a:pt x="1069" y="306"/>
                    </a:moveTo>
                    <a:cubicBezTo>
                      <a:pt x="1067" y="305"/>
                      <a:pt x="1066" y="304"/>
                      <a:pt x="1065" y="303"/>
                    </a:cubicBezTo>
                    <a:cubicBezTo>
                      <a:pt x="894" y="203"/>
                      <a:pt x="723" y="103"/>
                      <a:pt x="552" y="3"/>
                    </a:cubicBezTo>
                    <a:cubicBezTo>
                      <a:pt x="547" y="0"/>
                      <a:pt x="543" y="1"/>
                      <a:pt x="539" y="3"/>
                    </a:cubicBezTo>
                    <a:cubicBezTo>
                      <a:pt x="362" y="103"/>
                      <a:pt x="184" y="202"/>
                      <a:pt x="7" y="302"/>
                    </a:cubicBezTo>
                    <a:cubicBezTo>
                      <a:pt x="5" y="303"/>
                      <a:pt x="3" y="304"/>
                      <a:pt x="0" y="306"/>
                    </a:cubicBezTo>
                    <a:cubicBezTo>
                      <a:pt x="18" y="337"/>
                      <a:pt x="35" y="367"/>
                      <a:pt x="52" y="397"/>
                    </a:cubicBezTo>
                    <a:cubicBezTo>
                      <a:pt x="55" y="395"/>
                      <a:pt x="58" y="394"/>
                      <a:pt x="60" y="393"/>
                    </a:cubicBezTo>
                    <a:cubicBezTo>
                      <a:pt x="219" y="304"/>
                      <a:pt x="378" y="215"/>
                      <a:pt x="537" y="125"/>
                    </a:cubicBezTo>
                    <a:cubicBezTo>
                      <a:pt x="542" y="122"/>
                      <a:pt x="546" y="122"/>
                      <a:pt x="551" y="125"/>
                    </a:cubicBezTo>
                    <a:cubicBezTo>
                      <a:pt x="676" y="198"/>
                      <a:pt x="800" y="271"/>
                      <a:pt x="925" y="344"/>
                    </a:cubicBezTo>
                    <a:cubicBezTo>
                      <a:pt x="955" y="361"/>
                      <a:pt x="985" y="379"/>
                      <a:pt x="1016" y="397"/>
                    </a:cubicBezTo>
                    <a:cubicBezTo>
                      <a:pt x="1034" y="367"/>
                      <a:pt x="1051" y="337"/>
                      <a:pt x="1069" y="306"/>
                    </a:cubicBezTo>
                    <a:close/>
                    <a:moveTo>
                      <a:pt x="435" y="1129"/>
                    </a:moveTo>
                    <a:cubicBezTo>
                      <a:pt x="435" y="1111"/>
                      <a:pt x="435" y="1094"/>
                      <a:pt x="435" y="1078"/>
                    </a:cubicBezTo>
                    <a:cubicBezTo>
                      <a:pt x="435" y="1077"/>
                      <a:pt x="434" y="1074"/>
                      <a:pt x="433" y="1074"/>
                    </a:cubicBezTo>
                    <a:cubicBezTo>
                      <a:pt x="419" y="1067"/>
                      <a:pt x="406" y="1060"/>
                      <a:pt x="390" y="1052"/>
                    </a:cubicBezTo>
                    <a:cubicBezTo>
                      <a:pt x="390" y="1069"/>
                      <a:pt x="390" y="1085"/>
                      <a:pt x="390" y="1100"/>
                    </a:cubicBezTo>
                    <a:cubicBezTo>
                      <a:pt x="390" y="1103"/>
                      <a:pt x="392" y="1107"/>
                      <a:pt x="394" y="1108"/>
                    </a:cubicBezTo>
                    <a:cubicBezTo>
                      <a:pt x="407" y="1115"/>
                      <a:pt x="420" y="1121"/>
                      <a:pt x="435" y="1129"/>
                    </a:cubicBezTo>
                    <a:close/>
                    <a:moveTo>
                      <a:pt x="391" y="874"/>
                    </a:moveTo>
                    <a:cubicBezTo>
                      <a:pt x="391" y="891"/>
                      <a:pt x="390" y="907"/>
                      <a:pt x="391" y="923"/>
                    </a:cubicBezTo>
                    <a:cubicBezTo>
                      <a:pt x="391" y="925"/>
                      <a:pt x="392" y="928"/>
                      <a:pt x="393" y="929"/>
                    </a:cubicBezTo>
                    <a:cubicBezTo>
                      <a:pt x="406" y="936"/>
                      <a:pt x="420" y="942"/>
                      <a:pt x="435" y="950"/>
                    </a:cubicBezTo>
                    <a:cubicBezTo>
                      <a:pt x="435" y="931"/>
                      <a:pt x="435" y="915"/>
                      <a:pt x="435" y="899"/>
                    </a:cubicBezTo>
                    <a:cubicBezTo>
                      <a:pt x="435" y="897"/>
                      <a:pt x="433" y="895"/>
                      <a:pt x="432" y="894"/>
                    </a:cubicBezTo>
                    <a:cubicBezTo>
                      <a:pt x="419" y="888"/>
                      <a:pt x="405" y="881"/>
                      <a:pt x="391" y="874"/>
                    </a:cubicBezTo>
                    <a:close/>
                    <a:moveTo>
                      <a:pt x="434" y="770"/>
                    </a:moveTo>
                    <a:cubicBezTo>
                      <a:pt x="434" y="752"/>
                      <a:pt x="434" y="736"/>
                      <a:pt x="434" y="720"/>
                    </a:cubicBezTo>
                    <a:cubicBezTo>
                      <a:pt x="434" y="718"/>
                      <a:pt x="433" y="715"/>
                      <a:pt x="431" y="714"/>
                    </a:cubicBezTo>
                    <a:cubicBezTo>
                      <a:pt x="418" y="707"/>
                      <a:pt x="405" y="701"/>
                      <a:pt x="390" y="693"/>
                    </a:cubicBezTo>
                    <a:cubicBezTo>
                      <a:pt x="390" y="711"/>
                      <a:pt x="390" y="726"/>
                      <a:pt x="390" y="741"/>
                    </a:cubicBezTo>
                    <a:cubicBezTo>
                      <a:pt x="391" y="744"/>
                      <a:pt x="392" y="749"/>
                      <a:pt x="395" y="750"/>
                    </a:cubicBezTo>
                    <a:cubicBezTo>
                      <a:pt x="407" y="757"/>
                      <a:pt x="420" y="763"/>
                      <a:pt x="434" y="770"/>
                    </a:cubicBezTo>
                    <a:close/>
                    <a:moveTo>
                      <a:pt x="971" y="727"/>
                    </a:moveTo>
                    <a:cubicBezTo>
                      <a:pt x="956" y="734"/>
                      <a:pt x="944" y="741"/>
                      <a:pt x="931" y="747"/>
                    </a:cubicBezTo>
                    <a:cubicBezTo>
                      <a:pt x="930" y="748"/>
                      <a:pt x="928" y="750"/>
                      <a:pt x="928" y="751"/>
                    </a:cubicBezTo>
                    <a:cubicBezTo>
                      <a:pt x="927" y="768"/>
                      <a:pt x="927" y="785"/>
                      <a:pt x="927" y="803"/>
                    </a:cubicBezTo>
                    <a:cubicBezTo>
                      <a:pt x="941" y="796"/>
                      <a:pt x="954" y="790"/>
                      <a:pt x="967" y="784"/>
                    </a:cubicBezTo>
                    <a:cubicBezTo>
                      <a:pt x="969" y="783"/>
                      <a:pt x="971" y="780"/>
                      <a:pt x="971" y="778"/>
                    </a:cubicBezTo>
                    <a:cubicBezTo>
                      <a:pt x="971" y="761"/>
                      <a:pt x="971" y="745"/>
                      <a:pt x="971" y="727"/>
                    </a:cubicBezTo>
                    <a:close/>
                    <a:moveTo>
                      <a:pt x="287" y="695"/>
                    </a:moveTo>
                    <a:cubicBezTo>
                      <a:pt x="287" y="680"/>
                      <a:pt x="286" y="668"/>
                      <a:pt x="287" y="655"/>
                    </a:cubicBezTo>
                    <a:cubicBezTo>
                      <a:pt x="288" y="644"/>
                      <a:pt x="285" y="638"/>
                      <a:pt x="275" y="635"/>
                    </a:cubicBezTo>
                    <a:cubicBezTo>
                      <a:pt x="265" y="631"/>
                      <a:pt x="255" y="625"/>
                      <a:pt x="244" y="619"/>
                    </a:cubicBezTo>
                    <a:cubicBezTo>
                      <a:pt x="244" y="637"/>
                      <a:pt x="244" y="653"/>
                      <a:pt x="244" y="669"/>
                    </a:cubicBezTo>
                    <a:cubicBezTo>
                      <a:pt x="244" y="672"/>
                      <a:pt x="246" y="675"/>
                      <a:pt x="247" y="676"/>
                    </a:cubicBezTo>
                    <a:cubicBezTo>
                      <a:pt x="260" y="682"/>
                      <a:pt x="273" y="688"/>
                      <a:pt x="287" y="695"/>
                    </a:cubicBezTo>
                    <a:close/>
                    <a:moveTo>
                      <a:pt x="727" y="1029"/>
                    </a:moveTo>
                    <a:cubicBezTo>
                      <a:pt x="713" y="1036"/>
                      <a:pt x="700" y="1042"/>
                      <a:pt x="687" y="1049"/>
                    </a:cubicBezTo>
                    <a:cubicBezTo>
                      <a:pt x="685" y="1050"/>
                      <a:pt x="684" y="1052"/>
                      <a:pt x="684" y="1054"/>
                    </a:cubicBezTo>
                    <a:cubicBezTo>
                      <a:pt x="684" y="1071"/>
                      <a:pt x="684" y="1087"/>
                      <a:pt x="684" y="1104"/>
                    </a:cubicBezTo>
                    <a:cubicBezTo>
                      <a:pt x="698" y="1097"/>
                      <a:pt x="711" y="1091"/>
                      <a:pt x="725" y="1084"/>
                    </a:cubicBezTo>
                    <a:cubicBezTo>
                      <a:pt x="726" y="1083"/>
                      <a:pt x="727" y="1080"/>
                      <a:pt x="727" y="1078"/>
                    </a:cubicBezTo>
                    <a:cubicBezTo>
                      <a:pt x="727" y="1062"/>
                      <a:pt x="727" y="1046"/>
                      <a:pt x="727" y="1029"/>
                    </a:cubicBezTo>
                    <a:close/>
                    <a:moveTo>
                      <a:pt x="678" y="874"/>
                    </a:moveTo>
                    <a:cubicBezTo>
                      <a:pt x="663" y="881"/>
                      <a:pt x="650" y="887"/>
                      <a:pt x="637" y="894"/>
                    </a:cubicBezTo>
                    <a:cubicBezTo>
                      <a:pt x="636" y="895"/>
                      <a:pt x="635" y="897"/>
                      <a:pt x="635" y="898"/>
                    </a:cubicBezTo>
                    <a:cubicBezTo>
                      <a:pt x="635" y="915"/>
                      <a:pt x="635" y="931"/>
                      <a:pt x="635" y="949"/>
                    </a:cubicBezTo>
                    <a:cubicBezTo>
                      <a:pt x="649" y="942"/>
                      <a:pt x="662" y="936"/>
                      <a:pt x="675" y="929"/>
                    </a:cubicBezTo>
                    <a:cubicBezTo>
                      <a:pt x="677" y="928"/>
                      <a:pt x="678" y="926"/>
                      <a:pt x="678" y="924"/>
                    </a:cubicBezTo>
                    <a:cubicBezTo>
                      <a:pt x="678" y="908"/>
                      <a:pt x="678" y="892"/>
                      <a:pt x="678" y="874"/>
                    </a:cubicBezTo>
                    <a:close/>
                    <a:moveTo>
                      <a:pt x="384" y="924"/>
                    </a:moveTo>
                    <a:cubicBezTo>
                      <a:pt x="384" y="906"/>
                      <a:pt x="384" y="890"/>
                      <a:pt x="384" y="874"/>
                    </a:cubicBezTo>
                    <a:cubicBezTo>
                      <a:pt x="384" y="872"/>
                      <a:pt x="383" y="870"/>
                      <a:pt x="381" y="869"/>
                    </a:cubicBezTo>
                    <a:cubicBezTo>
                      <a:pt x="368" y="862"/>
                      <a:pt x="355" y="855"/>
                      <a:pt x="341" y="848"/>
                    </a:cubicBezTo>
                    <a:cubicBezTo>
                      <a:pt x="341" y="866"/>
                      <a:pt x="341" y="882"/>
                      <a:pt x="341" y="898"/>
                    </a:cubicBezTo>
                    <a:cubicBezTo>
                      <a:pt x="341" y="900"/>
                      <a:pt x="343" y="903"/>
                      <a:pt x="344" y="904"/>
                    </a:cubicBezTo>
                    <a:cubicBezTo>
                      <a:pt x="357" y="911"/>
                      <a:pt x="370" y="917"/>
                      <a:pt x="384" y="924"/>
                    </a:cubicBezTo>
                    <a:close/>
                    <a:moveTo>
                      <a:pt x="727" y="790"/>
                    </a:moveTo>
                    <a:cubicBezTo>
                      <a:pt x="713" y="798"/>
                      <a:pt x="700" y="804"/>
                      <a:pt x="686" y="811"/>
                    </a:cubicBezTo>
                    <a:cubicBezTo>
                      <a:pt x="685" y="811"/>
                      <a:pt x="684" y="814"/>
                      <a:pt x="684" y="815"/>
                    </a:cubicBezTo>
                    <a:cubicBezTo>
                      <a:pt x="684" y="832"/>
                      <a:pt x="684" y="848"/>
                      <a:pt x="684" y="866"/>
                    </a:cubicBezTo>
                    <a:cubicBezTo>
                      <a:pt x="698" y="859"/>
                      <a:pt x="711" y="853"/>
                      <a:pt x="723" y="846"/>
                    </a:cubicBezTo>
                    <a:cubicBezTo>
                      <a:pt x="725" y="846"/>
                      <a:pt x="727" y="843"/>
                      <a:pt x="727" y="841"/>
                    </a:cubicBezTo>
                    <a:cubicBezTo>
                      <a:pt x="727" y="825"/>
                      <a:pt x="727" y="808"/>
                      <a:pt x="727" y="790"/>
                    </a:cubicBezTo>
                    <a:close/>
                    <a:moveTo>
                      <a:pt x="727" y="731"/>
                    </a:moveTo>
                    <a:cubicBezTo>
                      <a:pt x="713" y="738"/>
                      <a:pt x="699" y="745"/>
                      <a:pt x="686" y="752"/>
                    </a:cubicBezTo>
                    <a:cubicBezTo>
                      <a:pt x="685" y="752"/>
                      <a:pt x="684" y="754"/>
                      <a:pt x="684" y="756"/>
                    </a:cubicBezTo>
                    <a:cubicBezTo>
                      <a:pt x="684" y="772"/>
                      <a:pt x="684" y="789"/>
                      <a:pt x="684" y="807"/>
                    </a:cubicBezTo>
                    <a:cubicBezTo>
                      <a:pt x="698" y="800"/>
                      <a:pt x="711" y="793"/>
                      <a:pt x="724" y="787"/>
                    </a:cubicBezTo>
                    <a:cubicBezTo>
                      <a:pt x="726" y="786"/>
                      <a:pt x="727" y="783"/>
                      <a:pt x="727" y="781"/>
                    </a:cubicBezTo>
                    <a:cubicBezTo>
                      <a:pt x="727" y="765"/>
                      <a:pt x="727" y="749"/>
                      <a:pt x="727" y="731"/>
                    </a:cubicBezTo>
                    <a:close/>
                    <a:moveTo>
                      <a:pt x="292" y="705"/>
                    </a:moveTo>
                    <a:cubicBezTo>
                      <a:pt x="292" y="723"/>
                      <a:pt x="292" y="739"/>
                      <a:pt x="292" y="755"/>
                    </a:cubicBezTo>
                    <a:cubicBezTo>
                      <a:pt x="292" y="757"/>
                      <a:pt x="293" y="760"/>
                      <a:pt x="295" y="760"/>
                    </a:cubicBezTo>
                    <a:cubicBezTo>
                      <a:pt x="308" y="767"/>
                      <a:pt x="321" y="774"/>
                      <a:pt x="335" y="781"/>
                    </a:cubicBezTo>
                    <a:cubicBezTo>
                      <a:pt x="335" y="763"/>
                      <a:pt x="336" y="747"/>
                      <a:pt x="335" y="730"/>
                    </a:cubicBezTo>
                    <a:cubicBezTo>
                      <a:pt x="335" y="729"/>
                      <a:pt x="334" y="726"/>
                      <a:pt x="332" y="725"/>
                    </a:cubicBezTo>
                    <a:cubicBezTo>
                      <a:pt x="319" y="718"/>
                      <a:pt x="307" y="712"/>
                      <a:pt x="292" y="705"/>
                    </a:cubicBezTo>
                    <a:close/>
                    <a:moveTo>
                      <a:pt x="292" y="764"/>
                    </a:moveTo>
                    <a:cubicBezTo>
                      <a:pt x="292" y="783"/>
                      <a:pt x="292" y="800"/>
                      <a:pt x="292" y="816"/>
                    </a:cubicBezTo>
                    <a:cubicBezTo>
                      <a:pt x="292" y="818"/>
                      <a:pt x="293" y="819"/>
                      <a:pt x="294" y="820"/>
                    </a:cubicBezTo>
                    <a:cubicBezTo>
                      <a:pt x="308" y="827"/>
                      <a:pt x="321" y="833"/>
                      <a:pt x="335" y="840"/>
                    </a:cubicBezTo>
                    <a:cubicBezTo>
                      <a:pt x="335" y="822"/>
                      <a:pt x="336" y="806"/>
                      <a:pt x="335" y="790"/>
                    </a:cubicBezTo>
                    <a:cubicBezTo>
                      <a:pt x="335" y="788"/>
                      <a:pt x="334" y="786"/>
                      <a:pt x="332" y="785"/>
                    </a:cubicBezTo>
                    <a:cubicBezTo>
                      <a:pt x="320" y="778"/>
                      <a:pt x="307" y="772"/>
                      <a:pt x="292" y="764"/>
                    </a:cubicBezTo>
                    <a:close/>
                    <a:moveTo>
                      <a:pt x="586" y="1094"/>
                    </a:moveTo>
                    <a:cubicBezTo>
                      <a:pt x="601" y="1086"/>
                      <a:pt x="614" y="1080"/>
                      <a:pt x="627" y="1074"/>
                    </a:cubicBezTo>
                    <a:cubicBezTo>
                      <a:pt x="628" y="1073"/>
                      <a:pt x="629" y="1071"/>
                      <a:pt x="629" y="1069"/>
                    </a:cubicBezTo>
                    <a:cubicBezTo>
                      <a:pt x="629" y="1053"/>
                      <a:pt x="629" y="1036"/>
                      <a:pt x="629" y="1018"/>
                    </a:cubicBezTo>
                    <a:cubicBezTo>
                      <a:pt x="615" y="1025"/>
                      <a:pt x="603" y="1031"/>
                      <a:pt x="590" y="1038"/>
                    </a:cubicBezTo>
                    <a:cubicBezTo>
                      <a:pt x="588" y="1039"/>
                      <a:pt x="587" y="1042"/>
                      <a:pt x="587" y="1044"/>
                    </a:cubicBezTo>
                    <a:cubicBezTo>
                      <a:pt x="586" y="1060"/>
                      <a:pt x="586" y="1075"/>
                      <a:pt x="586" y="1094"/>
                    </a:cubicBezTo>
                    <a:close/>
                    <a:moveTo>
                      <a:pt x="781" y="876"/>
                    </a:moveTo>
                    <a:cubicBezTo>
                      <a:pt x="796" y="869"/>
                      <a:pt x="809" y="863"/>
                      <a:pt x="821" y="856"/>
                    </a:cubicBezTo>
                    <a:cubicBezTo>
                      <a:pt x="822" y="856"/>
                      <a:pt x="824" y="854"/>
                      <a:pt x="824" y="853"/>
                    </a:cubicBezTo>
                    <a:cubicBezTo>
                      <a:pt x="824" y="836"/>
                      <a:pt x="824" y="819"/>
                      <a:pt x="824" y="801"/>
                    </a:cubicBezTo>
                    <a:cubicBezTo>
                      <a:pt x="810" y="808"/>
                      <a:pt x="797" y="814"/>
                      <a:pt x="785" y="820"/>
                    </a:cubicBezTo>
                    <a:cubicBezTo>
                      <a:pt x="783" y="821"/>
                      <a:pt x="781" y="824"/>
                      <a:pt x="781" y="826"/>
                    </a:cubicBezTo>
                    <a:cubicBezTo>
                      <a:pt x="781" y="842"/>
                      <a:pt x="781" y="858"/>
                      <a:pt x="781" y="876"/>
                    </a:cubicBezTo>
                    <a:close/>
                    <a:moveTo>
                      <a:pt x="922" y="812"/>
                    </a:moveTo>
                    <a:cubicBezTo>
                      <a:pt x="907" y="819"/>
                      <a:pt x="894" y="826"/>
                      <a:pt x="882" y="833"/>
                    </a:cubicBezTo>
                    <a:cubicBezTo>
                      <a:pt x="880" y="833"/>
                      <a:pt x="879" y="836"/>
                      <a:pt x="879" y="837"/>
                    </a:cubicBezTo>
                    <a:cubicBezTo>
                      <a:pt x="878" y="854"/>
                      <a:pt x="878" y="870"/>
                      <a:pt x="878" y="888"/>
                    </a:cubicBezTo>
                    <a:cubicBezTo>
                      <a:pt x="893" y="881"/>
                      <a:pt x="906" y="874"/>
                      <a:pt x="919" y="868"/>
                    </a:cubicBezTo>
                    <a:cubicBezTo>
                      <a:pt x="921" y="867"/>
                      <a:pt x="922" y="865"/>
                      <a:pt x="922" y="863"/>
                    </a:cubicBezTo>
                    <a:cubicBezTo>
                      <a:pt x="922" y="847"/>
                      <a:pt x="922" y="830"/>
                      <a:pt x="922" y="812"/>
                    </a:cubicBezTo>
                    <a:close/>
                    <a:moveTo>
                      <a:pt x="586" y="1034"/>
                    </a:moveTo>
                    <a:cubicBezTo>
                      <a:pt x="601" y="1027"/>
                      <a:pt x="614" y="1021"/>
                      <a:pt x="626" y="1014"/>
                    </a:cubicBezTo>
                    <a:cubicBezTo>
                      <a:pt x="628" y="1014"/>
                      <a:pt x="629" y="1011"/>
                      <a:pt x="629" y="1009"/>
                    </a:cubicBezTo>
                    <a:cubicBezTo>
                      <a:pt x="629" y="993"/>
                      <a:pt x="629" y="976"/>
                      <a:pt x="629" y="958"/>
                    </a:cubicBezTo>
                    <a:cubicBezTo>
                      <a:pt x="615" y="965"/>
                      <a:pt x="603" y="972"/>
                      <a:pt x="590" y="978"/>
                    </a:cubicBezTo>
                    <a:cubicBezTo>
                      <a:pt x="588" y="979"/>
                      <a:pt x="587" y="982"/>
                      <a:pt x="587" y="983"/>
                    </a:cubicBezTo>
                    <a:cubicBezTo>
                      <a:pt x="586" y="1000"/>
                      <a:pt x="586" y="1016"/>
                      <a:pt x="586" y="1034"/>
                    </a:cubicBezTo>
                    <a:close/>
                    <a:moveTo>
                      <a:pt x="878" y="948"/>
                    </a:moveTo>
                    <a:cubicBezTo>
                      <a:pt x="893" y="940"/>
                      <a:pt x="906" y="934"/>
                      <a:pt x="918" y="928"/>
                    </a:cubicBezTo>
                    <a:cubicBezTo>
                      <a:pt x="920" y="927"/>
                      <a:pt x="922" y="925"/>
                      <a:pt x="922" y="923"/>
                    </a:cubicBezTo>
                    <a:cubicBezTo>
                      <a:pt x="922" y="906"/>
                      <a:pt x="922" y="890"/>
                      <a:pt x="922" y="872"/>
                    </a:cubicBezTo>
                    <a:cubicBezTo>
                      <a:pt x="907" y="879"/>
                      <a:pt x="894" y="886"/>
                      <a:pt x="881" y="892"/>
                    </a:cubicBezTo>
                    <a:cubicBezTo>
                      <a:pt x="880" y="893"/>
                      <a:pt x="879" y="896"/>
                      <a:pt x="879" y="897"/>
                    </a:cubicBezTo>
                    <a:cubicBezTo>
                      <a:pt x="878" y="914"/>
                      <a:pt x="878" y="930"/>
                      <a:pt x="878" y="948"/>
                    </a:cubicBezTo>
                    <a:close/>
                    <a:moveTo>
                      <a:pt x="873" y="597"/>
                    </a:moveTo>
                    <a:cubicBezTo>
                      <a:pt x="859" y="604"/>
                      <a:pt x="846" y="610"/>
                      <a:pt x="833" y="617"/>
                    </a:cubicBezTo>
                    <a:cubicBezTo>
                      <a:pt x="832" y="618"/>
                      <a:pt x="830" y="619"/>
                      <a:pt x="830" y="621"/>
                    </a:cubicBezTo>
                    <a:cubicBezTo>
                      <a:pt x="830" y="638"/>
                      <a:pt x="830" y="654"/>
                      <a:pt x="830" y="672"/>
                    </a:cubicBezTo>
                    <a:cubicBezTo>
                      <a:pt x="844" y="665"/>
                      <a:pt x="857" y="659"/>
                      <a:pt x="870" y="652"/>
                    </a:cubicBezTo>
                    <a:cubicBezTo>
                      <a:pt x="871" y="651"/>
                      <a:pt x="873" y="648"/>
                      <a:pt x="873" y="646"/>
                    </a:cubicBezTo>
                    <a:cubicBezTo>
                      <a:pt x="873" y="630"/>
                      <a:pt x="873" y="614"/>
                      <a:pt x="873" y="597"/>
                    </a:cubicBezTo>
                    <a:close/>
                    <a:moveTo>
                      <a:pt x="531" y="759"/>
                    </a:moveTo>
                    <a:cubicBezTo>
                      <a:pt x="531" y="742"/>
                      <a:pt x="531" y="725"/>
                      <a:pt x="531" y="709"/>
                    </a:cubicBezTo>
                    <a:cubicBezTo>
                      <a:pt x="531" y="707"/>
                      <a:pt x="530" y="705"/>
                      <a:pt x="529" y="704"/>
                    </a:cubicBezTo>
                    <a:cubicBezTo>
                      <a:pt x="516" y="697"/>
                      <a:pt x="502" y="691"/>
                      <a:pt x="488" y="684"/>
                    </a:cubicBezTo>
                    <a:cubicBezTo>
                      <a:pt x="488" y="701"/>
                      <a:pt x="488" y="717"/>
                      <a:pt x="488" y="733"/>
                    </a:cubicBezTo>
                    <a:cubicBezTo>
                      <a:pt x="488" y="735"/>
                      <a:pt x="489" y="738"/>
                      <a:pt x="491" y="739"/>
                    </a:cubicBezTo>
                    <a:cubicBezTo>
                      <a:pt x="504" y="746"/>
                      <a:pt x="517" y="752"/>
                      <a:pt x="531" y="759"/>
                    </a:cubicBezTo>
                    <a:close/>
                    <a:moveTo>
                      <a:pt x="531" y="700"/>
                    </a:moveTo>
                    <a:cubicBezTo>
                      <a:pt x="531" y="682"/>
                      <a:pt x="531" y="666"/>
                      <a:pt x="531" y="650"/>
                    </a:cubicBezTo>
                    <a:cubicBezTo>
                      <a:pt x="531" y="648"/>
                      <a:pt x="530" y="645"/>
                      <a:pt x="529" y="644"/>
                    </a:cubicBezTo>
                    <a:cubicBezTo>
                      <a:pt x="515" y="638"/>
                      <a:pt x="502" y="631"/>
                      <a:pt x="488" y="624"/>
                    </a:cubicBezTo>
                    <a:cubicBezTo>
                      <a:pt x="488" y="642"/>
                      <a:pt x="488" y="658"/>
                      <a:pt x="488" y="675"/>
                    </a:cubicBezTo>
                    <a:cubicBezTo>
                      <a:pt x="488" y="677"/>
                      <a:pt x="490" y="679"/>
                      <a:pt x="492" y="680"/>
                    </a:cubicBezTo>
                    <a:cubicBezTo>
                      <a:pt x="504" y="687"/>
                      <a:pt x="517" y="693"/>
                      <a:pt x="531" y="700"/>
                    </a:cubicBezTo>
                    <a:close/>
                    <a:moveTo>
                      <a:pt x="629" y="659"/>
                    </a:moveTo>
                    <a:cubicBezTo>
                      <a:pt x="615" y="666"/>
                      <a:pt x="602" y="673"/>
                      <a:pt x="589" y="679"/>
                    </a:cubicBezTo>
                    <a:cubicBezTo>
                      <a:pt x="588" y="680"/>
                      <a:pt x="586" y="682"/>
                      <a:pt x="586" y="683"/>
                    </a:cubicBezTo>
                    <a:cubicBezTo>
                      <a:pt x="586" y="700"/>
                      <a:pt x="586" y="717"/>
                      <a:pt x="586" y="735"/>
                    </a:cubicBezTo>
                    <a:cubicBezTo>
                      <a:pt x="600" y="727"/>
                      <a:pt x="614" y="721"/>
                      <a:pt x="626" y="715"/>
                    </a:cubicBezTo>
                    <a:cubicBezTo>
                      <a:pt x="628" y="714"/>
                      <a:pt x="629" y="711"/>
                      <a:pt x="629" y="710"/>
                    </a:cubicBezTo>
                    <a:cubicBezTo>
                      <a:pt x="629" y="693"/>
                      <a:pt x="629" y="677"/>
                      <a:pt x="629" y="659"/>
                    </a:cubicBezTo>
                    <a:close/>
                    <a:moveTo>
                      <a:pt x="98" y="667"/>
                    </a:moveTo>
                    <a:cubicBezTo>
                      <a:pt x="98" y="685"/>
                      <a:pt x="98" y="701"/>
                      <a:pt x="99" y="718"/>
                    </a:cubicBezTo>
                    <a:cubicBezTo>
                      <a:pt x="99" y="719"/>
                      <a:pt x="100" y="722"/>
                      <a:pt x="102" y="722"/>
                    </a:cubicBezTo>
                    <a:cubicBezTo>
                      <a:pt x="114" y="729"/>
                      <a:pt x="127" y="735"/>
                      <a:pt x="142" y="742"/>
                    </a:cubicBezTo>
                    <a:cubicBezTo>
                      <a:pt x="142" y="724"/>
                      <a:pt x="142" y="708"/>
                      <a:pt x="142" y="691"/>
                    </a:cubicBezTo>
                    <a:cubicBezTo>
                      <a:pt x="142" y="690"/>
                      <a:pt x="140" y="688"/>
                      <a:pt x="139" y="687"/>
                    </a:cubicBezTo>
                    <a:cubicBezTo>
                      <a:pt x="126" y="680"/>
                      <a:pt x="113" y="674"/>
                      <a:pt x="98" y="667"/>
                    </a:cubicBezTo>
                    <a:close/>
                    <a:moveTo>
                      <a:pt x="586" y="675"/>
                    </a:moveTo>
                    <a:cubicBezTo>
                      <a:pt x="600" y="668"/>
                      <a:pt x="614" y="662"/>
                      <a:pt x="626" y="655"/>
                    </a:cubicBezTo>
                    <a:cubicBezTo>
                      <a:pt x="628" y="654"/>
                      <a:pt x="629" y="651"/>
                      <a:pt x="629" y="649"/>
                    </a:cubicBezTo>
                    <a:cubicBezTo>
                      <a:pt x="629" y="633"/>
                      <a:pt x="629" y="617"/>
                      <a:pt x="629" y="599"/>
                    </a:cubicBezTo>
                    <a:cubicBezTo>
                      <a:pt x="615" y="606"/>
                      <a:pt x="602" y="613"/>
                      <a:pt x="589" y="620"/>
                    </a:cubicBezTo>
                    <a:cubicBezTo>
                      <a:pt x="587" y="621"/>
                      <a:pt x="586" y="623"/>
                      <a:pt x="586" y="625"/>
                    </a:cubicBezTo>
                    <a:cubicBezTo>
                      <a:pt x="586" y="641"/>
                      <a:pt x="586" y="657"/>
                      <a:pt x="586" y="675"/>
                    </a:cubicBezTo>
                    <a:close/>
                    <a:moveTo>
                      <a:pt x="98" y="607"/>
                    </a:moveTo>
                    <a:cubicBezTo>
                      <a:pt x="98" y="625"/>
                      <a:pt x="98" y="641"/>
                      <a:pt x="99" y="657"/>
                    </a:cubicBezTo>
                    <a:cubicBezTo>
                      <a:pt x="99" y="659"/>
                      <a:pt x="99" y="662"/>
                      <a:pt x="100" y="662"/>
                    </a:cubicBezTo>
                    <a:cubicBezTo>
                      <a:pt x="114" y="669"/>
                      <a:pt x="127" y="676"/>
                      <a:pt x="142" y="683"/>
                    </a:cubicBezTo>
                    <a:cubicBezTo>
                      <a:pt x="142" y="665"/>
                      <a:pt x="142" y="649"/>
                      <a:pt x="142" y="633"/>
                    </a:cubicBezTo>
                    <a:cubicBezTo>
                      <a:pt x="142" y="631"/>
                      <a:pt x="140" y="628"/>
                      <a:pt x="139" y="628"/>
                    </a:cubicBezTo>
                    <a:cubicBezTo>
                      <a:pt x="126" y="621"/>
                      <a:pt x="113" y="614"/>
                      <a:pt x="98" y="607"/>
                    </a:cubicBezTo>
                    <a:close/>
                    <a:moveTo>
                      <a:pt x="922" y="453"/>
                    </a:moveTo>
                    <a:cubicBezTo>
                      <a:pt x="907" y="460"/>
                      <a:pt x="894" y="467"/>
                      <a:pt x="882" y="473"/>
                    </a:cubicBezTo>
                    <a:cubicBezTo>
                      <a:pt x="880" y="474"/>
                      <a:pt x="879" y="477"/>
                      <a:pt x="879" y="478"/>
                    </a:cubicBezTo>
                    <a:cubicBezTo>
                      <a:pt x="878" y="495"/>
                      <a:pt x="878" y="511"/>
                      <a:pt x="878" y="529"/>
                    </a:cubicBezTo>
                    <a:cubicBezTo>
                      <a:pt x="893" y="522"/>
                      <a:pt x="906" y="515"/>
                      <a:pt x="919" y="509"/>
                    </a:cubicBezTo>
                    <a:cubicBezTo>
                      <a:pt x="920" y="508"/>
                      <a:pt x="922" y="505"/>
                      <a:pt x="922" y="503"/>
                    </a:cubicBezTo>
                    <a:cubicBezTo>
                      <a:pt x="922" y="487"/>
                      <a:pt x="922" y="471"/>
                      <a:pt x="922" y="453"/>
                    </a:cubicBezTo>
                    <a:close/>
                    <a:moveTo>
                      <a:pt x="878" y="589"/>
                    </a:moveTo>
                    <a:cubicBezTo>
                      <a:pt x="893" y="581"/>
                      <a:pt x="906" y="575"/>
                      <a:pt x="919" y="568"/>
                    </a:cubicBezTo>
                    <a:cubicBezTo>
                      <a:pt x="920" y="568"/>
                      <a:pt x="922" y="565"/>
                      <a:pt x="922" y="564"/>
                    </a:cubicBezTo>
                    <a:cubicBezTo>
                      <a:pt x="922" y="547"/>
                      <a:pt x="922" y="531"/>
                      <a:pt x="922" y="513"/>
                    </a:cubicBezTo>
                    <a:cubicBezTo>
                      <a:pt x="907" y="520"/>
                      <a:pt x="894" y="526"/>
                      <a:pt x="882" y="533"/>
                    </a:cubicBezTo>
                    <a:cubicBezTo>
                      <a:pt x="880" y="534"/>
                      <a:pt x="879" y="537"/>
                      <a:pt x="879" y="539"/>
                    </a:cubicBezTo>
                    <a:cubicBezTo>
                      <a:pt x="878" y="555"/>
                      <a:pt x="878" y="571"/>
                      <a:pt x="878" y="589"/>
                    </a:cubicBezTo>
                    <a:close/>
                    <a:moveTo>
                      <a:pt x="239" y="671"/>
                    </a:moveTo>
                    <a:cubicBezTo>
                      <a:pt x="239" y="653"/>
                      <a:pt x="239" y="637"/>
                      <a:pt x="238" y="622"/>
                    </a:cubicBezTo>
                    <a:cubicBezTo>
                      <a:pt x="238" y="620"/>
                      <a:pt x="238" y="617"/>
                      <a:pt x="236" y="616"/>
                    </a:cubicBezTo>
                    <a:cubicBezTo>
                      <a:pt x="223" y="609"/>
                      <a:pt x="210" y="602"/>
                      <a:pt x="195" y="595"/>
                    </a:cubicBezTo>
                    <a:cubicBezTo>
                      <a:pt x="195" y="613"/>
                      <a:pt x="195" y="629"/>
                      <a:pt x="195" y="645"/>
                    </a:cubicBezTo>
                    <a:cubicBezTo>
                      <a:pt x="195" y="647"/>
                      <a:pt x="197" y="650"/>
                      <a:pt x="198" y="651"/>
                    </a:cubicBezTo>
                    <a:cubicBezTo>
                      <a:pt x="211" y="657"/>
                      <a:pt x="224" y="664"/>
                      <a:pt x="239" y="671"/>
                    </a:cubicBezTo>
                    <a:close/>
                    <a:moveTo>
                      <a:pt x="732" y="662"/>
                    </a:moveTo>
                    <a:cubicBezTo>
                      <a:pt x="746" y="655"/>
                      <a:pt x="759" y="648"/>
                      <a:pt x="771" y="642"/>
                    </a:cubicBezTo>
                    <a:cubicBezTo>
                      <a:pt x="773" y="641"/>
                      <a:pt x="775" y="639"/>
                      <a:pt x="775" y="638"/>
                    </a:cubicBezTo>
                    <a:cubicBezTo>
                      <a:pt x="775" y="621"/>
                      <a:pt x="775" y="604"/>
                      <a:pt x="775" y="586"/>
                    </a:cubicBezTo>
                    <a:cubicBezTo>
                      <a:pt x="761" y="593"/>
                      <a:pt x="748" y="600"/>
                      <a:pt x="735" y="606"/>
                    </a:cubicBezTo>
                    <a:cubicBezTo>
                      <a:pt x="733" y="607"/>
                      <a:pt x="732" y="610"/>
                      <a:pt x="732" y="612"/>
                    </a:cubicBezTo>
                    <a:cubicBezTo>
                      <a:pt x="732" y="628"/>
                      <a:pt x="732" y="644"/>
                      <a:pt x="732" y="662"/>
                    </a:cubicBezTo>
                    <a:close/>
                    <a:moveTo>
                      <a:pt x="190" y="527"/>
                    </a:moveTo>
                    <a:cubicBezTo>
                      <a:pt x="190" y="509"/>
                      <a:pt x="190" y="493"/>
                      <a:pt x="190" y="476"/>
                    </a:cubicBezTo>
                    <a:cubicBezTo>
                      <a:pt x="190" y="475"/>
                      <a:pt x="189" y="473"/>
                      <a:pt x="188" y="473"/>
                    </a:cubicBezTo>
                    <a:cubicBezTo>
                      <a:pt x="175" y="466"/>
                      <a:pt x="161" y="459"/>
                      <a:pt x="147" y="452"/>
                    </a:cubicBezTo>
                    <a:cubicBezTo>
                      <a:pt x="147" y="470"/>
                      <a:pt x="147" y="486"/>
                      <a:pt x="147" y="502"/>
                    </a:cubicBezTo>
                    <a:cubicBezTo>
                      <a:pt x="147" y="504"/>
                      <a:pt x="148" y="506"/>
                      <a:pt x="150" y="507"/>
                    </a:cubicBezTo>
                    <a:cubicBezTo>
                      <a:pt x="162" y="514"/>
                      <a:pt x="175" y="520"/>
                      <a:pt x="190" y="527"/>
                    </a:cubicBezTo>
                    <a:close/>
                    <a:moveTo>
                      <a:pt x="190" y="826"/>
                    </a:moveTo>
                    <a:cubicBezTo>
                      <a:pt x="190" y="809"/>
                      <a:pt x="190" y="792"/>
                      <a:pt x="190" y="776"/>
                    </a:cubicBezTo>
                    <a:cubicBezTo>
                      <a:pt x="190" y="774"/>
                      <a:pt x="189" y="772"/>
                      <a:pt x="187" y="771"/>
                    </a:cubicBezTo>
                    <a:cubicBezTo>
                      <a:pt x="174" y="764"/>
                      <a:pt x="161" y="758"/>
                      <a:pt x="147" y="750"/>
                    </a:cubicBezTo>
                    <a:cubicBezTo>
                      <a:pt x="147" y="769"/>
                      <a:pt x="147" y="785"/>
                      <a:pt x="147" y="802"/>
                    </a:cubicBezTo>
                    <a:cubicBezTo>
                      <a:pt x="147" y="803"/>
                      <a:pt x="148" y="805"/>
                      <a:pt x="149" y="806"/>
                    </a:cubicBezTo>
                    <a:cubicBezTo>
                      <a:pt x="162" y="813"/>
                      <a:pt x="176" y="819"/>
                      <a:pt x="190" y="826"/>
                    </a:cubicBezTo>
                    <a:close/>
                    <a:moveTo>
                      <a:pt x="537" y="818"/>
                    </a:moveTo>
                    <a:cubicBezTo>
                      <a:pt x="552" y="811"/>
                      <a:pt x="565" y="805"/>
                      <a:pt x="577" y="799"/>
                    </a:cubicBezTo>
                    <a:cubicBezTo>
                      <a:pt x="579" y="798"/>
                      <a:pt x="580" y="796"/>
                      <a:pt x="580" y="795"/>
                    </a:cubicBezTo>
                    <a:cubicBezTo>
                      <a:pt x="581" y="778"/>
                      <a:pt x="581" y="761"/>
                      <a:pt x="581" y="743"/>
                    </a:cubicBezTo>
                    <a:cubicBezTo>
                      <a:pt x="566" y="750"/>
                      <a:pt x="554" y="756"/>
                      <a:pt x="541" y="763"/>
                    </a:cubicBezTo>
                    <a:cubicBezTo>
                      <a:pt x="539" y="764"/>
                      <a:pt x="538" y="766"/>
                      <a:pt x="537" y="768"/>
                    </a:cubicBezTo>
                    <a:cubicBezTo>
                      <a:pt x="537" y="784"/>
                      <a:pt x="537" y="800"/>
                      <a:pt x="537" y="818"/>
                    </a:cubicBezTo>
                    <a:close/>
                    <a:moveTo>
                      <a:pt x="340" y="609"/>
                    </a:moveTo>
                    <a:cubicBezTo>
                      <a:pt x="340" y="624"/>
                      <a:pt x="341" y="637"/>
                      <a:pt x="340" y="650"/>
                    </a:cubicBezTo>
                    <a:cubicBezTo>
                      <a:pt x="339" y="661"/>
                      <a:pt x="343" y="666"/>
                      <a:pt x="352" y="669"/>
                    </a:cubicBezTo>
                    <a:cubicBezTo>
                      <a:pt x="363" y="674"/>
                      <a:pt x="373" y="679"/>
                      <a:pt x="384" y="685"/>
                    </a:cubicBezTo>
                    <a:cubicBezTo>
                      <a:pt x="384" y="667"/>
                      <a:pt x="384" y="651"/>
                      <a:pt x="384" y="636"/>
                    </a:cubicBezTo>
                    <a:cubicBezTo>
                      <a:pt x="384" y="634"/>
                      <a:pt x="383" y="631"/>
                      <a:pt x="381" y="630"/>
                    </a:cubicBezTo>
                    <a:cubicBezTo>
                      <a:pt x="368" y="623"/>
                      <a:pt x="355" y="616"/>
                      <a:pt x="340" y="609"/>
                    </a:cubicBezTo>
                    <a:close/>
                    <a:moveTo>
                      <a:pt x="190" y="587"/>
                    </a:moveTo>
                    <a:cubicBezTo>
                      <a:pt x="190" y="569"/>
                      <a:pt x="190" y="553"/>
                      <a:pt x="190" y="538"/>
                    </a:cubicBezTo>
                    <a:cubicBezTo>
                      <a:pt x="190" y="536"/>
                      <a:pt x="189" y="532"/>
                      <a:pt x="187" y="532"/>
                    </a:cubicBezTo>
                    <a:cubicBezTo>
                      <a:pt x="174" y="525"/>
                      <a:pt x="161" y="518"/>
                      <a:pt x="147" y="511"/>
                    </a:cubicBezTo>
                    <a:cubicBezTo>
                      <a:pt x="147" y="529"/>
                      <a:pt x="147" y="546"/>
                      <a:pt x="147" y="562"/>
                    </a:cubicBezTo>
                    <a:cubicBezTo>
                      <a:pt x="147" y="564"/>
                      <a:pt x="149" y="566"/>
                      <a:pt x="150" y="567"/>
                    </a:cubicBezTo>
                    <a:cubicBezTo>
                      <a:pt x="163" y="574"/>
                      <a:pt x="176" y="580"/>
                      <a:pt x="190" y="587"/>
                    </a:cubicBezTo>
                    <a:close/>
                    <a:moveTo>
                      <a:pt x="732" y="602"/>
                    </a:moveTo>
                    <a:cubicBezTo>
                      <a:pt x="742" y="597"/>
                      <a:pt x="751" y="592"/>
                      <a:pt x="760" y="589"/>
                    </a:cubicBezTo>
                    <a:cubicBezTo>
                      <a:pt x="773" y="584"/>
                      <a:pt x="777" y="577"/>
                      <a:pt x="775" y="564"/>
                    </a:cubicBezTo>
                    <a:cubicBezTo>
                      <a:pt x="774" y="552"/>
                      <a:pt x="775" y="540"/>
                      <a:pt x="775" y="527"/>
                    </a:cubicBezTo>
                    <a:cubicBezTo>
                      <a:pt x="761" y="534"/>
                      <a:pt x="748" y="540"/>
                      <a:pt x="735" y="547"/>
                    </a:cubicBezTo>
                    <a:cubicBezTo>
                      <a:pt x="734" y="547"/>
                      <a:pt x="732" y="550"/>
                      <a:pt x="732" y="552"/>
                    </a:cubicBezTo>
                    <a:cubicBezTo>
                      <a:pt x="732" y="568"/>
                      <a:pt x="732" y="584"/>
                      <a:pt x="732" y="602"/>
                    </a:cubicBezTo>
                    <a:close/>
                    <a:moveTo>
                      <a:pt x="384" y="625"/>
                    </a:moveTo>
                    <a:cubicBezTo>
                      <a:pt x="384" y="607"/>
                      <a:pt x="384" y="591"/>
                      <a:pt x="384" y="574"/>
                    </a:cubicBezTo>
                    <a:cubicBezTo>
                      <a:pt x="384" y="573"/>
                      <a:pt x="383" y="571"/>
                      <a:pt x="381" y="570"/>
                    </a:cubicBezTo>
                    <a:cubicBezTo>
                      <a:pt x="368" y="563"/>
                      <a:pt x="355" y="557"/>
                      <a:pt x="341" y="549"/>
                    </a:cubicBezTo>
                    <a:cubicBezTo>
                      <a:pt x="341" y="568"/>
                      <a:pt x="340" y="584"/>
                      <a:pt x="341" y="601"/>
                    </a:cubicBezTo>
                    <a:cubicBezTo>
                      <a:pt x="341" y="602"/>
                      <a:pt x="342" y="604"/>
                      <a:pt x="343" y="605"/>
                    </a:cubicBezTo>
                    <a:cubicBezTo>
                      <a:pt x="356" y="612"/>
                      <a:pt x="369" y="618"/>
                      <a:pt x="384" y="625"/>
                    </a:cubicBezTo>
                    <a:close/>
                    <a:moveTo>
                      <a:pt x="727" y="670"/>
                    </a:moveTo>
                    <a:cubicBezTo>
                      <a:pt x="712" y="677"/>
                      <a:pt x="699" y="683"/>
                      <a:pt x="687" y="690"/>
                    </a:cubicBezTo>
                    <a:cubicBezTo>
                      <a:pt x="685" y="691"/>
                      <a:pt x="684" y="693"/>
                      <a:pt x="684" y="694"/>
                    </a:cubicBezTo>
                    <a:cubicBezTo>
                      <a:pt x="684" y="711"/>
                      <a:pt x="684" y="727"/>
                      <a:pt x="684" y="745"/>
                    </a:cubicBezTo>
                    <a:cubicBezTo>
                      <a:pt x="698" y="738"/>
                      <a:pt x="710" y="732"/>
                      <a:pt x="723" y="726"/>
                    </a:cubicBezTo>
                    <a:cubicBezTo>
                      <a:pt x="724" y="725"/>
                      <a:pt x="727" y="723"/>
                      <a:pt x="727" y="721"/>
                    </a:cubicBezTo>
                    <a:cubicBezTo>
                      <a:pt x="727" y="705"/>
                      <a:pt x="727" y="688"/>
                      <a:pt x="727" y="670"/>
                    </a:cubicBezTo>
                    <a:close/>
                    <a:moveTo>
                      <a:pt x="292" y="1003"/>
                    </a:moveTo>
                    <a:cubicBezTo>
                      <a:pt x="292" y="1021"/>
                      <a:pt x="292" y="1037"/>
                      <a:pt x="292" y="1053"/>
                    </a:cubicBezTo>
                    <a:cubicBezTo>
                      <a:pt x="292" y="1055"/>
                      <a:pt x="293" y="1058"/>
                      <a:pt x="295" y="1058"/>
                    </a:cubicBezTo>
                    <a:cubicBezTo>
                      <a:pt x="308" y="1065"/>
                      <a:pt x="321" y="1071"/>
                      <a:pt x="335" y="1078"/>
                    </a:cubicBezTo>
                    <a:cubicBezTo>
                      <a:pt x="335" y="1061"/>
                      <a:pt x="335" y="1044"/>
                      <a:pt x="335" y="1028"/>
                    </a:cubicBezTo>
                    <a:cubicBezTo>
                      <a:pt x="335" y="1026"/>
                      <a:pt x="334" y="1024"/>
                      <a:pt x="332" y="1023"/>
                    </a:cubicBezTo>
                    <a:cubicBezTo>
                      <a:pt x="319" y="1016"/>
                      <a:pt x="307" y="1010"/>
                      <a:pt x="292" y="1003"/>
                    </a:cubicBezTo>
                    <a:close/>
                    <a:moveTo>
                      <a:pt x="287" y="995"/>
                    </a:moveTo>
                    <a:cubicBezTo>
                      <a:pt x="287" y="977"/>
                      <a:pt x="287" y="960"/>
                      <a:pt x="287" y="944"/>
                    </a:cubicBezTo>
                    <a:cubicBezTo>
                      <a:pt x="287" y="943"/>
                      <a:pt x="286" y="940"/>
                      <a:pt x="284" y="939"/>
                    </a:cubicBezTo>
                    <a:cubicBezTo>
                      <a:pt x="271" y="933"/>
                      <a:pt x="258" y="926"/>
                      <a:pt x="244" y="919"/>
                    </a:cubicBezTo>
                    <a:cubicBezTo>
                      <a:pt x="244" y="937"/>
                      <a:pt x="244" y="954"/>
                      <a:pt x="244" y="970"/>
                    </a:cubicBezTo>
                    <a:cubicBezTo>
                      <a:pt x="244" y="972"/>
                      <a:pt x="246" y="974"/>
                      <a:pt x="248" y="975"/>
                    </a:cubicBezTo>
                    <a:cubicBezTo>
                      <a:pt x="260" y="982"/>
                      <a:pt x="273" y="988"/>
                      <a:pt x="287" y="995"/>
                    </a:cubicBezTo>
                    <a:close/>
                    <a:moveTo>
                      <a:pt x="287" y="935"/>
                    </a:moveTo>
                    <a:cubicBezTo>
                      <a:pt x="287" y="921"/>
                      <a:pt x="286" y="909"/>
                      <a:pt x="287" y="896"/>
                    </a:cubicBezTo>
                    <a:cubicBezTo>
                      <a:pt x="289" y="885"/>
                      <a:pt x="285" y="878"/>
                      <a:pt x="274" y="874"/>
                    </a:cubicBezTo>
                    <a:cubicBezTo>
                      <a:pt x="264" y="871"/>
                      <a:pt x="255" y="865"/>
                      <a:pt x="244" y="860"/>
                    </a:cubicBezTo>
                    <a:cubicBezTo>
                      <a:pt x="244" y="878"/>
                      <a:pt x="244" y="894"/>
                      <a:pt x="244" y="910"/>
                    </a:cubicBezTo>
                    <a:cubicBezTo>
                      <a:pt x="244" y="911"/>
                      <a:pt x="245" y="914"/>
                      <a:pt x="247" y="915"/>
                    </a:cubicBezTo>
                    <a:cubicBezTo>
                      <a:pt x="260" y="922"/>
                      <a:pt x="273" y="928"/>
                      <a:pt x="287" y="935"/>
                    </a:cubicBezTo>
                    <a:close/>
                    <a:moveTo>
                      <a:pt x="531" y="999"/>
                    </a:moveTo>
                    <a:cubicBezTo>
                      <a:pt x="531" y="983"/>
                      <a:pt x="531" y="970"/>
                      <a:pt x="531" y="956"/>
                    </a:cubicBezTo>
                    <a:cubicBezTo>
                      <a:pt x="532" y="947"/>
                      <a:pt x="529" y="943"/>
                      <a:pt x="521" y="939"/>
                    </a:cubicBezTo>
                    <a:cubicBezTo>
                      <a:pt x="510" y="935"/>
                      <a:pt x="500" y="929"/>
                      <a:pt x="488" y="923"/>
                    </a:cubicBezTo>
                    <a:cubicBezTo>
                      <a:pt x="488" y="941"/>
                      <a:pt x="488" y="957"/>
                      <a:pt x="488" y="973"/>
                    </a:cubicBezTo>
                    <a:cubicBezTo>
                      <a:pt x="488" y="975"/>
                      <a:pt x="490" y="978"/>
                      <a:pt x="491" y="979"/>
                    </a:cubicBezTo>
                    <a:cubicBezTo>
                      <a:pt x="504" y="985"/>
                      <a:pt x="517" y="991"/>
                      <a:pt x="531" y="999"/>
                    </a:cubicBezTo>
                    <a:close/>
                    <a:moveTo>
                      <a:pt x="195" y="835"/>
                    </a:moveTo>
                    <a:cubicBezTo>
                      <a:pt x="195" y="853"/>
                      <a:pt x="195" y="869"/>
                      <a:pt x="195" y="886"/>
                    </a:cubicBezTo>
                    <a:cubicBezTo>
                      <a:pt x="195" y="887"/>
                      <a:pt x="197" y="890"/>
                      <a:pt x="198" y="891"/>
                    </a:cubicBezTo>
                    <a:cubicBezTo>
                      <a:pt x="211" y="897"/>
                      <a:pt x="224" y="904"/>
                      <a:pt x="239" y="911"/>
                    </a:cubicBezTo>
                    <a:cubicBezTo>
                      <a:pt x="239" y="893"/>
                      <a:pt x="239" y="877"/>
                      <a:pt x="238" y="860"/>
                    </a:cubicBezTo>
                    <a:cubicBezTo>
                      <a:pt x="238" y="859"/>
                      <a:pt x="237" y="856"/>
                      <a:pt x="236" y="856"/>
                    </a:cubicBezTo>
                    <a:cubicBezTo>
                      <a:pt x="223" y="849"/>
                      <a:pt x="210" y="842"/>
                      <a:pt x="195" y="835"/>
                    </a:cubicBezTo>
                    <a:close/>
                    <a:moveTo>
                      <a:pt x="391" y="993"/>
                    </a:moveTo>
                    <a:cubicBezTo>
                      <a:pt x="391" y="1011"/>
                      <a:pt x="391" y="1027"/>
                      <a:pt x="391" y="1043"/>
                    </a:cubicBezTo>
                    <a:cubicBezTo>
                      <a:pt x="391" y="1045"/>
                      <a:pt x="392" y="1048"/>
                      <a:pt x="393" y="1049"/>
                    </a:cubicBezTo>
                    <a:cubicBezTo>
                      <a:pt x="407" y="1056"/>
                      <a:pt x="420" y="1062"/>
                      <a:pt x="435" y="1069"/>
                    </a:cubicBezTo>
                    <a:cubicBezTo>
                      <a:pt x="435" y="1052"/>
                      <a:pt x="435" y="1036"/>
                      <a:pt x="435" y="1020"/>
                    </a:cubicBezTo>
                    <a:cubicBezTo>
                      <a:pt x="435" y="1018"/>
                      <a:pt x="433" y="1015"/>
                      <a:pt x="432" y="1014"/>
                    </a:cubicBezTo>
                    <a:cubicBezTo>
                      <a:pt x="419" y="1007"/>
                      <a:pt x="405" y="1001"/>
                      <a:pt x="391" y="993"/>
                    </a:cubicBezTo>
                    <a:close/>
                    <a:moveTo>
                      <a:pt x="190" y="646"/>
                    </a:moveTo>
                    <a:cubicBezTo>
                      <a:pt x="190" y="636"/>
                      <a:pt x="190" y="628"/>
                      <a:pt x="190" y="619"/>
                    </a:cubicBezTo>
                    <a:cubicBezTo>
                      <a:pt x="190" y="610"/>
                      <a:pt x="192" y="600"/>
                      <a:pt x="188" y="593"/>
                    </a:cubicBezTo>
                    <a:cubicBezTo>
                      <a:pt x="185" y="586"/>
                      <a:pt x="174" y="584"/>
                      <a:pt x="166" y="580"/>
                    </a:cubicBezTo>
                    <a:cubicBezTo>
                      <a:pt x="160" y="577"/>
                      <a:pt x="154" y="574"/>
                      <a:pt x="147" y="570"/>
                    </a:cubicBezTo>
                    <a:cubicBezTo>
                      <a:pt x="147" y="589"/>
                      <a:pt x="147" y="605"/>
                      <a:pt x="147" y="621"/>
                    </a:cubicBezTo>
                    <a:cubicBezTo>
                      <a:pt x="147" y="623"/>
                      <a:pt x="149" y="626"/>
                      <a:pt x="151" y="627"/>
                    </a:cubicBezTo>
                    <a:cubicBezTo>
                      <a:pt x="163" y="633"/>
                      <a:pt x="176" y="639"/>
                      <a:pt x="190" y="646"/>
                    </a:cubicBezTo>
                    <a:close/>
                    <a:moveTo>
                      <a:pt x="435" y="1010"/>
                    </a:moveTo>
                    <a:cubicBezTo>
                      <a:pt x="435" y="992"/>
                      <a:pt x="435" y="977"/>
                      <a:pt x="435" y="961"/>
                    </a:cubicBezTo>
                    <a:cubicBezTo>
                      <a:pt x="435" y="959"/>
                      <a:pt x="433" y="955"/>
                      <a:pt x="432" y="955"/>
                    </a:cubicBezTo>
                    <a:cubicBezTo>
                      <a:pt x="419" y="948"/>
                      <a:pt x="405" y="941"/>
                      <a:pt x="391" y="934"/>
                    </a:cubicBezTo>
                    <a:cubicBezTo>
                      <a:pt x="391" y="952"/>
                      <a:pt x="391" y="968"/>
                      <a:pt x="391" y="985"/>
                    </a:cubicBezTo>
                    <a:cubicBezTo>
                      <a:pt x="391" y="986"/>
                      <a:pt x="393" y="989"/>
                      <a:pt x="395" y="990"/>
                    </a:cubicBezTo>
                    <a:cubicBezTo>
                      <a:pt x="407" y="997"/>
                      <a:pt x="420" y="1003"/>
                      <a:pt x="435" y="1010"/>
                    </a:cubicBezTo>
                    <a:close/>
                    <a:moveTo>
                      <a:pt x="98" y="905"/>
                    </a:moveTo>
                    <a:cubicBezTo>
                      <a:pt x="98" y="923"/>
                      <a:pt x="98" y="939"/>
                      <a:pt x="99" y="956"/>
                    </a:cubicBezTo>
                    <a:cubicBezTo>
                      <a:pt x="99" y="957"/>
                      <a:pt x="100" y="960"/>
                      <a:pt x="101" y="960"/>
                    </a:cubicBezTo>
                    <a:cubicBezTo>
                      <a:pt x="114" y="967"/>
                      <a:pt x="127" y="974"/>
                      <a:pt x="142" y="981"/>
                    </a:cubicBezTo>
                    <a:cubicBezTo>
                      <a:pt x="142" y="963"/>
                      <a:pt x="142" y="946"/>
                      <a:pt x="142" y="930"/>
                    </a:cubicBezTo>
                    <a:cubicBezTo>
                      <a:pt x="142" y="929"/>
                      <a:pt x="140" y="926"/>
                      <a:pt x="139" y="925"/>
                    </a:cubicBezTo>
                    <a:cubicBezTo>
                      <a:pt x="126" y="919"/>
                      <a:pt x="113" y="912"/>
                      <a:pt x="98" y="905"/>
                    </a:cubicBezTo>
                    <a:close/>
                    <a:moveTo>
                      <a:pt x="195" y="895"/>
                    </a:moveTo>
                    <a:cubicBezTo>
                      <a:pt x="195" y="907"/>
                      <a:pt x="196" y="917"/>
                      <a:pt x="195" y="927"/>
                    </a:cubicBezTo>
                    <a:cubicBezTo>
                      <a:pt x="193" y="944"/>
                      <a:pt x="198" y="954"/>
                      <a:pt x="215" y="959"/>
                    </a:cubicBezTo>
                    <a:cubicBezTo>
                      <a:pt x="223" y="961"/>
                      <a:pt x="230" y="966"/>
                      <a:pt x="239" y="970"/>
                    </a:cubicBezTo>
                    <a:cubicBezTo>
                      <a:pt x="239" y="953"/>
                      <a:pt x="239" y="937"/>
                      <a:pt x="238" y="921"/>
                    </a:cubicBezTo>
                    <a:cubicBezTo>
                      <a:pt x="238" y="919"/>
                      <a:pt x="237" y="916"/>
                      <a:pt x="236" y="915"/>
                    </a:cubicBezTo>
                    <a:cubicBezTo>
                      <a:pt x="223" y="908"/>
                      <a:pt x="210" y="902"/>
                      <a:pt x="195" y="895"/>
                    </a:cubicBezTo>
                    <a:close/>
                    <a:moveTo>
                      <a:pt x="488" y="1043"/>
                    </a:moveTo>
                    <a:cubicBezTo>
                      <a:pt x="488" y="1061"/>
                      <a:pt x="488" y="1077"/>
                      <a:pt x="488" y="1093"/>
                    </a:cubicBezTo>
                    <a:cubicBezTo>
                      <a:pt x="488" y="1094"/>
                      <a:pt x="489" y="1097"/>
                      <a:pt x="490" y="1098"/>
                    </a:cubicBezTo>
                    <a:cubicBezTo>
                      <a:pt x="504" y="1105"/>
                      <a:pt x="517" y="1111"/>
                      <a:pt x="531" y="1118"/>
                    </a:cubicBezTo>
                    <a:cubicBezTo>
                      <a:pt x="531" y="1101"/>
                      <a:pt x="531" y="1085"/>
                      <a:pt x="531" y="1069"/>
                    </a:cubicBezTo>
                    <a:cubicBezTo>
                      <a:pt x="531" y="1066"/>
                      <a:pt x="529" y="1063"/>
                      <a:pt x="528" y="1063"/>
                    </a:cubicBezTo>
                    <a:cubicBezTo>
                      <a:pt x="515" y="1056"/>
                      <a:pt x="502" y="1050"/>
                      <a:pt x="488" y="1043"/>
                    </a:cubicBezTo>
                    <a:close/>
                    <a:moveTo>
                      <a:pt x="488" y="983"/>
                    </a:moveTo>
                    <a:cubicBezTo>
                      <a:pt x="488" y="1001"/>
                      <a:pt x="488" y="1017"/>
                      <a:pt x="488" y="1033"/>
                    </a:cubicBezTo>
                    <a:cubicBezTo>
                      <a:pt x="488" y="1035"/>
                      <a:pt x="489" y="1038"/>
                      <a:pt x="490" y="1038"/>
                    </a:cubicBezTo>
                    <a:cubicBezTo>
                      <a:pt x="504" y="1045"/>
                      <a:pt x="517" y="1052"/>
                      <a:pt x="531" y="1059"/>
                    </a:cubicBezTo>
                    <a:cubicBezTo>
                      <a:pt x="531" y="1041"/>
                      <a:pt x="531" y="1025"/>
                      <a:pt x="531" y="1009"/>
                    </a:cubicBezTo>
                    <a:cubicBezTo>
                      <a:pt x="531" y="1007"/>
                      <a:pt x="529" y="1004"/>
                      <a:pt x="528" y="1003"/>
                    </a:cubicBezTo>
                    <a:cubicBezTo>
                      <a:pt x="515" y="996"/>
                      <a:pt x="502" y="990"/>
                      <a:pt x="488" y="983"/>
                    </a:cubicBezTo>
                    <a:close/>
                    <a:moveTo>
                      <a:pt x="922" y="931"/>
                    </a:moveTo>
                    <a:cubicBezTo>
                      <a:pt x="908" y="938"/>
                      <a:pt x="894" y="945"/>
                      <a:pt x="881" y="952"/>
                    </a:cubicBezTo>
                    <a:cubicBezTo>
                      <a:pt x="880" y="952"/>
                      <a:pt x="879" y="954"/>
                      <a:pt x="879" y="955"/>
                    </a:cubicBezTo>
                    <a:cubicBezTo>
                      <a:pt x="878" y="972"/>
                      <a:pt x="878" y="989"/>
                      <a:pt x="878" y="1007"/>
                    </a:cubicBezTo>
                    <a:cubicBezTo>
                      <a:pt x="893" y="1000"/>
                      <a:pt x="906" y="993"/>
                      <a:pt x="919" y="987"/>
                    </a:cubicBezTo>
                    <a:cubicBezTo>
                      <a:pt x="920" y="986"/>
                      <a:pt x="922" y="984"/>
                      <a:pt x="922" y="982"/>
                    </a:cubicBezTo>
                    <a:cubicBezTo>
                      <a:pt x="922" y="966"/>
                      <a:pt x="922" y="949"/>
                      <a:pt x="922" y="931"/>
                    </a:cubicBezTo>
                    <a:close/>
                    <a:moveTo>
                      <a:pt x="435" y="890"/>
                    </a:moveTo>
                    <a:cubicBezTo>
                      <a:pt x="435" y="872"/>
                      <a:pt x="435" y="856"/>
                      <a:pt x="435" y="840"/>
                    </a:cubicBezTo>
                    <a:cubicBezTo>
                      <a:pt x="435" y="838"/>
                      <a:pt x="433" y="836"/>
                      <a:pt x="432" y="835"/>
                    </a:cubicBezTo>
                    <a:cubicBezTo>
                      <a:pt x="419" y="828"/>
                      <a:pt x="405" y="822"/>
                      <a:pt x="391" y="815"/>
                    </a:cubicBezTo>
                    <a:cubicBezTo>
                      <a:pt x="391" y="832"/>
                      <a:pt x="391" y="848"/>
                      <a:pt x="391" y="865"/>
                    </a:cubicBezTo>
                    <a:cubicBezTo>
                      <a:pt x="391" y="866"/>
                      <a:pt x="392" y="869"/>
                      <a:pt x="393" y="870"/>
                    </a:cubicBezTo>
                    <a:cubicBezTo>
                      <a:pt x="407" y="877"/>
                      <a:pt x="420" y="883"/>
                      <a:pt x="435" y="890"/>
                    </a:cubicBezTo>
                    <a:close/>
                    <a:moveTo>
                      <a:pt x="391" y="755"/>
                    </a:moveTo>
                    <a:cubicBezTo>
                      <a:pt x="391" y="772"/>
                      <a:pt x="391" y="788"/>
                      <a:pt x="391" y="803"/>
                    </a:cubicBezTo>
                    <a:cubicBezTo>
                      <a:pt x="391" y="806"/>
                      <a:pt x="392" y="809"/>
                      <a:pt x="393" y="810"/>
                    </a:cubicBezTo>
                    <a:cubicBezTo>
                      <a:pt x="406" y="817"/>
                      <a:pt x="420" y="824"/>
                      <a:pt x="435" y="831"/>
                    </a:cubicBezTo>
                    <a:cubicBezTo>
                      <a:pt x="435" y="813"/>
                      <a:pt x="435" y="797"/>
                      <a:pt x="435" y="780"/>
                    </a:cubicBezTo>
                    <a:cubicBezTo>
                      <a:pt x="435" y="779"/>
                      <a:pt x="433" y="776"/>
                      <a:pt x="432" y="775"/>
                    </a:cubicBezTo>
                    <a:cubicBezTo>
                      <a:pt x="419" y="769"/>
                      <a:pt x="406" y="762"/>
                      <a:pt x="391" y="755"/>
                    </a:cubicBezTo>
                    <a:close/>
                    <a:moveTo>
                      <a:pt x="239" y="1030"/>
                    </a:moveTo>
                    <a:cubicBezTo>
                      <a:pt x="239" y="1012"/>
                      <a:pt x="239" y="995"/>
                      <a:pt x="238" y="979"/>
                    </a:cubicBezTo>
                    <a:cubicBezTo>
                      <a:pt x="238" y="977"/>
                      <a:pt x="237" y="975"/>
                      <a:pt x="236" y="975"/>
                    </a:cubicBezTo>
                    <a:cubicBezTo>
                      <a:pt x="223" y="968"/>
                      <a:pt x="210" y="961"/>
                      <a:pt x="195" y="954"/>
                    </a:cubicBezTo>
                    <a:cubicBezTo>
                      <a:pt x="195" y="972"/>
                      <a:pt x="195" y="989"/>
                      <a:pt x="195" y="1005"/>
                    </a:cubicBezTo>
                    <a:cubicBezTo>
                      <a:pt x="195" y="1007"/>
                      <a:pt x="197" y="1009"/>
                      <a:pt x="198" y="1009"/>
                    </a:cubicBezTo>
                    <a:cubicBezTo>
                      <a:pt x="211" y="1016"/>
                      <a:pt x="224" y="1023"/>
                      <a:pt x="239" y="1030"/>
                    </a:cubicBezTo>
                    <a:close/>
                    <a:moveTo>
                      <a:pt x="824" y="741"/>
                    </a:moveTo>
                    <a:cubicBezTo>
                      <a:pt x="813" y="747"/>
                      <a:pt x="805" y="752"/>
                      <a:pt x="796" y="755"/>
                    </a:cubicBezTo>
                    <a:cubicBezTo>
                      <a:pt x="784" y="760"/>
                      <a:pt x="779" y="767"/>
                      <a:pt x="780" y="780"/>
                    </a:cubicBezTo>
                    <a:cubicBezTo>
                      <a:pt x="782" y="792"/>
                      <a:pt x="781" y="804"/>
                      <a:pt x="781" y="817"/>
                    </a:cubicBezTo>
                    <a:cubicBezTo>
                      <a:pt x="795" y="810"/>
                      <a:pt x="807" y="804"/>
                      <a:pt x="819" y="798"/>
                    </a:cubicBezTo>
                    <a:cubicBezTo>
                      <a:pt x="821" y="797"/>
                      <a:pt x="823" y="793"/>
                      <a:pt x="824" y="791"/>
                    </a:cubicBezTo>
                    <a:cubicBezTo>
                      <a:pt x="824" y="775"/>
                      <a:pt x="824" y="759"/>
                      <a:pt x="824" y="741"/>
                    </a:cubicBezTo>
                    <a:close/>
                    <a:moveTo>
                      <a:pt x="341" y="730"/>
                    </a:moveTo>
                    <a:cubicBezTo>
                      <a:pt x="341" y="747"/>
                      <a:pt x="341" y="763"/>
                      <a:pt x="341" y="779"/>
                    </a:cubicBezTo>
                    <a:cubicBezTo>
                      <a:pt x="341" y="781"/>
                      <a:pt x="342" y="784"/>
                      <a:pt x="343" y="785"/>
                    </a:cubicBezTo>
                    <a:cubicBezTo>
                      <a:pt x="356" y="792"/>
                      <a:pt x="370" y="798"/>
                      <a:pt x="384" y="805"/>
                    </a:cubicBezTo>
                    <a:cubicBezTo>
                      <a:pt x="384" y="788"/>
                      <a:pt x="384" y="772"/>
                      <a:pt x="384" y="756"/>
                    </a:cubicBezTo>
                    <a:cubicBezTo>
                      <a:pt x="384" y="754"/>
                      <a:pt x="383" y="751"/>
                      <a:pt x="381" y="750"/>
                    </a:cubicBezTo>
                    <a:cubicBezTo>
                      <a:pt x="368" y="743"/>
                      <a:pt x="355" y="737"/>
                      <a:pt x="341" y="730"/>
                    </a:cubicBezTo>
                    <a:close/>
                    <a:moveTo>
                      <a:pt x="678" y="993"/>
                    </a:moveTo>
                    <a:cubicBezTo>
                      <a:pt x="664" y="1001"/>
                      <a:pt x="651" y="1007"/>
                      <a:pt x="638" y="1014"/>
                    </a:cubicBezTo>
                    <a:cubicBezTo>
                      <a:pt x="636" y="1014"/>
                      <a:pt x="635" y="1017"/>
                      <a:pt x="635" y="1018"/>
                    </a:cubicBezTo>
                    <a:cubicBezTo>
                      <a:pt x="635" y="1035"/>
                      <a:pt x="635" y="1051"/>
                      <a:pt x="635" y="1069"/>
                    </a:cubicBezTo>
                    <a:cubicBezTo>
                      <a:pt x="649" y="1062"/>
                      <a:pt x="662" y="1056"/>
                      <a:pt x="675" y="1049"/>
                    </a:cubicBezTo>
                    <a:cubicBezTo>
                      <a:pt x="677" y="1048"/>
                      <a:pt x="678" y="1045"/>
                      <a:pt x="678" y="1044"/>
                    </a:cubicBezTo>
                    <a:cubicBezTo>
                      <a:pt x="678" y="1027"/>
                      <a:pt x="678" y="1011"/>
                      <a:pt x="678" y="993"/>
                    </a:cubicBezTo>
                    <a:close/>
                    <a:moveTo>
                      <a:pt x="98" y="726"/>
                    </a:moveTo>
                    <a:cubicBezTo>
                      <a:pt x="98" y="744"/>
                      <a:pt x="98" y="760"/>
                      <a:pt x="98" y="776"/>
                    </a:cubicBezTo>
                    <a:cubicBezTo>
                      <a:pt x="98" y="778"/>
                      <a:pt x="99" y="781"/>
                      <a:pt x="101" y="781"/>
                    </a:cubicBezTo>
                    <a:cubicBezTo>
                      <a:pt x="114" y="788"/>
                      <a:pt x="127" y="795"/>
                      <a:pt x="142" y="802"/>
                    </a:cubicBezTo>
                    <a:cubicBezTo>
                      <a:pt x="142" y="784"/>
                      <a:pt x="142" y="768"/>
                      <a:pt x="142" y="752"/>
                    </a:cubicBezTo>
                    <a:cubicBezTo>
                      <a:pt x="142" y="750"/>
                      <a:pt x="140" y="747"/>
                      <a:pt x="139" y="746"/>
                    </a:cubicBezTo>
                    <a:cubicBezTo>
                      <a:pt x="126" y="740"/>
                      <a:pt x="113" y="733"/>
                      <a:pt x="98" y="726"/>
                    </a:cubicBezTo>
                    <a:close/>
                    <a:moveTo>
                      <a:pt x="629" y="718"/>
                    </a:moveTo>
                    <a:cubicBezTo>
                      <a:pt x="615" y="725"/>
                      <a:pt x="601" y="732"/>
                      <a:pt x="588" y="739"/>
                    </a:cubicBezTo>
                    <a:cubicBezTo>
                      <a:pt x="587" y="740"/>
                      <a:pt x="586" y="741"/>
                      <a:pt x="586" y="742"/>
                    </a:cubicBezTo>
                    <a:cubicBezTo>
                      <a:pt x="586" y="759"/>
                      <a:pt x="586" y="776"/>
                      <a:pt x="586" y="794"/>
                    </a:cubicBezTo>
                    <a:cubicBezTo>
                      <a:pt x="600" y="787"/>
                      <a:pt x="614" y="780"/>
                      <a:pt x="626" y="774"/>
                    </a:cubicBezTo>
                    <a:cubicBezTo>
                      <a:pt x="628" y="773"/>
                      <a:pt x="629" y="771"/>
                      <a:pt x="629" y="769"/>
                    </a:cubicBezTo>
                    <a:cubicBezTo>
                      <a:pt x="629" y="753"/>
                      <a:pt x="629" y="736"/>
                      <a:pt x="629" y="718"/>
                    </a:cubicBezTo>
                    <a:close/>
                    <a:moveTo>
                      <a:pt x="780" y="637"/>
                    </a:moveTo>
                    <a:cubicBezTo>
                      <a:pt x="795" y="630"/>
                      <a:pt x="808" y="624"/>
                      <a:pt x="821" y="617"/>
                    </a:cubicBezTo>
                    <a:cubicBezTo>
                      <a:pt x="822" y="616"/>
                      <a:pt x="824" y="614"/>
                      <a:pt x="824" y="612"/>
                    </a:cubicBezTo>
                    <a:cubicBezTo>
                      <a:pt x="824" y="596"/>
                      <a:pt x="824" y="579"/>
                      <a:pt x="824" y="561"/>
                    </a:cubicBezTo>
                    <a:cubicBezTo>
                      <a:pt x="809" y="569"/>
                      <a:pt x="796" y="575"/>
                      <a:pt x="783" y="582"/>
                    </a:cubicBezTo>
                    <a:cubicBezTo>
                      <a:pt x="782" y="583"/>
                      <a:pt x="780" y="585"/>
                      <a:pt x="780" y="587"/>
                    </a:cubicBezTo>
                    <a:cubicBezTo>
                      <a:pt x="780" y="603"/>
                      <a:pt x="780" y="619"/>
                      <a:pt x="780" y="637"/>
                    </a:cubicBezTo>
                    <a:close/>
                    <a:moveTo>
                      <a:pt x="780" y="578"/>
                    </a:moveTo>
                    <a:cubicBezTo>
                      <a:pt x="795" y="570"/>
                      <a:pt x="808" y="564"/>
                      <a:pt x="821" y="557"/>
                    </a:cubicBezTo>
                    <a:cubicBezTo>
                      <a:pt x="822" y="557"/>
                      <a:pt x="824" y="555"/>
                      <a:pt x="824" y="553"/>
                    </a:cubicBezTo>
                    <a:cubicBezTo>
                      <a:pt x="824" y="537"/>
                      <a:pt x="824" y="520"/>
                      <a:pt x="824" y="502"/>
                    </a:cubicBezTo>
                    <a:cubicBezTo>
                      <a:pt x="809" y="509"/>
                      <a:pt x="796" y="515"/>
                      <a:pt x="784" y="522"/>
                    </a:cubicBezTo>
                    <a:cubicBezTo>
                      <a:pt x="782" y="523"/>
                      <a:pt x="781" y="525"/>
                      <a:pt x="780" y="527"/>
                    </a:cubicBezTo>
                    <a:cubicBezTo>
                      <a:pt x="780" y="543"/>
                      <a:pt x="780" y="560"/>
                      <a:pt x="780" y="578"/>
                    </a:cubicBezTo>
                    <a:close/>
                    <a:moveTo>
                      <a:pt x="927" y="982"/>
                    </a:moveTo>
                    <a:cubicBezTo>
                      <a:pt x="941" y="975"/>
                      <a:pt x="954" y="969"/>
                      <a:pt x="967" y="962"/>
                    </a:cubicBezTo>
                    <a:cubicBezTo>
                      <a:pt x="969" y="962"/>
                      <a:pt x="970" y="960"/>
                      <a:pt x="970" y="959"/>
                    </a:cubicBezTo>
                    <a:cubicBezTo>
                      <a:pt x="971" y="942"/>
                      <a:pt x="971" y="925"/>
                      <a:pt x="971" y="906"/>
                    </a:cubicBezTo>
                    <a:cubicBezTo>
                      <a:pt x="956" y="914"/>
                      <a:pt x="943" y="920"/>
                      <a:pt x="930" y="927"/>
                    </a:cubicBezTo>
                    <a:cubicBezTo>
                      <a:pt x="929" y="928"/>
                      <a:pt x="927" y="930"/>
                      <a:pt x="927" y="931"/>
                    </a:cubicBezTo>
                    <a:cubicBezTo>
                      <a:pt x="927" y="948"/>
                      <a:pt x="927" y="964"/>
                      <a:pt x="927" y="982"/>
                    </a:cubicBezTo>
                    <a:close/>
                    <a:moveTo>
                      <a:pt x="341" y="1027"/>
                    </a:moveTo>
                    <a:cubicBezTo>
                      <a:pt x="341" y="1045"/>
                      <a:pt x="341" y="1062"/>
                      <a:pt x="341" y="1078"/>
                    </a:cubicBezTo>
                    <a:cubicBezTo>
                      <a:pt x="341" y="1080"/>
                      <a:pt x="342" y="1082"/>
                      <a:pt x="343" y="1083"/>
                    </a:cubicBezTo>
                    <a:cubicBezTo>
                      <a:pt x="356" y="1089"/>
                      <a:pt x="370" y="1096"/>
                      <a:pt x="384" y="1103"/>
                    </a:cubicBezTo>
                    <a:cubicBezTo>
                      <a:pt x="384" y="1085"/>
                      <a:pt x="384" y="1069"/>
                      <a:pt x="384" y="1053"/>
                    </a:cubicBezTo>
                    <a:cubicBezTo>
                      <a:pt x="384" y="1051"/>
                      <a:pt x="383" y="1049"/>
                      <a:pt x="382" y="1048"/>
                    </a:cubicBezTo>
                    <a:cubicBezTo>
                      <a:pt x="369" y="1041"/>
                      <a:pt x="355" y="1035"/>
                      <a:pt x="341" y="1027"/>
                    </a:cubicBezTo>
                    <a:close/>
                    <a:moveTo>
                      <a:pt x="922" y="693"/>
                    </a:moveTo>
                    <a:cubicBezTo>
                      <a:pt x="908" y="700"/>
                      <a:pt x="894" y="707"/>
                      <a:pt x="881" y="713"/>
                    </a:cubicBezTo>
                    <a:cubicBezTo>
                      <a:pt x="880" y="714"/>
                      <a:pt x="879" y="716"/>
                      <a:pt x="879" y="717"/>
                    </a:cubicBezTo>
                    <a:cubicBezTo>
                      <a:pt x="878" y="734"/>
                      <a:pt x="878" y="751"/>
                      <a:pt x="878" y="769"/>
                    </a:cubicBezTo>
                    <a:cubicBezTo>
                      <a:pt x="893" y="762"/>
                      <a:pt x="905" y="755"/>
                      <a:pt x="918" y="749"/>
                    </a:cubicBezTo>
                    <a:cubicBezTo>
                      <a:pt x="920" y="748"/>
                      <a:pt x="922" y="745"/>
                      <a:pt x="922" y="743"/>
                    </a:cubicBezTo>
                    <a:cubicBezTo>
                      <a:pt x="922" y="727"/>
                      <a:pt x="922" y="711"/>
                      <a:pt x="922" y="693"/>
                    </a:cubicBezTo>
                    <a:close/>
                    <a:moveTo>
                      <a:pt x="483" y="735"/>
                    </a:moveTo>
                    <a:cubicBezTo>
                      <a:pt x="483" y="717"/>
                      <a:pt x="483" y="701"/>
                      <a:pt x="482" y="685"/>
                    </a:cubicBezTo>
                    <a:cubicBezTo>
                      <a:pt x="482" y="683"/>
                      <a:pt x="482" y="680"/>
                      <a:pt x="480" y="680"/>
                    </a:cubicBezTo>
                    <a:cubicBezTo>
                      <a:pt x="467" y="673"/>
                      <a:pt x="454" y="666"/>
                      <a:pt x="439" y="659"/>
                    </a:cubicBezTo>
                    <a:cubicBezTo>
                      <a:pt x="439" y="677"/>
                      <a:pt x="439" y="693"/>
                      <a:pt x="439" y="709"/>
                    </a:cubicBezTo>
                    <a:cubicBezTo>
                      <a:pt x="439" y="711"/>
                      <a:pt x="441" y="714"/>
                      <a:pt x="443" y="715"/>
                    </a:cubicBezTo>
                    <a:cubicBezTo>
                      <a:pt x="455" y="722"/>
                      <a:pt x="468" y="728"/>
                      <a:pt x="483" y="735"/>
                    </a:cubicBezTo>
                    <a:close/>
                    <a:moveTo>
                      <a:pt x="684" y="986"/>
                    </a:moveTo>
                    <a:cubicBezTo>
                      <a:pt x="698" y="979"/>
                      <a:pt x="711" y="972"/>
                      <a:pt x="724" y="966"/>
                    </a:cubicBezTo>
                    <a:cubicBezTo>
                      <a:pt x="726" y="965"/>
                      <a:pt x="727" y="963"/>
                      <a:pt x="727" y="961"/>
                    </a:cubicBezTo>
                    <a:cubicBezTo>
                      <a:pt x="727" y="945"/>
                      <a:pt x="727" y="928"/>
                      <a:pt x="727" y="910"/>
                    </a:cubicBezTo>
                    <a:cubicBezTo>
                      <a:pt x="713" y="917"/>
                      <a:pt x="699" y="924"/>
                      <a:pt x="686" y="931"/>
                    </a:cubicBezTo>
                    <a:cubicBezTo>
                      <a:pt x="685" y="931"/>
                      <a:pt x="684" y="934"/>
                      <a:pt x="684" y="936"/>
                    </a:cubicBezTo>
                    <a:cubicBezTo>
                      <a:pt x="684" y="952"/>
                      <a:pt x="684" y="968"/>
                      <a:pt x="684" y="986"/>
                    </a:cubicBezTo>
                    <a:close/>
                    <a:moveTo>
                      <a:pt x="781" y="758"/>
                    </a:moveTo>
                    <a:cubicBezTo>
                      <a:pt x="795" y="751"/>
                      <a:pt x="807" y="745"/>
                      <a:pt x="819" y="739"/>
                    </a:cubicBezTo>
                    <a:cubicBezTo>
                      <a:pt x="821" y="738"/>
                      <a:pt x="823" y="736"/>
                      <a:pt x="824" y="734"/>
                    </a:cubicBezTo>
                    <a:cubicBezTo>
                      <a:pt x="824" y="717"/>
                      <a:pt x="824" y="700"/>
                      <a:pt x="824" y="682"/>
                    </a:cubicBezTo>
                    <a:cubicBezTo>
                      <a:pt x="810" y="689"/>
                      <a:pt x="797" y="695"/>
                      <a:pt x="785" y="701"/>
                    </a:cubicBezTo>
                    <a:cubicBezTo>
                      <a:pt x="783" y="702"/>
                      <a:pt x="781" y="705"/>
                      <a:pt x="781" y="707"/>
                    </a:cubicBezTo>
                    <a:cubicBezTo>
                      <a:pt x="781" y="724"/>
                      <a:pt x="781" y="740"/>
                      <a:pt x="781" y="758"/>
                    </a:cubicBezTo>
                    <a:close/>
                    <a:moveTo>
                      <a:pt x="780" y="697"/>
                    </a:moveTo>
                    <a:cubicBezTo>
                      <a:pt x="795" y="690"/>
                      <a:pt x="808" y="683"/>
                      <a:pt x="820" y="677"/>
                    </a:cubicBezTo>
                    <a:cubicBezTo>
                      <a:pt x="822" y="676"/>
                      <a:pt x="824" y="673"/>
                      <a:pt x="824" y="672"/>
                    </a:cubicBezTo>
                    <a:cubicBezTo>
                      <a:pt x="824" y="655"/>
                      <a:pt x="824" y="638"/>
                      <a:pt x="824" y="621"/>
                    </a:cubicBezTo>
                    <a:cubicBezTo>
                      <a:pt x="809" y="628"/>
                      <a:pt x="796" y="634"/>
                      <a:pt x="783" y="641"/>
                    </a:cubicBezTo>
                    <a:cubicBezTo>
                      <a:pt x="782" y="642"/>
                      <a:pt x="780" y="645"/>
                      <a:pt x="780" y="647"/>
                    </a:cubicBezTo>
                    <a:cubicBezTo>
                      <a:pt x="780" y="663"/>
                      <a:pt x="780" y="679"/>
                      <a:pt x="780" y="697"/>
                    </a:cubicBezTo>
                    <a:close/>
                    <a:moveTo>
                      <a:pt x="971" y="668"/>
                    </a:moveTo>
                    <a:cubicBezTo>
                      <a:pt x="956" y="676"/>
                      <a:pt x="943" y="682"/>
                      <a:pt x="929" y="689"/>
                    </a:cubicBezTo>
                    <a:cubicBezTo>
                      <a:pt x="928" y="690"/>
                      <a:pt x="927" y="691"/>
                      <a:pt x="927" y="693"/>
                    </a:cubicBezTo>
                    <a:cubicBezTo>
                      <a:pt x="927" y="709"/>
                      <a:pt x="927" y="726"/>
                      <a:pt x="927" y="744"/>
                    </a:cubicBezTo>
                    <a:cubicBezTo>
                      <a:pt x="942" y="737"/>
                      <a:pt x="955" y="731"/>
                      <a:pt x="967" y="724"/>
                    </a:cubicBezTo>
                    <a:cubicBezTo>
                      <a:pt x="969" y="723"/>
                      <a:pt x="971" y="720"/>
                      <a:pt x="971" y="719"/>
                    </a:cubicBezTo>
                    <a:cubicBezTo>
                      <a:pt x="971" y="702"/>
                      <a:pt x="971" y="686"/>
                      <a:pt x="971" y="668"/>
                    </a:cubicBezTo>
                    <a:close/>
                    <a:moveTo>
                      <a:pt x="384" y="744"/>
                    </a:moveTo>
                    <a:cubicBezTo>
                      <a:pt x="384" y="727"/>
                      <a:pt x="384" y="711"/>
                      <a:pt x="384" y="695"/>
                    </a:cubicBezTo>
                    <a:cubicBezTo>
                      <a:pt x="384" y="693"/>
                      <a:pt x="383" y="690"/>
                      <a:pt x="382" y="689"/>
                    </a:cubicBezTo>
                    <a:cubicBezTo>
                      <a:pt x="368" y="682"/>
                      <a:pt x="355" y="675"/>
                      <a:pt x="340" y="668"/>
                    </a:cubicBezTo>
                    <a:cubicBezTo>
                      <a:pt x="340" y="686"/>
                      <a:pt x="340" y="702"/>
                      <a:pt x="341" y="719"/>
                    </a:cubicBezTo>
                    <a:cubicBezTo>
                      <a:pt x="341" y="720"/>
                      <a:pt x="342" y="723"/>
                      <a:pt x="344" y="724"/>
                    </a:cubicBezTo>
                    <a:cubicBezTo>
                      <a:pt x="356" y="731"/>
                      <a:pt x="369" y="737"/>
                      <a:pt x="384" y="744"/>
                    </a:cubicBezTo>
                    <a:close/>
                    <a:moveTo>
                      <a:pt x="635" y="1128"/>
                    </a:moveTo>
                    <a:cubicBezTo>
                      <a:pt x="649" y="1121"/>
                      <a:pt x="662" y="1115"/>
                      <a:pt x="675" y="1109"/>
                    </a:cubicBezTo>
                    <a:cubicBezTo>
                      <a:pt x="676" y="1108"/>
                      <a:pt x="678" y="1106"/>
                      <a:pt x="678" y="1104"/>
                    </a:cubicBezTo>
                    <a:cubicBezTo>
                      <a:pt x="678" y="1087"/>
                      <a:pt x="678" y="1071"/>
                      <a:pt x="678" y="1052"/>
                    </a:cubicBezTo>
                    <a:cubicBezTo>
                      <a:pt x="664" y="1060"/>
                      <a:pt x="651" y="1066"/>
                      <a:pt x="638" y="1073"/>
                    </a:cubicBezTo>
                    <a:cubicBezTo>
                      <a:pt x="636" y="1074"/>
                      <a:pt x="635" y="1076"/>
                      <a:pt x="635" y="1078"/>
                    </a:cubicBezTo>
                    <a:cubicBezTo>
                      <a:pt x="635" y="1094"/>
                      <a:pt x="635" y="1111"/>
                      <a:pt x="635" y="1128"/>
                    </a:cubicBezTo>
                    <a:close/>
                    <a:moveTo>
                      <a:pt x="439" y="599"/>
                    </a:moveTo>
                    <a:cubicBezTo>
                      <a:pt x="439" y="617"/>
                      <a:pt x="439" y="634"/>
                      <a:pt x="439" y="650"/>
                    </a:cubicBezTo>
                    <a:cubicBezTo>
                      <a:pt x="439" y="652"/>
                      <a:pt x="440" y="654"/>
                      <a:pt x="442" y="655"/>
                    </a:cubicBezTo>
                    <a:cubicBezTo>
                      <a:pt x="455" y="662"/>
                      <a:pt x="468" y="668"/>
                      <a:pt x="483" y="675"/>
                    </a:cubicBezTo>
                    <a:cubicBezTo>
                      <a:pt x="483" y="658"/>
                      <a:pt x="483" y="642"/>
                      <a:pt x="482" y="626"/>
                    </a:cubicBezTo>
                    <a:cubicBezTo>
                      <a:pt x="482" y="623"/>
                      <a:pt x="481" y="620"/>
                      <a:pt x="479" y="619"/>
                    </a:cubicBezTo>
                    <a:cubicBezTo>
                      <a:pt x="466" y="613"/>
                      <a:pt x="454" y="606"/>
                      <a:pt x="439" y="599"/>
                    </a:cubicBezTo>
                    <a:close/>
                    <a:moveTo>
                      <a:pt x="335" y="899"/>
                    </a:moveTo>
                    <a:cubicBezTo>
                      <a:pt x="335" y="881"/>
                      <a:pt x="335" y="865"/>
                      <a:pt x="335" y="848"/>
                    </a:cubicBezTo>
                    <a:cubicBezTo>
                      <a:pt x="335" y="847"/>
                      <a:pt x="334" y="845"/>
                      <a:pt x="332" y="844"/>
                    </a:cubicBezTo>
                    <a:cubicBezTo>
                      <a:pt x="319" y="837"/>
                      <a:pt x="306" y="831"/>
                      <a:pt x="292" y="824"/>
                    </a:cubicBezTo>
                    <a:cubicBezTo>
                      <a:pt x="292" y="842"/>
                      <a:pt x="292" y="858"/>
                      <a:pt x="292" y="875"/>
                    </a:cubicBezTo>
                    <a:cubicBezTo>
                      <a:pt x="292" y="876"/>
                      <a:pt x="294" y="879"/>
                      <a:pt x="295" y="879"/>
                    </a:cubicBezTo>
                    <a:cubicBezTo>
                      <a:pt x="308" y="886"/>
                      <a:pt x="321" y="892"/>
                      <a:pt x="335" y="899"/>
                    </a:cubicBezTo>
                    <a:close/>
                    <a:moveTo>
                      <a:pt x="635" y="890"/>
                    </a:moveTo>
                    <a:cubicBezTo>
                      <a:pt x="649" y="883"/>
                      <a:pt x="662" y="877"/>
                      <a:pt x="675" y="870"/>
                    </a:cubicBezTo>
                    <a:cubicBezTo>
                      <a:pt x="677" y="869"/>
                      <a:pt x="678" y="867"/>
                      <a:pt x="678" y="865"/>
                    </a:cubicBezTo>
                    <a:cubicBezTo>
                      <a:pt x="678" y="849"/>
                      <a:pt x="678" y="832"/>
                      <a:pt x="678" y="814"/>
                    </a:cubicBezTo>
                    <a:cubicBezTo>
                      <a:pt x="664" y="821"/>
                      <a:pt x="651" y="828"/>
                      <a:pt x="638" y="835"/>
                    </a:cubicBezTo>
                    <a:cubicBezTo>
                      <a:pt x="637" y="835"/>
                      <a:pt x="635" y="838"/>
                      <a:pt x="635" y="840"/>
                    </a:cubicBezTo>
                    <a:cubicBezTo>
                      <a:pt x="635" y="856"/>
                      <a:pt x="635" y="872"/>
                      <a:pt x="635" y="890"/>
                    </a:cubicBezTo>
                    <a:close/>
                    <a:moveTo>
                      <a:pt x="684" y="1045"/>
                    </a:moveTo>
                    <a:cubicBezTo>
                      <a:pt x="698" y="1038"/>
                      <a:pt x="711" y="1032"/>
                      <a:pt x="723" y="1026"/>
                    </a:cubicBezTo>
                    <a:cubicBezTo>
                      <a:pt x="725" y="1025"/>
                      <a:pt x="727" y="1022"/>
                      <a:pt x="727" y="1020"/>
                    </a:cubicBezTo>
                    <a:cubicBezTo>
                      <a:pt x="727" y="1004"/>
                      <a:pt x="727" y="987"/>
                      <a:pt x="727" y="969"/>
                    </a:cubicBezTo>
                    <a:cubicBezTo>
                      <a:pt x="713" y="977"/>
                      <a:pt x="700" y="983"/>
                      <a:pt x="687" y="990"/>
                    </a:cubicBezTo>
                    <a:cubicBezTo>
                      <a:pt x="685" y="991"/>
                      <a:pt x="684" y="994"/>
                      <a:pt x="684" y="996"/>
                    </a:cubicBezTo>
                    <a:cubicBezTo>
                      <a:pt x="684" y="1012"/>
                      <a:pt x="684" y="1028"/>
                      <a:pt x="684" y="1045"/>
                    </a:cubicBezTo>
                    <a:close/>
                    <a:moveTo>
                      <a:pt x="147" y="811"/>
                    </a:moveTo>
                    <a:cubicBezTo>
                      <a:pt x="147" y="829"/>
                      <a:pt x="147" y="845"/>
                      <a:pt x="147" y="861"/>
                    </a:cubicBezTo>
                    <a:cubicBezTo>
                      <a:pt x="147" y="863"/>
                      <a:pt x="148" y="865"/>
                      <a:pt x="149" y="866"/>
                    </a:cubicBezTo>
                    <a:cubicBezTo>
                      <a:pt x="162" y="873"/>
                      <a:pt x="175" y="879"/>
                      <a:pt x="190" y="886"/>
                    </a:cubicBezTo>
                    <a:cubicBezTo>
                      <a:pt x="190" y="868"/>
                      <a:pt x="190" y="852"/>
                      <a:pt x="190" y="836"/>
                    </a:cubicBezTo>
                    <a:cubicBezTo>
                      <a:pt x="190" y="834"/>
                      <a:pt x="188" y="831"/>
                      <a:pt x="186" y="831"/>
                    </a:cubicBezTo>
                    <a:cubicBezTo>
                      <a:pt x="174" y="824"/>
                      <a:pt x="161" y="818"/>
                      <a:pt x="147" y="811"/>
                    </a:cubicBezTo>
                    <a:close/>
                    <a:moveTo>
                      <a:pt x="927" y="923"/>
                    </a:moveTo>
                    <a:cubicBezTo>
                      <a:pt x="942" y="916"/>
                      <a:pt x="955" y="909"/>
                      <a:pt x="968" y="903"/>
                    </a:cubicBezTo>
                    <a:cubicBezTo>
                      <a:pt x="969" y="902"/>
                      <a:pt x="971" y="900"/>
                      <a:pt x="971" y="899"/>
                    </a:cubicBezTo>
                    <a:cubicBezTo>
                      <a:pt x="971" y="882"/>
                      <a:pt x="971" y="866"/>
                      <a:pt x="971" y="847"/>
                    </a:cubicBezTo>
                    <a:cubicBezTo>
                      <a:pt x="956" y="855"/>
                      <a:pt x="943" y="861"/>
                      <a:pt x="930" y="868"/>
                    </a:cubicBezTo>
                    <a:cubicBezTo>
                      <a:pt x="928" y="869"/>
                      <a:pt x="927" y="872"/>
                      <a:pt x="927" y="874"/>
                    </a:cubicBezTo>
                    <a:cubicBezTo>
                      <a:pt x="927" y="890"/>
                      <a:pt x="927" y="905"/>
                      <a:pt x="927" y="923"/>
                    </a:cubicBezTo>
                    <a:close/>
                    <a:moveTo>
                      <a:pt x="286" y="1053"/>
                    </a:moveTo>
                    <a:cubicBezTo>
                      <a:pt x="286" y="1052"/>
                      <a:pt x="287" y="1051"/>
                      <a:pt x="287" y="1051"/>
                    </a:cubicBezTo>
                    <a:cubicBezTo>
                      <a:pt x="287" y="1035"/>
                      <a:pt x="287" y="1019"/>
                      <a:pt x="287" y="1004"/>
                    </a:cubicBezTo>
                    <a:cubicBezTo>
                      <a:pt x="287" y="1002"/>
                      <a:pt x="286" y="999"/>
                      <a:pt x="284" y="999"/>
                    </a:cubicBezTo>
                    <a:cubicBezTo>
                      <a:pt x="271" y="992"/>
                      <a:pt x="258" y="985"/>
                      <a:pt x="244" y="978"/>
                    </a:cubicBezTo>
                    <a:cubicBezTo>
                      <a:pt x="244" y="996"/>
                      <a:pt x="244" y="1013"/>
                      <a:pt x="244" y="1029"/>
                    </a:cubicBezTo>
                    <a:cubicBezTo>
                      <a:pt x="244" y="1031"/>
                      <a:pt x="246" y="1033"/>
                      <a:pt x="247" y="1034"/>
                    </a:cubicBezTo>
                    <a:cubicBezTo>
                      <a:pt x="260" y="1041"/>
                      <a:pt x="273" y="1047"/>
                      <a:pt x="286" y="1053"/>
                    </a:cubicBezTo>
                    <a:close/>
                    <a:moveTo>
                      <a:pt x="684" y="925"/>
                    </a:moveTo>
                    <a:cubicBezTo>
                      <a:pt x="698" y="918"/>
                      <a:pt x="711" y="912"/>
                      <a:pt x="724" y="905"/>
                    </a:cubicBezTo>
                    <a:cubicBezTo>
                      <a:pt x="726" y="905"/>
                      <a:pt x="727" y="902"/>
                      <a:pt x="727" y="900"/>
                    </a:cubicBezTo>
                    <a:cubicBezTo>
                      <a:pt x="727" y="884"/>
                      <a:pt x="727" y="868"/>
                      <a:pt x="727" y="850"/>
                    </a:cubicBezTo>
                    <a:cubicBezTo>
                      <a:pt x="713" y="857"/>
                      <a:pt x="700" y="863"/>
                      <a:pt x="687" y="870"/>
                    </a:cubicBezTo>
                    <a:cubicBezTo>
                      <a:pt x="686" y="871"/>
                      <a:pt x="684" y="873"/>
                      <a:pt x="684" y="875"/>
                    </a:cubicBezTo>
                    <a:cubicBezTo>
                      <a:pt x="684" y="891"/>
                      <a:pt x="684" y="908"/>
                      <a:pt x="684" y="925"/>
                    </a:cubicBezTo>
                    <a:close/>
                    <a:moveTo>
                      <a:pt x="922" y="633"/>
                    </a:moveTo>
                    <a:cubicBezTo>
                      <a:pt x="907" y="641"/>
                      <a:pt x="894" y="647"/>
                      <a:pt x="881" y="654"/>
                    </a:cubicBezTo>
                    <a:cubicBezTo>
                      <a:pt x="880" y="655"/>
                      <a:pt x="879" y="657"/>
                      <a:pt x="879" y="658"/>
                    </a:cubicBezTo>
                    <a:cubicBezTo>
                      <a:pt x="878" y="675"/>
                      <a:pt x="878" y="691"/>
                      <a:pt x="878" y="709"/>
                    </a:cubicBezTo>
                    <a:cubicBezTo>
                      <a:pt x="893" y="702"/>
                      <a:pt x="906" y="696"/>
                      <a:pt x="919" y="689"/>
                    </a:cubicBezTo>
                    <a:cubicBezTo>
                      <a:pt x="920" y="688"/>
                      <a:pt x="922" y="685"/>
                      <a:pt x="922" y="684"/>
                    </a:cubicBezTo>
                    <a:cubicBezTo>
                      <a:pt x="922" y="667"/>
                      <a:pt x="922" y="651"/>
                      <a:pt x="922" y="633"/>
                    </a:cubicBezTo>
                    <a:close/>
                    <a:moveTo>
                      <a:pt x="678" y="575"/>
                    </a:moveTo>
                    <a:cubicBezTo>
                      <a:pt x="663" y="582"/>
                      <a:pt x="650" y="588"/>
                      <a:pt x="638" y="595"/>
                    </a:cubicBezTo>
                    <a:cubicBezTo>
                      <a:pt x="636" y="596"/>
                      <a:pt x="635" y="598"/>
                      <a:pt x="635" y="600"/>
                    </a:cubicBezTo>
                    <a:cubicBezTo>
                      <a:pt x="635" y="616"/>
                      <a:pt x="635" y="633"/>
                      <a:pt x="635" y="650"/>
                    </a:cubicBezTo>
                    <a:cubicBezTo>
                      <a:pt x="649" y="643"/>
                      <a:pt x="662" y="637"/>
                      <a:pt x="674" y="631"/>
                    </a:cubicBezTo>
                    <a:cubicBezTo>
                      <a:pt x="676" y="630"/>
                      <a:pt x="678" y="627"/>
                      <a:pt x="678" y="625"/>
                    </a:cubicBezTo>
                    <a:cubicBezTo>
                      <a:pt x="678" y="609"/>
                      <a:pt x="678" y="593"/>
                      <a:pt x="678" y="575"/>
                    </a:cubicBezTo>
                    <a:close/>
                    <a:moveTo>
                      <a:pt x="384" y="865"/>
                    </a:moveTo>
                    <a:cubicBezTo>
                      <a:pt x="384" y="847"/>
                      <a:pt x="384" y="831"/>
                      <a:pt x="384" y="814"/>
                    </a:cubicBezTo>
                    <a:cubicBezTo>
                      <a:pt x="384" y="813"/>
                      <a:pt x="383" y="811"/>
                      <a:pt x="382" y="810"/>
                    </a:cubicBezTo>
                    <a:cubicBezTo>
                      <a:pt x="369" y="803"/>
                      <a:pt x="355" y="796"/>
                      <a:pt x="341" y="789"/>
                    </a:cubicBezTo>
                    <a:cubicBezTo>
                      <a:pt x="341" y="807"/>
                      <a:pt x="341" y="823"/>
                      <a:pt x="341" y="839"/>
                    </a:cubicBezTo>
                    <a:cubicBezTo>
                      <a:pt x="341" y="841"/>
                      <a:pt x="343" y="844"/>
                      <a:pt x="345" y="845"/>
                    </a:cubicBezTo>
                    <a:cubicBezTo>
                      <a:pt x="357" y="852"/>
                      <a:pt x="370" y="858"/>
                      <a:pt x="384" y="865"/>
                    </a:cubicBezTo>
                    <a:close/>
                    <a:moveTo>
                      <a:pt x="635" y="710"/>
                    </a:moveTo>
                    <a:cubicBezTo>
                      <a:pt x="643" y="706"/>
                      <a:pt x="650" y="701"/>
                      <a:pt x="657" y="699"/>
                    </a:cubicBezTo>
                    <a:cubicBezTo>
                      <a:pt x="676" y="694"/>
                      <a:pt x="681" y="682"/>
                      <a:pt x="678" y="664"/>
                    </a:cubicBezTo>
                    <a:cubicBezTo>
                      <a:pt x="677" y="655"/>
                      <a:pt x="678" y="645"/>
                      <a:pt x="678" y="634"/>
                    </a:cubicBezTo>
                    <a:cubicBezTo>
                      <a:pt x="664" y="641"/>
                      <a:pt x="651" y="648"/>
                      <a:pt x="639" y="654"/>
                    </a:cubicBezTo>
                    <a:cubicBezTo>
                      <a:pt x="637" y="655"/>
                      <a:pt x="635" y="658"/>
                      <a:pt x="635" y="660"/>
                    </a:cubicBezTo>
                    <a:cubicBezTo>
                      <a:pt x="635" y="676"/>
                      <a:pt x="635" y="692"/>
                      <a:pt x="635" y="710"/>
                    </a:cubicBezTo>
                    <a:close/>
                    <a:moveTo>
                      <a:pt x="239" y="851"/>
                    </a:moveTo>
                    <a:cubicBezTo>
                      <a:pt x="239" y="833"/>
                      <a:pt x="239" y="817"/>
                      <a:pt x="238" y="800"/>
                    </a:cubicBezTo>
                    <a:cubicBezTo>
                      <a:pt x="238" y="799"/>
                      <a:pt x="237" y="796"/>
                      <a:pt x="236" y="796"/>
                    </a:cubicBezTo>
                    <a:cubicBezTo>
                      <a:pt x="223" y="789"/>
                      <a:pt x="210" y="782"/>
                      <a:pt x="195" y="775"/>
                    </a:cubicBezTo>
                    <a:cubicBezTo>
                      <a:pt x="195" y="793"/>
                      <a:pt x="195" y="809"/>
                      <a:pt x="195" y="826"/>
                    </a:cubicBezTo>
                    <a:cubicBezTo>
                      <a:pt x="195" y="827"/>
                      <a:pt x="197" y="830"/>
                      <a:pt x="198" y="830"/>
                    </a:cubicBezTo>
                    <a:cubicBezTo>
                      <a:pt x="211" y="837"/>
                      <a:pt x="224" y="844"/>
                      <a:pt x="239" y="851"/>
                    </a:cubicBezTo>
                    <a:close/>
                    <a:moveTo>
                      <a:pt x="635" y="831"/>
                    </a:moveTo>
                    <a:cubicBezTo>
                      <a:pt x="649" y="823"/>
                      <a:pt x="662" y="817"/>
                      <a:pt x="676" y="810"/>
                    </a:cubicBezTo>
                    <a:cubicBezTo>
                      <a:pt x="677" y="810"/>
                      <a:pt x="678" y="808"/>
                      <a:pt x="678" y="806"/>
                    </a:cubicBezTo>
                    <a:cubicBezTo>
                      <a:pt x="678" y="790"/>
                      <a:pt x="678" y="773"/>
                      <a:pt x="678" y="755"/>
                    </a:cubicBezTo>
                    <a:cubicBezTo>
                      <a:pt x="664" y="762"/>
                      <a:pt x="651" y="768"/>
                      <a:pt x="638" y="775"/>
                    </a:cubicBezTo>
                    <a:cubicBezTo>
                      <a:pt x="636" y="776"/>
                      <a:pt x="635" y="778"/>
                      <a:pt x="635" y="780"/>
                    </a:cubicBezTo>
                    <a:cubicBezTo>
                      <a:pt x="635" y="796"/>
                      <a:pt x="635" y="813"/>
                      <a:pt x="635" y="831"/>
                    </a:cubicBezTo>
                    <a:close/>
                    <a:moveTo>
                      <a:pt x="190" y="946"/>
                    </a:moveTo>
                    <a:cubicBezTo>
                      <a:pt x="190" y="928"/>
                      <a:pt x="190" y="912"/>
                      <a:pt x="190" y="896"/>
                    </a:cubicBezTo>
                    <a:cubicBezTo>
                      <a:pt x="190" y="894"/>
                      <a:pt x="189" y="891"/>
                      <a:pt x="187" y="891"/>
                    </a:cubicBezTo>
                    <a:cubicBezTo>
                      <a:pt x="174" y="884"/>
                      <a:pt x="161" y="877"/>
                      <a:pt x="147" y="870"/>
                    </a:cubicBezTo>
                    <a:cubicBezTo>
                      <a:pt x="147" y="889"/>
                      <a:pt x="147" y="905"/>
                      <a:pt x="147" y="921"/>
                    </a:cubicBezTo>
                    <a:cubicBezTo>
                      <a:pt x="147" y="923"/>
                      <a:pt x="149" y="925"/>
                      <a:pt x="150" y="926"/>
                    </a:cubicBezTo>
                    <a:cubicBezTo>
                      <a:pt x="163" y="933"/>
                      <a:pt x="175" y="939"/>
                      <a:pt x="190" y="946"/>
                    </a:cubicBezTo>
                    <a:close/>
                    <a:moveTo>
                      <a:pt x="878" y="828"/>
                    </a:moveTo>
                    <a:cubicBezTo>
                      <a:pt x="893" y="821"/>
                      <a:pt x="906" y="814"/>
                      <a:pt x="919" y="808"/>
                    </a:cubicBezTo>
                    <a:cubicBezTo>
                      <a:pt x="920" y="807"/>
                      <a:pt x="922" y="805"/>
                      <a:pt x="922" y="804"/>
                    </a:cubicBezTo>
                    <a:cubicBezTo>
                      <a:pt x="922" y="787"/>
                      <a:pt x="922" y="770"/>
                      <a:pt x="922" y="752"/>
                    </a:cubicBezTo>
                    <a:cubicBezTo>
                      <a:pt x="908" y="759"/>
                      <a:pt x="895" y="766"/>
                      <a:pt x="882" y="772"/>
                    </a:cubicBezTo>
                    <a:cubicBezTo>
                      <a:pt x="880" y="773"/>
                      <a:pt x="879" y="776"/>
                      <a:pt x="879" y="778"/>
                    </a:cubicBezTo>
                    <a:cubicBezTo>
                      <a:pt x="878" y="794"/>
                      <a:pt x="878" y="810"/>
                      <a:pt x="878" y="828"/>
                    </a:cubicBezTo>
                    <a:close/>
                    <a:moveTo>
                      <a:pt x="927" y="684"/>
                    </a:moveTo>
                    <a:cubicBezTo>
                      <a:pt x="941" y="677"/>
                      <a:pt x="954" y="671"/>
                      <a:pt x="967" y="665"/>
                    </a:cubicBezTo>
                    <a:cubicBezTo>
                      <a:pt x="969" y="664"/>
                      <a:pt x="970" y="661"/>
                      <a:pt x="971" y="660"/>
                    </a:cubicBezTo>
                    <a:cubicBezTo>
                      <a:pt x="971" y="643"/>
                      <a:pt x="971" y="627"/>
                      <a:pt x="971" y="609"/>
                    </a:cubicBezTo>
                    <a:cubicBezTo>
                      <a:pt x="956" y="616"/>
                      <a:pt x="943" y="622"/>
                      <a:pt x="930" y="629"/>
                    </a:cubicBezTo>
                    <a:cubicBezTo>
                      <a:pt x="928" y="630"/>
                      <a:pt x="927" y="633"/>
                      <a:pt x="927" y="635"/>
                    </a:cubicBezTo>
                    <a:cubicBezTo>
                      <a:pt x="927" y="651"/>
                      <a:pt x="927" y="667"/>
                      <a:pt x="927" y="684"/>
                    </a:cubicBezTo>
                    <a:close/>
                    <a:moveTo>
                      <a:pt x="678" y="934"/>
                    </a:moveTo>
                    <a:cubicBezTo>
                      <a:pt x="664" y="941"/>
                      <a:pt x="651" y="947"/>
                      <a:pt x="639" y="954"/>
                    </a:cubicBezTo>
                    <a:cubicBezTo>
                      <a:pt x="637" y="955"/>
                      <a:pt x="635" y="957"/>
                      <a:pt x="635" y="959"/>
                    </a:cubicBezTo>
                    <a:cubicBezTo>
                      <a:pt x="635" y="975"/>
                      <a:pt x="635" y="992"/>
                      <a:pt x="635" y="1010"/>
                    </a:cubicBezTo>
                    <a:cubicBezTo>
                      <a:pt x="649" y="1002"/>
                      <a:pt x="662" y="996"/>
                      <a:pt x="675" y="990"/>
                    </a:cubicBezTo>
                    <a:cubicBezTo>
                      <a:pt x="677" y="989"/>
                      <a:pt x="678" y="986"/>
                      <a:pt x="678" y="984"/>
                    </a:cubicBezTo>
                    <a:cubicBezTo>
                      <a:pt x="678" y="968"/>
                      <a:pt x="678" y="952"/>
                      <a:pt x="678" y="934"/>
                    </a:cubicBezTo>
                    <a:close/>
                    <a:moveTo>
                      <a:pt x="488" y="743"/>
                    </a:moveTo>
                    <a:cubicBezTo>
                      <a:pt x="488" y="761"/>
                      <a:pt x="488" y="777"/>
                      <a:pt x="488" y="793"/>
                    </a:cubicBezTo>
                    <a:cubicBezTo>
                      <a:pt x="488" y="795"/>
                      <a:pt x="489" y="798"/>
                      <a:pt x="491" y="798"/>
                    </a:cubicBezTo>
                    <a:cubicBezTo>
                      <a:pt x="504" y="805"/>
                      <a:pt x="517" y="812"/>
                      <a:pt x="531" y="819"/>
                    </a:cubicBezTo>
                    <a:cubicBezTo>
                      <a:pt x="531" y="801"/>
                      <a:pt x="531" y="785"/>
                      <a:pt x="531" y="768"/>
                    </a:cubicBezTo>
                    <a:cubicBezTo>
                      <a:pt x="531" y="767"/>
                      <a:pt x="530" y="764"/>
                      <a:pt x="529" y="763"/>
                    </a:cubicBezTo>
                    <a:cubicBezTo>
                      <a:pt x="516" y="757"/>
                      <a:pt x="502" y="750"/>
                      <a:pt x="488" y="743"/>
                    </a:cubicBezTo>
                    <a:close/>
                    <a:moveTo>
                      <a:pt x="434" y="710"/>
                    </a:moveTo>
                    <a:cubicBezTo>
                      <a:pt x="434" y="692"/>
                      <a:pt x="434" y="676"/>
                      <a:pt x="434" y="659"/>
                    </a:cubicBezTo>
                    <a:cubicBezTo>
                      <a:pt x="434" y="658"/>
                      <a:pt x="433" y="656"/>
                      <a:pt x="432" y="655"/>
                    </a:cubicBezTo>
                    <a:cubicBezTo>
                      <a:pt x="419" y="648"/>
                      <a:pt x="405" y="642"/>
                      <a:pt x="391" y="635"/>
                    </a:cubicBezTo>
                    <a:cubicBezTo>
                      <a:pt x="391" y="652"/>
                      <a:pt x="391" y="668"/>
                      <a:pt x="391" y="685"/>
                    </a:cubicBezTo>
                    <a:cubicBezTo>
                      <a:pt x="391" y="686"/>
                      <a:pt x="392" y="689"/>
                      <a:pt x="393" y="690"/>
                    </a:cubicBezTo>
                    <a:cubicBezTo>
                      <a:pt x="406" y="697"/>
                      <a:pt x="420" y="703"/>
                      <a:pt x="434" y="710"/>
                    </a:cubicBezTo>
                    <a:close/>
                    <a:moveTo>
                      <a:pt x="629" y="1077"/>
                    </a:moveTo>
                    <a:cubicBezTo>
                      <a:pt x="621" y="1082"/>
                      <a:pt x="614" y="1086"/>
                      <a:pt x="606" y="1088"/>
                    </a:cubicBezTo>
                    <a:cubicBezTo>
                      <a:pt x="590" y="1094"/>
                      <a:pt x="583" y="1104"/>
                      <a:pt x="586" y="1121"/>
                    </a:cubicBezTo>
                    <a:cubicBezTo>
                      <a:pt x="588" y="1131"/>
                      <a:pt x="586" y="1141"/>
                      <a:pt x="586" y="1153"/>
                    </a:cubicBezTo>
                    <a:cubicBezTo>
                      <a:pt x="601" y="1146"/>
                      <a:pt x="613" y="1140"/>
                      <a:pt x="626" y="1133"/>
                    </a:cubicBezTo>
                    <a:cubicBezTo>
                      <a:pt x="627" y="1133"/>
                      <a:pt x="629" y="1130"/>
                      <a:pt x="629" y="1128"/>
                    </a:cubicBezTo>
                    <a:cubicBezTo>
                      <a:pt x="629" y="1112"/>
                      <a:pt x="629" y="1095"/>
                      <a:pt x="629" y="1077"/>
                    </a:cubicBezTo>
                    <a:close/>
                    <a:moveTo>
                      <a:pt x="537" y="700"/>
                    </a:moveTo>
                    <a:cubicBezTo>
                      <a:pt x="552" y="693"/>
                      <a:pt x="564" y="686"/>
                      <a:pt x="577" y="680"/>
                    </a:cubicBezTo>
                    <a:cubicBezTo>
                      <a:pt x="578" y="679"/>
                      <a:pt x="580" y="677"/>
                      <a:pt x="580" y="675"/>
                    </a:cubicBezTo>
                    <a:cubicBezTo>
                      <a:pt x="581" y="658"/>
                      <a:pt x="581" y="642"/>
                      <a:pt x="581" y="624"/>
                    </a:cubicBezTo>
                    <a:cubicBezTo>
                      <a:pt x="566" y="631"/>
                      <a:pt x="553" y="638"/>
                      <a:pt x="540" y="644"/>
                    </a:cubicBezTo>
                    <a:cubicBezTo>
                      <a:pt x="539" y="645"/>
                      <a:pt x="537" y="647"/>
                      <a:pt x="537" y="648"/>
                    </a:cubicBezTo>
                    <a:cubicBezTo>
                      <a:pt x="537" y="665"/>
                      <a:pt x="537" y="681"/>
                      <a:pt x="537" y="700"/>
                    </a:cubicBezTo>
                    <a:close/>
                    <a:moveTo>
                      <a:pt x="732" y="721"/>
                    </a:moveTo>
                    <a:cubicBezTo>
                      <a:pt x="746" y="714"/>
                      <a:pt x="759" y="708"/>
                      <a:pt x="771" y="701"/>
                    </a:cubicBezTo>
                    <a:cubicBezTo>
                      <a:pt x="773" y="701"/>
                      <a:pt x="775" y="698"/>
                      <a:pt x="775" y="696"/>
                    </a:cubicBezTo>
                    <a:cubicBezTo>
                      <a:pt x="775" y="680"/>
                      <a:pt x="775" y="663"/>
                      <a:pt x="775" y="645"/>
                    </a:cubicBezTo>
                    <a:cubicBezTo>
                      <a:pt x="761" y="652"/>
                      <a:pt x="748" y="659"/>
                      <a:pt x="735" y="666"/>
                    </a:cubicBezTo>
                    <a:cubicBezTo>
                      <a:pt x="733" y="666"/>
                      <a:pt x="732" y="669"/>
                      <a:pt x="732" y="671"/>
                    </a:cubicBezTo>
                    <a:cubicBezTo>
                      <a:pt x="732" y="687"/>
                      <a:pt x="732" y="703"/>
                      <a:pt x="732" y="721"/>
                    </a:cubicBezTo>
                    <a:close/>
                    <a:moveTo>
                      <a:pt x="195" y="656"/>
                    </a:moveTo>
                    <a:cubicBezTo>
                      <a:pt x="195" y="675"/>
                      <a:pt x="195" y="691"/>
                      <a:pt x="195" y="707"/>
                    </a:cubicBezTo>
                    <a:cubicBezTo>
                      <a:pt x="195" y="709"/>
                      <a:pt x="197" y="711"/>
                      <a:pt x="198" y="712"/>
                    </a:cubicBezTo>
                    <a:cubicBezTo>
                      <a:pt x="211" y="718"/>
                      <a:pt x="224" y="725"/>
                      <a:pt x="239" y="732"/>
                    </a:cubicBezTo>
                    <a:cubicBezTo>
                      <a:pt x="239" y="714"/>
                      <a:pt x="239" y="697"/>
                      <a:pt x="238" y="681"/>
                    </a:cubicBezTo>
                    <a:cubicBezTo>
                      <a:pt x="238" y="679"/>
                      <a:pt x="237" y="677"/>
                      <a:pt x="236" y="677"/>
                    </a:cubicBezTo>
                    <a:cubicBezTo>
                      <a:pt x="223" y="670"/>
                      <a:pt x="210" y="664"/>
                      <a:pt x="195" y="656"/>
                    </a:cubicBezTo>
                    <a:close/>
                    <a:moveTo>
                      <a:pt x="531" y="1178"/>
                    </a:moveTo>
                    <a:cubicBezTo>
                      <a:pt x="531" y="1160"/>
                      <a:pt x="531" y="1144"/>
                      <a:pt x="531" y="1128"/>
                    </a:cubicBezTo>
                    <a:cubicBezTo>
                      <a:pt x="531" y="1126"/>
                      <a:pt x="530" y="1123"/>
                      <a:pt x="528" y="1122"/>
                    </a:cubicBezTo>
                    <a:cubicBezTo>
                      <a:pt x="515" y="1115"/>
                      <a:pt x="503" y="1109"/>
                      <a:pt x="488" y="1102"/>
                    </a:cubicBezTo>
                    <a:cubicBezTo>
                      <a:pt x="488" y="1120"/>
                      <a:pt x="488" y="1137"/>
                      <a:pt x="488" y="1153"/>
                    </a:cubicBezTo>
                    <a:cubicBezTo>
                      <a:pt x="488" y="1155"/>
                      <a:pt x="490" y="1157"/>
                      <a:pt x="492" y="1158"/>
                    </a:cubicBezTo>
                    <a:cubicBezTo>
                      <a:pt x="504" y="1164"/>
                      <a:pt x="517" y="1170"/>
                      <a:pt x="531" y="1178"/>
                    </a:cubicBezTo>
                    <a:close/>
                    <a:moveTo>
                      <a:pt x="335" y="719"/>
                    </a:moveTo>
                    <a:cubicBezTo>
                      <a:pt x="335" y="710"/>
                      <a:pt x="335" y="701"/>
                      <a:pt x="335" y="693"/>
                    </a:cubicBezTo>
                    <a:cubicBezTo>
                      <a:pt x="335" y="684"/>
                      <a:pt x="338" y="673"/>
                      <a:pt x="334" y="666"/>
                    </a:cubicBezTo>
                    <a:cubicBezTo>
                      <a:pt x="329" y="659"/>
                      <a:pt x="318" y="657"/>
                      <a:pt x="310" y="653"/>
                    </a:cubicBezTo>
                    <a:cubicBezTo>
                      <a:pt x="305" y="650"/>
                      <a:pt x="299" y="647"/>
                      <a:pt x="292" y="644"/>
                    </a:cubicBezTo>
                    <a:cubicBezTo>
                      <a:pt x="292" y="662"/>
                      <a:pt x="292" y="678"/>
                      <a:pt x="292" y="694"/>
                    </a:cubicBezTo>
                    <a:cubicBezTo>
                      <a:pt x="292" y="696"/>
                      <a:pt x="293" y="698"/>
                      <a:pt x="294" y="699"/>
                    </a:cubicBezTo>
                    <a:cubicBezTo>
                      <a:pt x="308" y="706"/>
                      <a:pt x="321" y="712"/>
                      <a:pt x="335" y="719"/>
                    </a:cubicBezTo>
                    <a:close/>
                    <a:moveTo>
                      <a:pt x="147" y="632"/>
                    </a:moveTo>
                    <a:cubicBezTo>
                      <a:pt x="147" y="650"/>
                      <a:pt x="147" y="666"/>
                      <a:pt x="147" y="682"/>
                    </a:cubicBezTo>
                    <a:cubicBezTo>
                      <a:pt x="147" y="684"/>
                      <a:pt x="148" y="686"/>
                      <a:pt x="150" y="687"/>
                    </a:cubicBezTo>
                    <a:cubicBezTo>
                      <a:pt x="163" y="694"/>
                      <a:pt x="176" y="700"/>
                      <a:pt x="190" y="707"/>
                    </a:cubicBezTo>
                    <a:cubicBezTo>
                      <a:pt x="190" y="690"/>
                      <a:pt x="190" y="673"/>
                      <a:pt x="190" y="657"/>
                    </a:cubicBezTo>
                    <a:cubicBezTo>
                      <a:pt x="190" y="655"/>
                      <a:pt x="188" y="653"/>
                      <a:pt x="187" y="652"/>
                    </a:cubicBezTo>
                    <a:cubicBezTo>
                      <a:pt x="174" y="645"/>
                      <a:pt x="161" y="639"/>
                      <a:pt x="147" y="632"/>
                    </a:cubicBezTo>
                    <a:close/>
                    <a:moveTo>
                      <a:pt x="190" y="1005"/>
                    </a:moveTo>
                    <a:cubicBezTo>
                      <a:pt x="190" y="994"/>
                      <a:pt x="189" y="985"/>
                      <a:pt x="190" y="976"/>
                    </a:cubicBezTo>
                    <a:cubicBezTo>
                      <a:pt x="193" y="957"/>
                      <a:pt x="187" y="945"/>
                      <a:pt x="168" y="940"/>
                    </a:cubicBezTo>
                    <a:cubicBezTo>
                      <a:pt x="161" y="938"/>
                      <a:pt x="155" y="934"/>
                      <a:pt x="147" y="930"/>
                    </a:cubicBezTo>
                    <a:cubicBezTo>
                      <a:pt x="147" y="948"/>
                      <a:pt x="147" y="964"/>
                      <a:pt x="147" y="979"/>
                    </a:cubicBezTo>
                    <a:cubicBezTo>
                      <a:pt x="147" y="981"/>
                      <a:pt x="149" y="984"/>
                      <a:pt x="151" y="985"/>
                    </a:cubicBezTo>
                    <a:cubicBezTo>
                      <a:pt x="163" y="992"/>
                      <a:pt x="176" y="998"/>
                      <a:pt x="190" y="1005"/>
                    </a:cubicBezTo>
                    <a:close/>
                    <a:moveTo>
                      <a:pt x="824" y="921"/>
                    </a:moveTo>
                    <a:cubicBezTo>
                      <a:pt x="814" y="926"/>
                      <a:pt x="805" y="931"/>
                      <a:pt x="796" y="934"/>
                    </a:cubicBezTo>
                    <a:cubicBezTo>
                      <a:pt x="783" y="939"/>
                      <a:pt x="779" y="946"/>
                      <a:pt x="780" y="960"/>
                    </a:cubicBezTo>
                    <a:cubicBezTo>
                      <a:pt x="782" y="971"/>
                      <a:pt x="781" y="983"/>
                      <a:pt x="781" y="996"/>
                    </a:cubicBezTo>
                    <a:cubicBezTo>
                      <a:pt x="795" y="989"/>
                      <a:pt x="807" y="983"/>
                      <a:pt x="819" y="977"/>
                    </a:cubicBezTo>
                    <a:cubicBezTo>
                      <a:pt x="821" y="976"/>
                      <a:pt x="824" y="973"/>
                      <a:pt x="824" y="972"/>
                    </a:cubicBezTo>
                    <a:cubicBezTo>
                      <a:pt x="824" y="955"/>
                      <a:pt x="824" y="939"/>
                      <a:pt x="824" y="921"/>
                    </a:cubicBezTo>
                    <a:close/>
                    <a:moveTo>
                      <a:pt x="341" y="908"/>
                    </a:moveTo>
                    <a:cubicBezTo>
                      <a:pt x="341" y="927"/>
                      <a:pt x="341" y="943"/>
                      <a:pt x="341" y="959"/>
                    </a:cubicBezTo>
                    <a:cubicBezTo>
                      <a:pt x="341" y="961"/>
                      <a:pt x="341" y="963"/>
                      <a:pt x="343" y="964"/>
                    </a:cubicBezTo>
                    <a:cubicBezTo>
                      <a:pt x="356" y="970"/>
                      <a:pt x="369" y="977"/>
                      <a:pt x="384" y="984"/>
                    </a:cubicBezTo>
                    <a:cubicBezTo>
                      <a:pt x="384" y="966"/>
                      <a:pt x="384" y="950"/>
                      <a:pt x="384" y="934"/>
                    </a:cubicBezTo>
                    <a:cubicBezTo>
                      <a:pt x="384" y="932"/>
                      <a:pt x="382" y="929"/>
                      <a:pt x="380" y="928"/>
                    </a:cubicBezTo>
                    <a:cubicBezTo>
                      <a:pt x="368" y="922"/>
                      <a:pt x="355" y="916"/>
                      <a:pt x="341" y="908"/>
                    </a:cubicBezTo>
                    <a:close/>
                    <a:moveTo>
                      <a:pt x="586" y="974"/>
                    </a:moveTo>
                    <a:cubicBezTo>
                      <a:pt x="601" y="967"/>
                      <a:pt x="613" y="961"/>
                      <a:pt x="626" y="954"/>
                    </a:cubicBezTo>
                    <a:cubicBezTo>
                      <a:pt x="627" y="954"/>
                      <a:pt x="629" y="952"/>
                      <a:pt x="629" y="951"/>
                    </a:cubicBezTo>
                    <a:cubicBezTo>
                      <a:pt x="629" y="934"/>
                      <a:pt x="629" y="917"/>
                      <a:pt x="629" y="898"/>
                    </a:cubicBezTo>
                    <a:cubicBezTo>
                      <a:pt x="615" y="905"/>
                      <a:pt x="603" y="911"/>
                      <a:pt x="590" y="918"/>
                    </a:cubicBezTo>
                    <a:cubicBezTo>
                      <a:pt x="589" y="919"/>
                      <a:pt x="587" y="922"/>
                      <a:pt x="587" y="924"/>
                    </a:cubicBezTo>
                    <a:cubicBezTo>
                      <a:pt x="586" y="940"/>
                      <a:pt x="586" y="956"/>
                      <a:pt x="586" y="974"/>
                    </a:cubicBezTo>
                    <a:close/>
                    <a:moveTo>
                      <a:pt x="292" y="884"/>
                    </a:moveTo>
                    <a:cubicBezTo>
                      <a:pt x="292" y="902"/>
                      <a:pt x="292" y="919"/>
                      <a:pt x="292" y="935"/>
                    </a:cubicBezTo>
                    <a:cubicBezTo>
                      <a:pt x="292" y="937"/>
                      <a:pt x="293" y="939"/>
                      <a:pt x="295" y="939"/>
                    </a:cubicBezTo>
                    <a:cubicBezTo>
                      <a:pt x="308" y="946"/>
                      <a:pt x="321" y="952"/>
                      <a:pt x="335" y="960"/>
                    </a:cubicBezTo>
                    <a:cubicBezTo>
                      <a:pt x="335" y="942"/>
                      <a:pt x="335" y="926"/>
                      <a:pt x="335" y="909"/>
                    </a:cubicBezTo>
                    <a:cubicBezTo>
                      <a:pt x="335" y="908"/>
                      <a:pt x="334" y="905"/>
                      <a:pt x="332" y="904"/>
                    </a:cubicBezTo>
                    <a:cubicBezTo>
                      <a:pt x="320" y="898"/>
                      <a:pt x="307" y="891"/>
                      <a:pt x="292" y="884"/>
                    </a:cubicBezTo>
                    <a:close/>
                    <a:moveTo>
                      <a:pt x="292" y="943"/>
                    </a:moveTo>
                    <a:cubicBezTo>
                      <a:pt x="292" y="962"/>
                      <a:pt x="292" y="978"/>
                      <a:pt x="292" y="994"/>
                    </a:cubicBezTo>
                    <a:cubicBezTo>
                      <a:pt x="292" y="996"/>
                      <a:pt x="294" y="998"/>
                      <a:pt x="295" y="999"/>
                    </a:cubicBezTo>
                    <a:cubicBezTo>
                      <a:pt x="308" y="1006"/>
                      <a:pt x="321" y="1012"/>
                      <a:pt x="335" y="1019"/>
                    </a:cubicBezTo>
                    <a:cubicBezTo>
                      <a:pt x="335" y="1001"/>
                      <a:pt x="335" y="985"/>
                      <a:pt x="335" y="969"/>
                    </a:cubicBezTo>
                    <a:cubicBezTo>
                      <a:pt x="335" y="967"/>
                      <a:pt x="334" y="964"/>
                      <a:pt x="332" y="964"/>
                    </a:cubicBezTo>
                    <a:cubicBezTo>
                      <a:pt x="319" y="957"/>
                      <a:pt x="307" y="951"/>
                      <a:pt x="292" y="943"/>
                    </a:cubicBezTo>
                    <a:close/>
                    <a:moveTo>
                      <a:pt x="490" y="865"/>
                    </a:moveTo>
                    <a:cubicBezTo>
                      <a:pt x="489" y="866"/>
                      <a:pt x="488" y="866"/>
                      <a:pt x="488" y="867"/>
                    </a:cubicBezTo>
                    <a:cubicBezTo>
                      <a:pt x="488" y="883"/>
                      <a:pt x="488" y="898"/>
                      <a:pt x="488" y="914"/>
                    </a:cubicBezTo>
                    <a:cubicBezTo>
                      <a:pt x="488" y="916"/>
                      <a:pt x="489" y="918"/>
                      <a:pt x="490" y="919"/>
                    </a:cubicBezTo>
                    <a:cubicBezTo>
                      <a:pt x="504" y="926"/>
                      <a:pt x="517" y="932"/>
                      <a:pt x="531" y="939"/>
                    </a:cubicBezTo>
                    <a:cubicBezTo>
                      <a:pt x="531" y="922"/>
                      <a:pt x="531" y="906"/>
                      <a:pt x="531" y="890"/>
                    </a:cubicBezTo>
                    <a:cubicBezTo>
                      <a:pt x="531" y="888"/>
                      <a:pt x="529" y="884"/>
                      <a:pt x="527" y="883"/>
                    </a:cubicBezTo>
                    <a:cubicBezTo>
                      <a:pt x="515" y="877"/>
                      <a:pt x="502" y="871"/>
                      <a:pt x="490" y="865"/>
                    </a:cubicBezTo>
                    <a:close/>
                    <a:moveTo>
                      <a:pt x="824" y="861"/>
                    </a:moveTo>
                    <a:cubicBezTo>
                      <a:pt x="810" y="868"/>
                      <a:pt x="797" y="874"/>
                      <a:pt x="785" y="881"/>
                    </a:cubicBezTo>
                    <a:cubicBezTo>
                      <a:pt x="783" y="881"/>
                      <a:pt x="781" y="884"/>
                      <a:pt x="781" y="886"/>
                    </a:cubicBezTo>
                    <a:cubicBezTo>
                      <a:pt x="781" y="902"/>
                      <a:pt x="781" y="919"/>
                      <a:pt x="781" y="937"/>
                    </a:cubicBezTo>
                    <a:cubicBezTo>
                      <a:pt x="795" y="930"/>
                      <a:pt x="808" y="923"/>
                      <a:pt x="820" y="917"/>
                    </a:cubicBezTo>
                    <a:cubicBezTo>
                      <a:pt x="822" y="916"/>
                      <a:pt x="824" y="913"/>
                      <a:pt x="824" y="911"/>
                    </a:cubicBezTo>
                    <a:cubicBezTo>
                      <a:pt x="824" y="895"/>
                      <a:pt x="824" y="879"/>
                      <a:pt x="824" y="861"/>
                    </a:cubicBezTo>
                    <a:close/>
                    <a:moveTo>
                      <a:pt x="384" y="1044"/>
                    </a:moveTo>
                    <a:cubicBezTo>
                      <a:pt x="384" y="1026"/>
                      <a:pt x="384" y="1009"/>
                      <a:pt x="384" y="993"/>
                    </a:cubicBezTo>
                    <a:cubicBezTo>
                      <a:pt x="384" y="991"/>
                      <a:pt x="383" y="989"/>
                      <a:pt x="381" y="989"/>
                    </a:cubicBezTo>
                    <a:cubicBezTo>
                      <a:pt x="368" y="982"/>
                      <a:pt x="355" y="975"/>
                      <a:pt x="341" y="968"/>
                    </a:cubicBezTo>
                    <a:cubicBezTo>
                      <a:pt x="341" y="986"/>
                      <a:pt x="341" y="1003"/>
                      <a:pt x="341" y="1019"/>
                    </a:cubicBezTo>
                    <a:cubicBezTo>
                      <a:pt x="341" y="1021"/>
                      <a:pt x="342" y="1023"/>
                      <a:pt x="343" y="1023"/>
                    </a:cubicBezTo>
                    <a:cubicBezTo>
                      <a:pt x="356" y="1030"/>
                      <a:pt x="369" y="1037"/>
                      <a:pt x="384" y="1044"/>
                    </a:cubicBezTo>
                    <a:close/>
                    <a:moveTo>
                      <a:pt x="98" y="846"/>
                    </a:moveTo>
                    <a:cubicBezTo>
                      <a:pt x="98" y="864"/>
                      <a:pt x="98" y="880"/>
                      <a:pt x="99" y="896"/>
                    </a:cubicBezTo>
                    <a:cubicBezTo>
                      <a:pt x="99" y="897"/>
                      <a:pt x="99" y="900"/>
                      <a:pt x="100" y="901"/>
                    </a:cubicBezTo>
                    <a:cubicBezTo>
                      <a:pt x="114" y="908"/>
                      <a:pt x="127" y="914"/>
                      <a:pt x="142" y="921"/>
                    </a:cubicBezTo>
                    <a:cubicBezTo>
                      <a:pt x="142" y="903"/>
                      <a:pt x="142" y="887"/>
                      <a:pt x="142" y="871"/>
                    </a:cubicBezTo>
                    <a:cubicBezTo>
                      <a:pt x="142" y="869"/>
                      <a:pt x="140" y="867"/>
                      <a:pt x="139" y="866"/>
                    </a:cubicBezTo>
                    <a:cubicBezTo>
                      <a:pt x="126" y="859"/>
                      <a:pt x="113" y="853"/>
                      <a:pt x="98" y="846"/>
                    </a:cubicBezTo>
                    <a:close/>
                    <a:moveTo>
                      <a:pt x="586" y="915"/>
                    </a:moveTo>
                    <a:cubicBezTo>
                      <a:pt x="601" y="907"/>
                      <a:pt x="614" y="901"/>
                      <a:pt x="627" y="895"/>
                    </a:cubicBezTo>
                    <a:cubicBezTo>
                      <a:pt x="628" y="894"/>
                      <a:pt x="629" y="892"/>
                      <a:pt x="629" y="890"/>
                    </a:cubicBezTo>
                    <a:cubicBezTo>
                      <a:pt x="629" y="874"/>
                      <a:pt x="629" y="857"/>
                      <a:pt x="629" y="839"/>
                    </a:cubicBezTo>
                    <a:cubicBezTo>
                      <a:pt x="615" y="846"/>
                      <a:pt x="603" y="852"/>
                      <a:pt x="591" y="859"/>
                    </a:cubicBezTo>
                    <a:cubicBezTo>
                      <a:pt x="589" y="860"/>
                      <a:pt x="587" y="863"/>
                      <a:pt x="587" y="865"/>
                    </a:cubicBezTo>
                    <a:cubicBezTo>
                      <a:pt x="586" y="881"/>
                      <a:pt x="586" y="897"/>
                      <a:pt x="586" y="915"/>
                    </a:cubicBezTo>
                    <a:close/>
                    <a:moveTo>
                      <a:pt x="488" y="804"/>
                    </a:moveTo>
                    <a:cubicBezTo>
                      <a:pt x="488" y="822"/>
                      <a:pt x="488" y="839"/>
                      <a:pt x="488" y="855"/>
                    </a:cubicBezTo>
                    <a:cubicBezTo>
                      <a:pt x="488" y="856"/>
                      <a:pt x="489" y="859"/>
                      <a:pt x="490" y="859"/>
                    </a:cubicBezTo>
                    <a:cubicBezTo>
                      <a:pt x="504" y="866"/>
                      <a:pt x="517" y="873"/>
                      <a:pt x="531" y="880"/>
                    </a:cubicBezTo>
                    <a:cubicBezTo>
                      <a:pt x="531" y="862"/>
                      <a:pt x="531" y="846"/>
                      <a:pt x="531" y="831"/>
                    </a:cubicBezTo>
                    <a:cubicBezTo>
                      <a:pt x="531" y="828"/>
                      <a:pt x="529" y="825"/>
                      <a:pt x="527" y="824"/>
                    </a:cubicBezTo>
                    <a:cubicBezTo>
                      <a:pt x="515" y="817"/>
                      <a:pt x="502" y="811"/>
                      <a:pt x="488" y="804"/>
                    </a:cubicBezTo>
                    <a:close/>
                    <a:moveTo>
                      <a:pt x="287" y="875"/>
                    </a:moveTo>
                    <a:cubicBezTo>
                      <a:pt x="287" y="857"/>
                      <a:pt x="287" y="841"/>
                      <a:pt x="287" y="824"/>
                    </a:cubicBezTo>
                    <a:cubicBezTo>
                      <a:pt x="287" y="823"/>
                      <a:pt x="285" y="820"/>
                      <a:pt x="284" y="819"/>
                    </a:cubicBezTo>
                    <a:cubicBezTo>
                      <a:pt x="271" y="813"/>
                      <a:pt x="258" y="807"/>
                      <a:pt x="244" y="800"/>
                    </a:cubicBezTo>
                    <a:cubicBezTo>
                      <a:pt x="244" y="817"/>
                      <a:pt x="244" y="834"/>
                      <a:pt x="244" y="850"/>
                    </a:cubicBezTo>
                    <a:cubicBezTo>
                      <a:pt x="244" y="852"/>
                      <a:pt x="246" y="854"/>
                      <a:pt x="247" y="855"/>
                    </a:cubicBezTo>
                    <a:cubicBezTo>
                      <a:pt x="260" y="862"/>
                      <a:pt x="273" y="868"/>
                      <a:pt x="287" y="875"/>
                    </a:cubicBezTo>
                    <a:close/>
                    <a:moveTo>
                      <a:pt x="781" y="1055"/>
                    </a:moveTo>
                    <a:cubicBezTo>
                      <a:pt x="795" y="1048"/>
                      <a:pt x="807" y="1042"/>
                      <a:pt x="820" y="1036"/>
                    </a:cubicBezTo>
                    <a:cubicBezTo>
                      <a:pt x="821" y="1035"/>
                      <a:pt x="824" y="1033"/>
                      <a:pt x="824" y="1031"/>
                    </a:cubicBezTo>
                    <a:cubicBezTo>
                      <a:pt x="824" y="1014"/>
                      <a:pt x="824" y="998"/>
                      <a:pt x="824" y="980"/>
                    </a:cubicBezTo>
                    <a:cubicBezTo>
                      <a:pt x="810" y="987"/>
                      <a:pt x="797" y="993"/>
                      <a:pt x="784" y="1000"/>
                    </a:cubicBezTo>
                    <a:cubicBezTo>
                      <a:pt x="783" y="1001"/>
                      <a:pt x="781" y="1003"/>
                      <a:pt x="781" y="1005"/>
                    </a:cubicBezTo>
                    <a:cubicBezTo>
                      <a:pt x="781" y="1021"/>
                      <a:pt x="781" y="1037"/>
                      <a:pt x="781" y="1055"/>
                    </a:cubicBezTo>
                    <a:close/>
                    <a:moveTo>
                      <a:pt x="927" y="863"/>
                    </a:moveTo>
                    <a:cubicBezTo>
                      <a:pt x="942" y="856"/>
                      <a:pt x="955" y="850"/>
                      <a:pt x="968" y="843"/>
                    </a:cubicBezTo>
                    <a:cubicBezTo>
                      <a:pt x="969" y="842"/>
                      <a:pt x="971" y="840"/>
                      <a:pt x="971" y="839"/>
                    </a:cubicBezTo>
                    <a:cubicBezTo>
                      <a:pt x="971" y="822"/>
                      <a:pt x="971" y="806"/>
                      <a:pt x="971" y="788"/>
                    </a:cubicBezTo>
                    <a:cubicBezTo>
                      <a:pt x="956" y="795"/>
                      <a:pt x="943" y="801"/>
                      <a:pt x="930" y="808"/>
                    </a:cubicBezTo>
                    <a:cubicBezTo>
                      <a:pt x="929" y="809"/>
                      <a:pt x="927" y="811"/>
                      <a:pt x="927" y="812"/>
                    </a:cubicBezTo>
                    <a:cubicBezTo>
                      <a:pt x="927" y="829"/>
                      <a:pt x="927" y="845"/>
                      <a:pt x="927" y="863"/>
                    </a:cubicBezTo>
                    <a:close/>
                    <a:moveTo>
                      <a:pt x="142" y="862"/>
                    </a:moveTo>
                    <a:cubicBezTo>
                      <a:pt x="142" y="844"/>
                      <a:pt x="142" y="828"/>
                      <a:pt x="142" y="812"/>
                    </a:cubicBezTo>
                    <a:cubicBezTo>
                      <a:pt x="142" y="810"/>
                      <a:pt x="140" y="807"/>
                      <a:pt x="138" y="806"/>
                    </a:cubicBezTo>
                    <a:cubicBezTo>
                      <a:pt x="126" y="800"/>
                      <a:pt x="113" y="793"/>
                      <a:pt x="99" y="786"/>
                    </a:cubicBezTo>
                    <a:cubicBezTo>
                      <a:pt x="99" y="805"/>
                      <a:pt x="98" y="821"/>
                      <a:pt x="99" y="838"/>
                    </a:cubicBezTo>
                    <a:cubicBezTo>
                      <a:pt x="99" y="839"/>
                      <a:pt x="100" y="841"/>
                      <a:pt x="101" y="842"/>
                    </a:cubicBezTo>
                    <a:cubicBezTo>
                      <a:pt x="114" y="848"/>
                      <a:pt x="127" y="855"/>
                      <a:pt x="142" y="862"/>
                    </a:cubicBezTo>
                    <a:close/>
                    <a:moveTo>
                      <a:pt x="586" y="855"/>
                    </a:moveTo>
                    <a:cubicBezTo>
                      <a:pt x="601" y="848"/>
                      <a:pt x="613" y="842"/>
                      <a:pt x="626" y="836"/>
                    </a:cubicBezTo>
                    <a:cubicBezTo>
                      <a:pt x="627" y="835"/>
                      <a:pt x="629" y="832"/>
                      <a:pt x="629" y="830"/>
                    </a:cubicBezTo>
                    <a:cubicBezTo>
                      <a:pt x="629" y="814"/>
                      <a:pt x="629" y="797"/>
                      <a:pt x="629" y="780"/>
                    </a:cubicBezTo>
                    <a:cubicBezTo>
                      <a:pt x="615" y="787"/>
                      <a:pt x="602" y="793"/>
                      <a:pt x="589" y="800"/>
                    </a:cubicBezTo>
                    <a:cubicBezTo>
                      <a:pt x="588" y="800"/>
                      <a:pt x="587" y="803"/>
                      <a:pt x="587" y="804"/>
                    </a:cubicBezTo>
                    <a:cubicBezTo>
                      <a:pt x="586" y="821"/>
                      <a:pt x="586" y="837"/>
                      <a:pt x="586" y="855"/>
                    </a:cubicBezTo>
                    <a:close/>
                    <a:moveTo>
                      <a:pt x="244" y="740"/>
                    </a:moveTo>
                    <a:cubicBezTo>
                      <a:pt x="244" y="758"/>
                      <a:pt x="244" y="774"/>
                      <a:pt x="244" y="790"/>
                    </a:cubicBezTo>
                    <a:cubicBezTo>
                      <a:pt x="244" y="792"/>
                      <a:pt x="245" y="795"/>
                      <a:pt x="247" y="796"/>
                    </a:cubicBezTo>
                    <a:cubicBezTo>
                      <a:pt x="260" y="802"/>
                      <a:pt x="273" y="809"/>
                      <a:pt x="287" y="816"/>
                    </a:cubicBezTo>
                    <a:cubicBezTo>
                      <a:pt x="287" y="798"/>
                      <a:pt x="287" y="781"/>
                      <a:pt x="287" y="765"/>
                    </a:cubicBezTo>
                    <a:cubicBezTo>
                      <a:pt x="287" y="763"/>
                      <a:pt x="285" y="761"/>
                      <a:pt x="284" y="760"/>
                    </a:cubicBezTo>
                    <a:cubicBezTo>
                      <a:pt x="271" y="754"/>
                      <a:pt x="258" y="747"/>
                      <a:pt x="244" y="740"/>
                    </a:cubicBezTo>
                    <a:close/>
                    <a:moveTo>
                      <a:pt x="483" y="794"/>
                    </a:moveTo>
                    <a:cubicBezTo>
                      <a:pt x="483" y="776"/>
                      <a:pt x="483" y="760"/>
                      <a:pt x="482" y="744"/>
                    </a:cubicBezTo>
                    <a:cubicBezTo>
                      <a:pt x="482" y="742"/>
                      <a:pt x="481" y="739"/>
                      <a:pt x="479" y="738"/>
                    </a:cubicBezTo>
                    <a:cubicBezTo>
                      <a:pt x="467" y="732"/>
                      <a:pt x="454" y="725"/>
                      <a:pt x="439" y="718"/>
                    </a:cubicBezTo>
                    <a:cubicBezTo>
                      <a:pt x="439" y="736"/>
                      <a:pt x="439" y="753"/>
                      <a:pt x="439" y="770"/>
                    </a:cubicBezTo>
                    <a:cubicBezTo>
                      <a:pt x="439" y="771"/>
                      <a:pt x="441" y="773"/>
                      <a:pt x="442" y="774"/>
                    </a:cubicBezTo>
                    <a:cubicBezTo>
                      <a:pt x="455" y="781"/>
                      <a:pt x="468" y="787"/>
                      <a:pt x="483" y="794"/>
                    </a:cubicBezTo>
                    <a:close/>
                    <a:moveTo>
                      <a:pt x="239" y="791"/>
                    </a:moveTo>
                    <a:cubicBezTo>
                      <a:pt x="239" y="774"/>
                      <a:pt x="239" y="758"/>
                      <a:pt x="238" y="742"/>
                    </a:cubicBezTo>
                    <a:cubicBezTo>
                      <a:pt x="238" y="740"/>
                      <a:pt x="237" y="737"/>
                      <a:pt x="236" y="736"/>
                    </a:cubicBezTo>
                    <a:cubicBezTo>
                      <a:pt x="223" y="730"/>
                      <a:pt x="210" y="723"/>
                      <a:pt x="195" y="716"/>
                    </a:cubicBezTo>
                    <a:cubicBezTo>
                      <a:pt x="195" y="734"/>
                      <a:pt x="195" y="751"/>
                      <a:pt x="195" y="767"/>
                    </a:cubicBezTo>
                    <a:cubicBezTo>
                      <a:pt x="195" y="768"/>
                      <a:pt x="196" y="771"/>
                      <a:pt x="198" y="771"/>
                    </a:cubicBezTo>
                    <a:cubicBezTo>
                      <a:pt x="211" y="778"/>
                      <a:pt x="224" y="784"/>
                      <a:pt x="239" y="791"/>
                    </a:cubicBezTo>
                    <a:close/>
                    <a:moveTo>
                      <a:pt x="678" y="694"/>
                    </a:moveTo>
                    <a:cubicBezTo>
                      <a:pt x="664" y="701"/>
                      <a:pt x="651" y="707"/>
                      <a:pt x="638" y="713"/>
                    </a:cubicBezTo>
                    <a:cubicBezTo>
                      <a:pt x="637" y="714"/>
                      <a:pt x="635" y="716"/>
                      <a:pt x="635" y="718"/>
                    </a:cubicBezTo>
                    <a:cubicBezTo>
                      <a:pt x="635" y="735"/>
                      <a:pt x="635" y="751"/>
                      <a:pt x="635" y="769"/>
                    </a:cubicBezTo>
                    <a:cubicBezTo>
                      <a:pt x="649" y="762"/>
                      <a:pt x="662" y="756"/>
                      <a:pt x="674" y="750"/>
                    </a:cubicBezTo>
                    <a:cubicBezTo>
                      <a:pt x="676" y="749"/>
                      <a:pt x="678" y="746"/>
                      <a:pt x="678" y="743"/>
                    </a:cubicBezTo>
                    <a:cubicBezTo>
                      <a:pt x="678" y="727"/>
                      <a:pt x="678" y="712"/>
                      <a:pt x="678" y="694"/>
                    </a:cubicBezTo>
                    <a:close/>
                    <a:moveTo>
                      <a:pt x="190" y="767"/>
                    </a:moveTo>
                    <a:cubicBezTo>
                      <a:pt x="190" y="756"/>
                      <a:pt x="189" y="747"/>
                      <a:pt x="190" y="738"/>
                    </a:cubicBezTo>
                    <a:cubicBezTo>
                      <a:pt x="194" y="719"/>
                      <a:pt x="186" y="707"/>
                      <a:pt x="168" y="701"/>
                    </a:cubicBezTo>
                    <a:cubicBezTo>
                      <a:pt x="161" y="699"/>
                      <a:pt x="154" y="695"/>
                      <a:pt x="147" y="692"/>
                    </a:cubicBezTo>
                    <a:cubicBezTo>
                      <a:pt x="147" y="710"/>
                      <a:pt x="147" y="726"/>
                      <a:pt x="147" y="741"/>
                    </a:cubicBezTo>
                    <a:cubicBezTo>
                      <a:pt x="147" y="743"/>
                      <a:pt x="148" y="746"/>
                      <a:pt x="150" y="747"/>
                    </a:cubicBezTo>
                    <a:cubicBezTo>
                      <a:pt x="163" y="754"/>
                      <a:pt x="176" y="760"/>
                      <a:pt x="190" y="767"/>
                    </a:cubicBezTo>
                    <a:close/>
                    <a:moveTo>
                      <a:pt x="537" y="759"/>
                    </a:moveTo>
                    <a:cubicBezTo>
                      <a:pt x="552" y="752"/>
                      <a:pt x="565" y="745"/>
                      <a:pt x="578" y="739"/>
                    </a:cubicBezTo>
                    <a:cubicBezTo>
                      <a:pt x="580" y="738"/>
                      <a:pt x="581" y="736"/>
                      <a:pt x="581" y="735"/>
                    </a:cubicBezTo>
                    <a:cubicBezTo>
                      <a:pt x="581" y="718"/>
                      <a:pt x="581" y="701"/>
                      <a:pt x="581" y="684"/>
                    </a:cubicBezTo>
                    <a:cubicBezTo>
                      <a:pt x="566" y="691"/>
                      <a:pt x="553" y="697"/>
                      <a:pt x="540" y="704"/>
                    </a:cubicBezTo>
                    <a:cubicBezTo>
                      <a:pt x="539" y="705"/>
                      <a:pt x="537" y="707"/>
                      <a:pt x="537" y="708"/>
                    </a:cubicBezTo>
                    <a:cubicBezTo>
                      <a:pt x="537" y="725"/>
                      <a:pt x="537" y="741"/>
                      <a:pt x="537" y="759"/>
                    </a:cubicBezTo>
                    <a:close/>
                    <a:moveTo>
                      <a:pt x="244" y="681"/>
                    </a:moveTo>
                    <a:cubicBezTo>
                      <a:pt x="244" y="698"/>
                      <a:pt x="244" y="715"/>
                      <a:pt x="244" y="731"/>
                    </a:cubicBezTo>
                    <a:cubicBezTo>
                      <a:pt x="244" y="733"/>
                      <a:pt x="245" y="735"/>
                      <a:pt x="247" y="736"/>
                    </a:cubicBezTo>
                    <a:cubicBezTo>
                      <a:pt x="260" y="743"/>
                      <a:pt x="273" y="749"/>
                      <a:pt x="287" y="756"/>
                    </a:cubicBezTo>
                    <a:cubicBezTo>
                      <a:pt x="287" y="738"/>
                      <a:pt x="287" y="722"/>
                      <a:pt x="287" y="706"/>
                    </a:cubicBezTo>
                    <a:cubicBezTo>
                      <a:pt x="287" y="704"/>
                      <a:pt x="286" y="702"/>
                      <a:pt x="284" y="701"/>
                    </a:cubicBezTo>
                    <a:cubicBezTo>
                      <a:pt x="271" y="694"/>
                      <a:pt x="258" y="688"/>
                      <a:pt x="244" y="681"/>
                    </a:cubicBezTo>
                    <a:close/>
                    <a:moveTo>
                      <a:pt x="244" y="500"/>
                    </a:moveTo>
                    <a:cubicBezTo>
                      <a:pt x="244" y="519"/>
                      <a:pt x="244" y="535"/>
                      <a:pt x="244" y="551"/>
                    </a:cubicBezTo>
                    <a:cubicBezTo>
                      <a:pt x="244" y="553"/>
                      <a:pt x="245" y="555"/>
                      <a:pt x="246" y="556"/>
                    </a:cubicBezTo>
                    <a:cubicBezTo>
                      <a:pt x="259" y="563"/>
                      <a:pt x="273" y="569"/>
                      <a:pt x="287" y="576"/>
                    </a:cubicBezTo>
                    <a:cubicBezTo>
                      <a:pt x="287" y="558"/>
                      <a:pt x="287" y="542"/>
                      <a:pt x="287" y="526"/>
                    </a:cubicBezTo>
                    <a:cubicBezTo>
                      <a:pt x="287" y="524"/>
                      <a:pt x="285" y="521"/>
                      <a:pt x="284" y="520"/>
                    </a:cubicBezTo>
                    <a:cubicBezTo>
                      <a:pt x="271" y="514"/>
                      <a:pt x="258" y="508"/>
                      <a:pt x="244" y="500"/>
                    </a:cubicBezTo>
                    <a:close/>
                    <a:moveTo>
                      <a:pt x="927" y="564"/>
                    </a:moveTo>
                    <a:cubicBezTo>
                      <a:pt x="941" y="557"/>
                      <a:pt x="954" y="551"/>
                      <a:pt x="967" y="544"/>
                    </a:cubicBezTo>
                    <a:cubicBezTo>
                      <a:pt x="968" y="543"/>
                      <a:pt x="970" y="541"/>
                      <a:pt x="970" y="540"/>
                    </a:cubicBezTo>
                    <a:cubicBezTo>
                      <a:pt x="970" y="523"/>
                      <a:pt x="970" y="507"/>
                      <a:pt x="970" y="488"/>
                    </a:cubicBezTo>
                    <a:cubicBezTo>
                      <a:pt x="956" y="496"/>
                      <a:pt x="942" y="502"/>
                      <a:pt x="929" y="509"/>
                    </a:cubicBezTo>
                    <a:cubicBezTo>
                      <a:pt x="928" y="510"/>
                      <a:pt x="927" y="512"/>
                      <a:pt x="927" y="514"/>
                    </a:cubicBezTo>
                    <a:cubicBezTo>
                      <a:pt x="927" y="530"/>
                      <a:pt x="927" y="546"/>
                      <a:pt x="927" y="564"/>
                    </a:cubicBezTo>
                    <a:close/>
                    <a:moveTo>
                      <a:pt x="830" y="553"/>
                    </a:moveTo>
                    <a:cubicBezTo>
                      <a:pt x="844" y="546"/>
                      <a:pt x="857" y="540"/>
                      <a:pt x="870" y="534"/>
                    </a:cubicBezTo>
                    <a:cubicBezTo>
                      <a:pt x="872" y="533"/>
                      <a:pt x="873" y="530"/>
                      <a:pt x="873" y="529"/>
                    </a:cubicBezTo>
                    <a:cubicBezTo>
                      <a:pt x="873" y="512"/>
                      <a:pt x="873" y="496"/>
                      <a:pt x="873" y="478"/>
                    </a:cubicBezTo>
                    <a:cubicBezTo>
                      <a:pt x="859" y="485"/>
                      <a:pt x="845" y="491"/>
                      <a:pt x="832" y="498"/>
                    </a:cubicBezTo>
                    <a:cubicBezTo>
                      <a:pt x="831" y="499"/>
                      <a:pt x="830" y="502"/>
                      <a:pt x="830" y="504"/>
                    </a:cubicBezTo>
                    <a:cubicBezTo>
                      <a:pt x="830" y="520"/>
                      <a:pt x="830" y="536"/>
                      <a:pt x="830" y="553"/>
                    </a:cubicBezTo>
                    <a:close/>
                    <a:moveTo>
                      <a:pt x="195" y="476"/>
                    </a:moveTo>
                    <a:cubicBezTo>
                      <a:pt x="195" y="494"/>
                      <a:pt x="195" y="511"/>
                      <a:pt x="195" y="528"/>
                    </a:cubicBezTo>
                    <a:cubicBezTo>
                      <a:pt x="195" y="529"/>
                      <a:pt x="196" y="531"/>
                      <a:pt x="197" y="531"/>
                    </a:cubicBezTo>
                    <a:cubicBezTo>
                      <a:pt x="210" y="538"/>
                      <a:pt x="224" y="545"/>
                      <a:pt x="239" y="552"/>
                    </a:cubicBezTo>
                    <a:cubicBezTo>
                      <a:pt x="239" y="534"/>
                      <a:pt x="239" y="518"/>
                      <a:pt x="238" y="502"/>
                    </a:cubicBezTo>
                    <a:cubicBezTo>
                      <a:pt x="238" y="500"/>
                      <a:pt x="237" y="497"/>
                      <a:pt x="236" y="497"/>
                    </a:cubicBezTo>
                    <a:cubicBezTo>
                      <a:pt x="223" y="490"/>
                      <a:pt x="210" y="483"/>
                      <a:pt x="195" y="476"/>
                    </a:cubicBezTo>
                    <a:close/>
                    <a:moveTo>
                      <a:pt x="292" y="525"/>
                    </a:moveTo>
                    <a:cubicBezTo>
                      <a:pt x="292" y="543"/>
                      <a:pt x="292" y="559"/>
                      <a:pt x="292" y="576"/>
                    </a:cubicBezTo>
                    <a:cubicBezTo>
                      <a:pt x="292" y="577"/>
                      <a:pt x="294" y="580"/>
                      <a:pt x="295" y="581"/>
                    </a:cubicBezTo>
                    <a:cubicBezTo>
                      <a:pt x="308" y="587"/>
                      <a:pt x="321" y="593"/>
                      <a:pt x="335" y="600"/>
                    </a:cubicBezTo>
                    <a:cubicBezTo>
                      <a:pt x="335" y="583"/>
                      <a:pt x="335" y="566"/>
                      <a:pt x="335" y="550"/>
                    </a:cubicBezTo>
                    <a:cubicBezTo>
                      <a:pt x="335" y="548"/>
                      <a:pt x="333" y="546"/>
                      <a:pt x="332" y="545"/>
                    </a:cubicBezTo>
                    <a:cubicBezTo>
                      <a:pt x="319" y="538"/>
                      <a:pt x="307" y="532"/>
                      <a:pt x="292" y="525"/>
                    </a:cubicBezTo>
                    <a:close/>
                    <a:moveTo>
                      <a:pt x="239" y="611"/>
                    </a:moveTo>
                    <a:cubicBezTo>
                      <a:pt x="239" y="594"/>
                      <a:pt x="239" y="578"/>
                      <a:pt x="238" y="562"/>
                    </a:cubicBezTo>
                    <a:cubicBezTo>
                      <a:pt x="238" y="560"/>
                      <a:pt x="238" y="557"/>
                      <a:pt x="236" y="556"/>
                    </a:cubicBezTo>
                    <a:cubicBezTo>
                      <a:pt x="223" y="549"/>
                      <a:pt x="209" y="543"/>
                      <a:pt x="195" y="536"/>
                    </a:cubicBezTo>
                    <a:cubicBezTo>
                      <a:pt x="195" y="553"/>
                      <a:pt x="195" y="569"/>
                      <a:pt x="195" y="585"/>
                    </a:cubicBezTo>
                    <a:cubicBezTo>
                      <a:pt x="195" y="587"/>
                      <a:pt x="196" y="590"/>
                      <a:pt x="198" y="591"/>
                    </a:cubicBezTo>
                    <a:cubicBezTo>
                      <a:pt x="211" y="598"/>
                      <a:pt x="224" y="604"/>
                      <a:pt x="239" y="611"/>
                    </a:cubicBezTo>
                    <a:close/>
                    <a:moveTo>
                      <a:pt x="830" y="613"/>
                    </a:moveTo>
                    <a:cubicBezTo>
                      <a:pt x="844" y="606"/>
                      <a:pt x="857" y="600"/>
                      <a:pt x="870" y="593"/>
                    </a:cubicBezTo>
                    <a:cubicBezTo>
                      <a:pt x="871" y="593"/>
                      <a:pt x="873" y="590"/>
                      <a:pt x="873" y="589"/>
                    </a:cubicBezTo>
                    <a:cubicBezTo>
                      <a:pt x="873" y="572"/>
                      <a:pt x="873" y="556"/>
                      <a:pt x="873" y="537"/>
                    </a:cubicBezTo>
                    <a:cubicBezTo>
                      <a:pt x="859" y="544"/>
                      <a:pt x="846" y="551"/>
                      <a:pt x="834" y="557"/>
                    </a:cubicBezTo>
                    <a:cubicBezTo>
                      <a:pt x="832" y="558"/>
                      <a:pt x="830" y="561"/>
                      <a:pt x="830" y="562"/>
                    </a:cubicBezTo>
                    <a:cubicBezTo>
                      <a:pt x="830" y="579"/>
                      <a:pt x="830" y="595"/>
                      <a:pt x="830" y="613"/>
                    </a:cubicBezTo>
                    <a:close/>
                    <a:moveTo>
                      <a:pt x="927" y="504"/>
                    </a:moveTo>
                    <a:cubicBezTo>
                      <a:pt x="941" y="497"/>
                      <a:pt x="954" y="491"/>
                      <a:pt x="966" y="485"/>
                    </a:cubicBezTo>
                    <a:cubicBezTo>
                      <a:pt x="968" y="484"/>
                      <a:pt x="970" y="482"/>
                      <a:pt x="970" y="480"/>
                    </a:cubicBezTo>
                    <a:cubicBezTo>
                      <a:pt x="970" y="463"/>
                      <a:pt x="970" y="447"/>
                      <a:pt x="970" y="429"/>
                    </a:cubicBezTo>
                    <a:cubicBezTo>
                      <a:pt x="956" y="436"/>
                      <a:pt x="943" y="442"/>
                      <a:pt x="930" y="449"/>
                    </a:cubicBezTo>
                    <a:cubicBezTo>
                      <a:pt x="929" y="450"/>
                      <a:pt x="927" y="453"/>
                      <a:pt x="927" y="455"/>
                    </a:cubicBezTo>
                    <a:cubicBezTo>
                      <a:pt x="927" y="471"/>
                      <a:pt x="927" y="487"/>
                      <a:pt x="927" y="504"/>
                    </a:cubicBezTo>
                    <a:close/>
                    <a:moveTo>
                      <a:pt x="927" y="623"/>
                    </a:moveTo>
                    <a:cubicBezTo>
                      <a:pt x="935" y="620"/>
                      <a:pt x="940" y="616"/>
                      <a:pt x="946" y="614"/>
                    </a:cubicBezTo>
                    <a:cubicBezTo>
                      <a:pt x="967" y="609"/>
                      <a:pt x="974" y="595"/>
                      <a:pt x="971" y="574"/>
                    </a:cubicBezTo>
                    <a:cubicBezTo>
                      <a:pt x="969" y="566"/>
                      <a:pt x="970" y="557"/>
                      <a:pt x="970" y="547"/>
                    </a:cubicBezTo>
                    <a:cubicBezTo>
                      <a:pt x="956" y="555"/>
                      <a:pt x="943" y="561"/>
                      <a:pt x="930" y="567"/>
                    </a:cubicBezTo>
                    <a:cubicBezTo>
                      <a:pt x="929" y="568"/>
                      <a:pt x="927" y="571"/>
                      <a:pt x="927" y="573"/>
                    </a:cubicBezTo>
                    <a:cubicBezTo>
                      <a:pt x="927" y="589"/>
                      <a:pt x="927" y="605"/>
                      <a:pt x="927" y="623"/>
                    </a:cubicBezTo>
                    <a:close/>
                    <a:moveTo>
                      <a:pt x="684" y="627"/>
                    </a:moveTo>
                    <a:cubicBezTo>
                      <a:pt x="697" y="620"/>
                      <a:pt x="708" y="614"/>
                      <a:pt x="720" y="609"/>
                    </a:cubicBezTo>
                    <a:cubicBezTo>
                      <a:pt x="725" y="606"/>
                      <a:pt x="727" y="604"/>
                      <a:pt x="727" y="598"/>
                    </a:cubicBezTo>
                    <a:cubicBezTo>
                      <a:pt x="727" y="586"/>
                      <a:pt x="727" y="575"/>
                      <a:pt x="727" y="563"/>
                    </a:cubicBezTo>
                    <a:lnTo>
                      <a:pt x="727" y="551"/>
                    </a:lnTo>
                    <a:cubicBezTo>
                      <a:pt x="712" y="558"/>
                      <a:pt x="700" y="564"/>
                      <a:pt x="687" y="571"/>
                    </a:cubicBezTo>
                    <a:cubicBezTo>
                      <a:pt x="686" y="572"/>
                      <a:pt x="684" y="575"/>
                      <a:pt x="684" y="577"/>
                    </a:cubicBezTo>
                    <a:cubicBezTo>
                      <a:pt x="684" y="593"/>
                      <a:pt x="684" y="609"/>
                      <a:pt x="684" y="627"/>
                    </a:cubicBezTo>
                    <a:close/>
                    <a:moveTo>
                      <a:pt x="244" y="560"/>
                    </a:moveTo>
                    <a:cubicBezTo>
                      <a:pt x="244" y="574"/>
                      <a:pt x="245" y="586"/>
                      <a:pt x="244" y="598"/>
                    </a:cubicBezTo>
                    <a:cubicBezTo>
                      <a:pt x="242" y="611"/>
                      <a:pt x="246" y="618"/>
                      <a:pt x="258" y="622"/>
                    </a:cubicBezTo>
                    <a:cubicBezTo>
                      <a:pt x="268" y="625"/>
                      <a:pt x="277" y="631"/>
                      <a:pt x="287" y="636"/>
                    </a:cubicBezTo>
                    <a:cubicBezTo>
                      <a:pt x="287" y="618"/>
                      <a:pt x="287" y="602"/>
                      <a:pt x="287" y="586"/>
                    </a:cubicBezTo>
                    <a:cubicBezTo>
                      <a:pt x="287" y="584"/>
                      <a:pt x="286" y="581"/>
                      <a:pt x="285" y="581"/>
                    </a:cubicBezTo>
                    <a:cubicBezTo>
                      <a:pt x="272" y="574"/>
                      <a:pt x="258" y="567"/>
                      <a:pt x="244" y="560"/>
                    </a:cubicBezTo>
                    <a:close/>
                    <a:moveTo>
                      <a:pt x="878" y="648"/>
                    </a:moveTo>
                    <a:cubicBezTo>
                      <a:pt x="893" y="641"/>
                      <a:pt x="906" y="634"/>
                      <a:pt x="918" y="628"/>
                    </a:cubicBezTo>
                    <a:cubicBezTo>
                      <a:pt x="920" y="627"/>
                      <a:pt x="921" y="625"/>
                      <a:pt x="922" y="623"/>
                    </a:cubicBezTo>
                    <a:cubicBezTo>
                      <a:pt x="922" y="607"/>
                      <a:pt x="922" y="590"/>
                      <a:pt x="922" y="572"/>
                    </a:cubicBezTo>
                    <a:cubicBezTo>
                      <a:pt x="907" y="579"/>
                      <a:pt x="894" y="586"/>
                      <a:pt x="881" y="593"/>
                    </a:cubicBezTo>
                    <a:cubicBezTo>
                      <a:pt x="880" y="593"/>
                      <a:pt x="879" y="595"/>
                      <a:pt x="879" y="597"/>
                    </a:cubicBezTo>
                    <a:cubicBezTo>
                      <a:pt x="878" y="613"/>
                      <a:pt x="878" y="630"/>
                      <a:pt x="878" y="648"/>
                    </a:cubicBezTo>
                    <a:close/>
                    <a:moveTo>
                      <a:pt x="391" y="575"/>
                    </a:moveTo>
                    <a:cubicBezTo>
                      <a:pt x="391" y="590"/>
                      <a:pt x="392" y="602"/>
                      <a:pt x="391" y="615"/>
                    </a:cubicBezTo>
                    <a:cubicBezTo>
                      <a:pt x="390" y="625"/>
                      <a:pt x="393" y="632"/>
                      <a:pt x="403" y="635"/>
                    </a:cubicBezTo>
                    <a:cubicBezTo>
                      <a:pt x="413" y="639"/>
                      <a:pt x="423" y="645"/>
                      <a:pt x="434" y="651"/>
                    </a:cubicBezTo>
                    <a:cubicBezTo>
                      <a:pt x="434" y="633"/>
                      <a:pt x="434" y="617"/>
                      <a:pt x="434" y="601"/>
                    </a:cubicBezTo>
                    <a:cubicBezTo>
                      <a:pt x="434" y="599"/>
                      <a:pt x="432" y="596"/>
                      <a:pt x="430" y="595"/>
                    </a:cubicBezTo>
                    <a:cubicBezTo>
                      <a:pt x="418" y="588"/>
                      <a:pt x="405" y="582"/>
                      <a:pt x="391" y="575"/>
                    </a:cubicBezTo>
                    <a:close/>
                    <a:moveTo>
                      <a:pt x="335" y="660"/>
                    </a:moveTo>
                    <a:cubicBezTo>
                      <a:pt x="335" y="645"/>
                      <a:pt x="334" y="632"/>
                      <a:pt x="335" y="619"/>
                    </a:cubicBezTo>
                    <a:cubicBezTo>
                      <a:pt x="336" y="609"/>
                      <a:pt x="333" y="604"/>
                      <a:pt x="324" y="600"/>
                    </a:cubicBezTo>
                    <a:cubicBezTo>
                      <a:pt x="314" y="596"/>
                      <a:pt x="304" y="590"/>
                      <a:pt x="292" y="584"/>
                    </a:cubicBezTo>
                    <a:cubicBezTo>
                      <a:pt x="292" y="603"/>
                      <a:pt x="292" y="619"/>
                      <a:pt x="292" y="635"/>
                    </a:cubicBezTo>
                    <a:cubicBezTo>
                      <a:pt x="292" y="637"/>
                      <a:pt x="294" y="639"/>
                      <a:pt x="295" y="640"/>
                    </a:cubicBezTo>
                    <a:cubicBezTo>
                      <a:pt x="308" y="647"/>
                      <a:pt x="321" y="653"/>
                      <a:pt x="335" y="660"/>
                    </a:cubicBezTo>
                    <a:close/>
                    <a:moveTo>
                      <a:pt x="727" y="611"/>
                    </a:moveTo>
                    <a:cubicBezTo>
                      <a:pt x="712" y="618"/>
                      <a:pt x="699" y="624"/>
                      <a:pt x="686" y="631"/>
                    </a:cubicBezTo>
                    <a:cubicBezTo>
                      <a:pt x="685" y="631"/>
                      <a:pt x="684" y="633"/>
                      <a:pt x="684" y="634"/>
                    </a:cubicBezTo>
                    <a:cubicBezTo>
                      <a:pt x="684" y="651"/>
                      <a:pt x="684" y="668"/>
                      <a:pt x="684" y="686"/>
                    </a:cubicBezTo>
                    <a:cubicBezTo>
                      <a:pt x="698" y="679"/>
                      <a:pt x="710" y="673"/>
                      <a:pt x="723" y="667"/>
                    </a:cubicBezTo>
                    <a:cubicBezTo>
                      <a:pt x="724" y="666"/>
                      <a:pt x="727" y="664"/>
                      <a:pt x="727" y="663"/>
                    </a:cubicBezTo>
                    <a:cubicBezTo>
                      <a:pt x="727" y="646"/>
                      <a:pt x="727" y="629"/>
                      <a:pt x="727" y="611"/>
                    </a:cubicBezTo>
                    <a:close/>
                    <a:moveTo>
                      <a:pt x="831" y="733"/>
                    </a:moveTo>
                    <a:cubicBezTo>
                      <a:pt x="844" y="726"/>
                      <a:pt x="857" y="720"/>
                      <a:pt x="869" y="714"/>
                    </a:cubicBezTo>
                    <a:cubicBezTo>
                      <a:pt x="871" y="713"/>
                      <a:pt x="873" y="711"/>
                      <a:pt x="873" y="709"/>
                    </a:cubicBezTo>
                    <a:cubicBezTo>
                      <a:pt x="873" y="693"/>
                      <a:pt x="873" y="676"/>
                      <a:pt x="873" y="658"/>
                    </a:cubicBezTo>
                    <a:cubicBezTo>
                      <a:pt x="859" y="665"/>
                      <a:pt x="846" y="671"/>
                      <a:pt x="833" y="678"/>
                    </a:cubicBezTo>
                    <a:cubicBezTo>
                      <a:pt x="832" y="679"/>
                      <a:pt x="831" y="682"/>
                      <a:pt x="831" y="684"/>
                    </a:cubicBezTo>
                    <a:cubicBezTo>
                      <a:pt x="831" y="700"/>
                      <a:pt x="831" y="716"/>
                      <a:pt x="831" y="733"/>
                    </a:cubicBezTo>
                    <a:close/>
                    <a:moveTo>
                      <a:pt x="873" y="717"/>
                    </a:moveTo>
                    <a:cubicBezTo>
                      <a:pt x="859" y="725"/>
                      <a:pt x="846" y="731"/>
                      <a:pt x="834" y="737"/>
                    </a:cubicBezTo>
                    <a:cubicBezTo>
                      <a:pt x="833" y="738"/>
                      <a:pt x="831" y="740"/>
                      <a:pt x="831" y="741"/>
                    </a:cubicBezTo>
                    <a:cubicBezTo>
                      <a:pt x="831" y="758"/>
                      <a:pt x="831" y="775"/>
                      <a:pt x="831" y="793"/>
                    </a:cubicBezTo>
                    <a:cubicBezTo>
                      <a:pt x="845" y="786"/>
                      <a:pt x="857" y="780"/>
                      <a:pt x="870" y="773"/>
                    </a:cubicBezTo>
                    <a:cubicBezTo>
                      <a:pt x="872" y="772"/>
                      <a:pt x="873" y="770"/>
                      <a:pt x="873" y="768"/>
                    </a:cubicBezTo>
                    <a:cubicBezTo>
                      <a:pt x="873" y="752"/>
                      <a:pt x="873" y="735"/>
                      <a:pt x="873" y="717"/>
                    </a:cubicBezTo>
                    <a:close/>
                    <a:moveTo>
                      <a:pt x="775" y="886"/>
                    </a:moveTo>
                    <a:cubicBezTo>
                      <a:pt x="761" y="893"/>
                      <a:pt x="748" y="899"/>
                      <a:pt x="736" y="905"/>
                    </a:cubicBezTo>
                    <a:cubicBezTo>
                      <a:pt x="735" y="906"/>
                      <a:pt x="733" y="908"/>
                      <a:pt x="733" y="910"/>
                    </a:cubicBezTo>
                    <a:cubicBezTo>
                      <a:pt x="732" y="926"/>
                      <a:pt x="733" y="943"/>
                      <a:pt x="733" y="961"/>
                    </a:cubicBezTo>
                    <a:cubicBezTo>
                      <a:pt x="747" y="954"/>
                      <a:pt x="759" y="948"/>
                      <a:pt x="772" y="941"/>
                    </a:cubicBezTo>
                    <a:cubicBezTo>
                      <a:pt x="773" y="941"/>
                      <a:pt x="775" y="938"/>
                      <a:pt x="775" y="936"/>
                    </a:cubicBezTo>
                    <a:cubicBezTo>
                      <a:pt x="775" y="920"/>
                      <a:pt x="775" y="903"/>
                      <a:pt x="775" y="886"/>
                    </a:cubicBezTo>
                    <a:close/>
                    <a:moveTo>
                      <a:pt x="733" y="1021"/>
                    </a:moveTo>
                    <a:cubicBezTo>
                      <a:pt x="746" y="1014"/>
                      <a:pt x="759" y="1007"/>
                      <a:pt x="772" y="1001"/>
                    </a:cubicBezTo>
                    <a:cubicBezTo>
                      <a:pt x="774" y="1000"/>
                      <a:pt x="775" y="998"/>
                      <a:pt x="775" y="997"/>
                    </a:cubicBezTo>
                    <a:cubicBezTo>
                      <a:pt x="775" y="980"/>
                      <a:pt x="775" y="963"/>
                      <a:pt x="775" y="945"/>
                    </a:cubicBezTo>
                    <a:cubicBezTo>
                      <a:pt x="761" y="952"/>
                      <a:pt x="748" y="959"/>
                      <a:pt x="735" y="965"/>
                    </a:cubicBezTo>
                    <a:cubicBezTo>
                      <a:pt x="734" y="966"/>
                      <a:pt x="733" y="969"/>
                      <a:pt x="733" y="970"/>
                    </a:cubicBezTo>
                    <a:cubicBezTo>
                      <a:pt x="732" y="987"/>
                      <a:pt x="733" y="1003"/>
                      <a:pt x="733" y="1021"/>
                    </a:cubicBezTo>
                    <a:close/>
                    <a:moveTo>
                      <a:pt x="538" y="939"/>
                    </a:moveTo>
                    <a:cubicBezTo>
                      <a:pt x="552" y="932"/>
                      <a:pt x="565" y="926"/>
                      <a:pt x="577" y="920"/>
                    </a:cubicBezTo>
                    <a:cubicBezTo>
                      <a:pt x="579" y="919"/>
                      <a:pt x="580" y="917"/>
                      <a:pt x="580" y="915"/>
                    </a:cubicBezTo>
                    <a:cubicBezTo>
                      <a:pt x="581" y="898"/>
                      <a:pt x="581" y="882"/>
                      <a:pt x="581" y="864"/>
                    </a:cubicBezTo>
                    <a:cubicBezTo>
                      <a:pt x="567" y="871"/>
                      <a:pt x="554" y="877"/>
                      <a:pt x="542" y="883"/>
                    </a:cubicBezTo>
                    <a:cubicBezTo>
                      <a:pt x="540" y="884"/>
                      <a:pt x="538" y="887"/>
                      <a:pt x="538" y="889"/>
                    </a:cubicBezTo>
                    <a:cubicBezTo>
                      <a:pt x="538" y="905"/>
                      <a:pt x="538" y="921"/>
                      <a:pt x="538" y="939"/>
                    </a:cubicBezTo>
                    <a:close/>
                    <a:moveTo>
                      <a:pt x="538" y="880"/>
                    </a:moveTo>
                    <a:cubicBezTo>
                      <a:pt x="552" y="872"/>
                      <a:pt x="565" y="866"/>
                      <a:pt x="577" y="860"/>
                    </a:cubicBezTo>
                    <a:cubicBezTo>
                      <a:pt x="579" y="859"/>
                      <a:pt x="580" y="857"/>
                      <a:pt x="580" y="856"/>
                    </a:cubicBezTo>
                    <a:cubicBezTo>
                      <a:pt x="581" y="839"/>
                      <a:pt x="581" y="822"/>
                      <a:pt x="581" y="804"/>
                    </a:cubicBezTo>
                    <a:cubicBezTo>
                      <a:pt x="567" y="811"/>
                      <a:pt x="554" y="817"/>
                      <a:pt x="542" y="824"/>
                    </a:cubicBezTo>
                    <a:cubicBezTo>
                      <a:pt x="540" y="825"/>
                      <a:pt x="538" y="828"/>
                      <a:pt x="538" y="830"/>
                    </a:cubicBezTo>
                    <a:cubicBezTo>
                      <a:pt x="538" y="846"/>
                      <a:pt x="538" y="862"/>
                      <a:pt x="538" y="880"/>
                    </a:cubicBezTo>
                    <a:close/>
                    <a:moveTo>
                      <a:pt x="831" y="1031"/>
                    </a:moveTo>
                    <a:cubicBezTo>
                      <a:pt x="845" y="1024"/>
                      <a:pt x="857" y="1018"/>
                      <a:pt x="869" y="1012"/>
                    </a:cubicBezTo>
                    <a:cubicBezTo>
                      <a:pt x="871" y="1011"/>
                      <a:pt x="873" y="1008"/>
                      <a:pt x="873" y="1007"/>
                    </a:cubicBezTo>
                    <a:cubicBezTo>
                      <a:pt x="873" y="990"/>
                      <a:pt x="873" y="974"/>
                      <a:pt x="873" y="956"/>
                    </a:cubicBezTo>
                    <a:cubicBezTo>
                      <a:pt x="859" y="963"/>
                      <a:pt x="846" y="969"/>
                      <a:pt x="833" y="976"/>
                    </a:cubicBezTo>
                    <a:cubicBezTo>
                      <a:pt x="832" y="977"/>
                      <a:pt x="831" y="980"/>
                      <a:pt x="831" y="982"/>
                    </a:cubicBezTo>
                    <a:cubicBezTo>
                      <a:pt x="831" y="998"/>
                      <a:pt x="831" y="1014"/>
                      <a:pt x="831" y="1031"/>
                    </a:cubicBezTo>
                    <a:close/>
                    <a:moveTo>
                      <a:pt x="581" y="1102"/>
                    </a:moveTo>
                    <a:cubicBezTo>
                      <a:pt x="567" y="1109"/>
                      <a:pt x="554" y="1115"/>
                      <a:pt x="541" y="1122"/>
                    </a:cubicBezTo>
                    <a:cubicBezTo>
                      <a:pt x="540" y="1122"/>
                      <a:pt x="538" y="1125"/>
                      <a:pt x="538" y="1126"/>
                    </a:cubicBezTo>
                    <a:cubicBezTo>
                      <a:pt x="538" y="1143"/>
                      <a:pt x="538" y="1159"/>
                      <a:pt x="538" y="1177"/>
                    </a:cubicBezTo>
                    <a:cubicBezTo>
                      <a:pt x="553" y="1170"/>
                      <a:pt x="566" y="1164"/>
                      <a:pt x="578" y="1157"/>
                    </a:cubicBezTo>
                    <a:cubicBezTo>
                      <a:pt x="580" y="1157"/>
                      <a:pt x="581" y="1154"/>
                      <a:pt x="581" y="1153"/>
                    </a:cubicBezTo>
                    <a:cubicBezTo>
                      <a:pt x="581" y="1136"/>
                      <a:pt x="581" y="1120"/>
                      <a:pt x="581" y="1102"/>
                    </a:cubicBezTo>
                    <a:close/>
                    <a:moveTo>
                      <a:pt x="440" y="839"/>
                    </a:moveTo>
                    <a:cubicBezTo>
                      <a:pt x="440" y="857"/>
                      <a:pt x="440" y="873"/>
                      <a:pt x="440" y="890"/>
                    </a:cubicBezTo>
                    <a:cubicBezTo>
                      <a:pt x="440" y="891"/>
                      <a:pt x="441" y="894"/>
                      <a:pt x="442" y="894"/>
                    </a:cubicBezTo>
                    <a:cubicBezTo>
                      <a:pt x="455" y="901"/>
                      <a:pt x="468" y="907"/>
                      <a:pt x="483" y="915"/>
                    </a:cubicBezTo>
                    <a:cubicBezTo>
                      <a:pt x="483" y="897"/>
                      <a:pt x="483" y="881"/>
                      <a:pt x="482" y="865"/>
                    </a:cubicBezTo>
                    <a:cubicBezTo>
                      <a:pt x="482" y="863"/>
                      <a:pt x="480" y="860"/>
                      <a:pt x="479" y="859"/>
                    </a:cubicBezTo>
                    <a:cubicBezTo>
                      <a:pt x="466" y="852"/>
                      <a:pt x="454" y="846"/>
                      <a:pt x="440" y="839"/>
                    </a:cubicBezTo>
                    <a:close/>
                    <a:moveTo>
                      <a:pt x="483" y="855"/>
                    </a:moveTo>
                    <a:cubicBezTo>
                      <a:pt x="483" y="837"/>
                      <a:pt x="483" y="821"/>
                      <a:pt x="482" y="805"/>
                    </a:cubicBezTo>
                    <a:cubicBezTo>
                      <a:pt x="482" y="803"/>
                      <a:pt x="482" y="801"/>
                      <a:pt x="481" y="800"/>
                    </a:cubicBezTo>
                    <a:cubicBezTo>
                      <a:pt x="468" y="794"/>
                      <a:pt x="454" y="787"/>
                      <a:pt x="440" y="780"/>
                    </a:cubicBezTo>
                    <a:cubicBezTo>
                      <a:pt x="440" y="797"/>
                      <a:pt x="440" y="813"/>
                      <a:pt x="440" y="829"/>
                    </a:cubicBezTo>
                    <a:cubicBezTo>
                      <a:pt x="440" y="831"/>
                      <a:pt x="441" y="834"/>
                      <a:pt x="443" y="835"/>
                    </a:cubicBezTo>
                    <a:cubicBezTo>
                      <a:pt x="455" y="842"/>
                      <a:pt x="468" y="848"/>
                      <a:pt x="483" y="855"/>
                    </a:cubicBezTo>
                    <a:close/>
                    <a:moveTo>
                      <a:pt x="440" y="1078"/>
                    </a:moveTo>
                    <a:cubicBezTo>
                      <a:pt x="440" y="1095"/>
                      <a:pt x="440" y="1111"/>
                      <a:pt x="440" y="1127"/>
                    </a:cubicBezTo>
                    <a:cubicBezTo>
                      <a:pt x="440" y="1129"/>
                      <a:pt x="441" y="1132"/>
                      <a:pt x="443" y="1133"/>
                    </a:cubicBezTo>
                    <a:cubicBezTo>
                      <a:pt x="455" y="1140"/>
                      <a:pt x="468" y="1146"/>
                      <a:pt x="483" y="1153"/>
                    </a:cubicBezTo>
                    <a:cubicBezTo>
                      <a:pt x="483" y="1135"/>
                      <a:pt x="483" y="1119"/>
                      <a:pt x="482" y="1103"/>
                    </a:cubicBezTo>
                    <a:cubicBezTo>
                      <a:pt x="482" y="1101"/>
                      <a:pt x="481" y="1098"/>
                      <a:pt x="479" y="1097"/>
                    </a:cubicBezTo>
                    <a:cubicBezTo>
                      <a:pt x="467" y="1091"/>
                      <a:pt x="454" y="1085"/>
                      <a:pt x="440" y="1078"/>
                    </a:cubicBezTo>
                    <a:close/>
                    <a:moveTo>
                      <a:pt x="440" y="899"/>
                    </a:moveTo>
                    <a:cubicBezTo>
                      <a:pt x="440" y="913"/>
                      <a:pt x="441" y="926"/>
                      <a:pt x="440" y="938"/>
                    </a:cubicBezTo>
                    <a:cubicBezTo>
                      <a:pt x="439" y="949"/>
                      <a:pt x="442" y="956"/>
                      <a:pt x="453" y="959"/>
                    </a:cubicBezTo>
                    <a:cubicBezTo>
                      <a:pt x="463" y="963"/>
                      <a:pt x="472" y="969"/>
                      <a:pt x="483" y="974"/>
                    </a:cubicBezTo>
                    <a:cubicBezTo>
                      <a:pt x="483" y="956"/>
                      <a:pt x="483" y="940"/>
                      <a:pt x="482" y="924"/>
                    </a:cubicBezTo>
                    <a:cubicBezTo>
                      <a:pt x="482" y="922"/>
                      <a:pt x="481" y="919"/>
                      <a:pt x="479" y="918"/>
                    </a:cubicBezTo>
                    <a:cubicBezTo>
                      <a:pt x="467" y="912"/>
                      <a:pt x="454" y="906"/>
                      <a:pt x="440" y="899"/>
                    </a:cubicBezTo>
                    <a:close/>
                    <a:moveTo>
                      <a:pt x="775" y="825"/>
                    </a:moveTo>
                    <a:cubicBezTo>
                      <a:pt x="761" y="832"/>
                      <a:pt x="748" y="839"/>
                      <a:pt x="736" y="845"/>
                    </a:cubicBezTo>
                    <a:cubicBezTo>
                      <a:pt x="734" y="846"/>
                      <a:pt x="733" y="848"/>
                      <a:pt x="733" y="850"/>
                    </a:cubicBezTo>
                    <a:cubicBezTo>
                      <a:pt x="732" y="866"/>
                      <a:pt x="733" y="883"/>
                      <a:pt x="733" y="901"/>
                    </a:cubicBezTo>
                    <a:cubicBezTo>
                      <a:pt x="747" y="894"/>
                      <a:pt x="760" y="888"/>
                      <a:pt x="773" y="881"/>
                    </a:cubicBezTo>
                    <a:cubicBezTo>
                      <a:pt x="774" y="880"/>
                      <a:pt x="775" y="877"/>
                      <a:pt x="775" y="875"/>
                    </a:cubicBezTo>
                    <a:cubicBezTo>
                      <a:pt x="775" y="859"/>
                      <a:pt x="775" y="843"/>
                      <a:pt x="775" y="825"/>
                    </a:cubicBezTo>
                    <a:close/>
                    <a:moveTo>
                      <a:pt x="581" y="923"/>
                    </a:moveTo>
                    <a:cubicBezTo>
                      <a:pt x="567" y="930"/>
                      <a:pt x="554" y="936"/>
                      <a:pt x="541" y="943"/>
                    </a:cubicBezTo>
                    <a:cubicBezTo>
                      <a:pt x="539" y="944"/>
                      <a:pt x="538" y="946"/>
                      <a:pt x="538" y="948"/>
                    </a:cubicBezTo>
                    <a:cubicBezTo>
                      <a:pt x="538" y="964"/>
                      <a:pt x="538" y="980"/>
                      <a:pt x="538" y="998"/>
                    </a:cubicBezTo>
                    <a:cubicBezTo>
                      <a:pt x="552" y="991"/>
                      <a:pt x="565" y="985"/>
                      <a:pt x="578" y="978"/>
                    </a:cubicBezTo>
                    <a:cubicBezTo>
                      <a:pt x="579" y="978"/>
                      <a:pt x="580" y="975"/>
                      <a:pt x="580" y="973"/>
                    </a:cubicBezTo>
                    <a:cubicBezTo>
                      <a:pt x="581" y="957"/>
                      <a:pt x="581" y="941"/>
                      <a:pt x="581" y="923"/>
                    </a:cubicBezTo>
                    <a:close/>
                    <a:moveTo>
                      <a:pt x="141" y="503"/>
                    </a:moveTo>
                    <a:cubicBezTo>
                      <a:pt x="141" y="485"/>
                      <a:pt x="141" y="469"/>
                      <a:pt x="141" y="453"/>
                    </a:cubicBezTo>
                    <a:cubicBezTo>
                      <a:pt x="141" y="451"/>
                      <a:pt x="140" y="448"/>
                      <a:pt x="139" y="448"/>
                    </a:cubicBezTo>
                    <a:cubicBezTo>
                      <a:pt x="126" y="441"/>
                      <a:pt x="113" y="434"/>
                      <a:pt x="98" y="427"/>
                    </a:cubicBezTo>
                    <a:cubicBezTo>
                      <a:pt x="98" y="445"/>
                      <a:pt x="98" y="461"/>
                      <a:pt x="99" y="477"/>
                    </a:cubicBezTo>
                    <a:cubicBezTo>
                      <a:pt x="99" y="479"/>
                      <a:pt x="100" y="482"/>
                      <a:pt x="102" y="483"/>
                    </a:cubicBezTo>
                    <a:cubicBezTo>
                      <a:pt x="114" y="490"/>
                      <a:pt x="127" y="496"/>
                      <a:pt x="141" y="503"/>
                    </a:cubicBezTo>
                    <a:close/>
                    <a:moveTo>
                      <a:pt x="141" y="622"/>
                    </a:moveTo>
                    <a:cubicBezTo>
                      <a:pt x="141" y="604"/>
                      <a:pt x="141" y="588"/>
                      <a:pt x="141" y="572"/>
                    </a:cubicBezTo>
                    <a:cubicBezTo>
                      <a:pt x="141" y="570"/>
                      <a:pt x="140" y="567"/>
                      <a:pt x="138" y="566"/>
                    </a:cubicBezTo>
                    <a:cubicBezTo>
                      <a:pt x="126" y="559"/>
                      <a:pt x="113" y="553"/>
                      <a:pt x="98" y="546"/>
                    </a:cubicBezTo>
                    <a:cubicBezTo>
                      <a:pt x="98" y="564"/>
                      <a:pt x="98" y="581"/>
                      <a:pt x="99" y="597"/>
                    </a:cubicBezTo>
                    <a:cubicBezTo>
                      <a:pt x="99" y="599"/>
                      <a:pt x="100" y="601"/>
                      <a:pt x="101" y="602"/>
                    </a:cubicBezTo>
                    <a:cubicBezTo>
                      <a:pt x="114" y="608"/>
                      <a:pt x="127" y="615"/>
                      <a:pt x="141" y="622"/>
                    </a:cubicBezTo>
                    <a:close/>
                    <a:moveTo>
                      <a:pt x="831" y="912"/>
                    </a:moveTo>
                    <a:cubicBezTo>
                      <a:pt x="845" y="905"/>
                      <a:pt x="857" y="899"/>
                      <a:pt x="870" y="893"/>
                    </a:cubicBezTo>
                    <a:cubicBezTo>
                      <a:pt x="871" y="892"/>
                      <a:pt x="873" y="890"/>
                      <a:pt x="873" y="888"/>
                    </a:cubicBezTo>
                    <a:cubicBezTo>
                      <a:pt x="873" y="872"/>
                      <a:pt x="873" y="855"/>
                      <a:pt x="873" y="837"/>
                    </a:cubicBezTo>
                    <a:cubicBezTo>
                      <a:pt x="859" y="844"/>
                      <a:pt x="846" y="850"/>
                      <a:pt x="834" y="857"/>
                    </a:cubicBezTo>
                    <a:cubicBezTo>
                      <a:pt x="832" y="858"/>
                      <a:pt x="831" y="860"/>
                      <a:pt x="831" y="862"/>
                    </a:cubicBezTo>
                    <a:cubicBezTo>
                      <a:pt x="831" y="878"/>
                      <a:pt x="831" y="894"/>
                      <a:pt x="831" y="912"/>
                    </a:cubicBezTo>
                    <a:close/>
                    <a:moveTo>
                      <a:pt x="440" y="959"/>
                    </a:moveTo>
                    <a:cubicBezTo>
                      <a:pt x="440" y="977"/>
                      <a:pt x="440" y="993"/>
                      <a:pt x="440" y="1010"/>
                    </a:cubicBezTo>
                    <a:cubicBezTo>
                      <a:pt x="440" y="1011"/>
                      <a:pt x="442" y="1014"/>
                      <a:pt x="443" y="1014"/>
                    </a:cubicBezTo>
                    <a:cubicBezTo>
                      <a:pt x="456" y="1021"/>
                      <a:pt x="468" y="1027"/>
                      <a:pt x="483" y="1034"/>
                    </a:cubicBezTo>
                    <a:cubicBezTo>
                      <a:pt x="483" y="1016"/>
                      <a:pt x="483" y="999"/>
                      <a:pt x="482" y="983"/>
                    </a:cubicBezTo>
                    <a:cubicBezTo>
                      <a:pt x="482" y="982"/>
                      <a:pt x="481" y="979"/>
                      <a:pt x="480" y="979"/>
                    </a:cubicBezTo>
                    <a:cubicBezTo>
                      <a:pt x="467" y="972"/>
                      <a:pt x="454" y="966"/>
                      <a:pt x="440" y="959"/>
                    </a:cubicBezTo>
                    <a:close/>
                    <a:moveTo>
                      <a:pt x="831" y="852"/>
                    </a:moveTo>
                    <a:cubicBezTo>
                      <a:pt x="845" y="845"/>
                      <a:pt x="857" y="839"/>
                      <a:pt x="869" y="833"/>
                    </a:cubicBezTo>
                    <a:cubicBezTo>
                      <a:pt x="871" y="832"/>
                      <a:pt x="873" y="830"/>
                      <a:pt x="873" y="828"/>
                    </a:cubicBezTo>
                    <a:cubicBezTo>
                      <a:pt x="873" y="812"/>
                      <a:pt x="873" y="795"/>
                      <a:pt x="873" y="777"/>
                    </a:cubicBezTo>
                    <a:cubicBezTo>
                      <a:pt x="859" y="784"/>
                      <a:pt x="846" y="790"/>
                      <a:pt x="834" y="797"/>
                    </a:cubicBezTo>
                    <a:cubicBezTo>
                      <a:pt x="832" y="797"/>
                      <a:pt x="831" y="800"/>
                      <a:pt x="831" y="802"/>
                    </a:cubicBezTo>
                    <a:cubicBezTo>
                      <a:pt x="831" y="818"/>
                      <a:pt x="831" y="834"/>
                      <a:pt x="831" y="852"/>
                    </a:cubicBezTo>
                    <a:close/>
                    <a:moveTo>
                      <a:pt x="733" y="842"/>
                    </a:moveTo>
                    <a:cubicBezTo>
                      <a:pt x="746" y="835"/>
                      <a:pt x="759" y="829"/>
                      <a:pt x="771" y="823"/>
                    </a:cubicBezTo>
                    <a:cubicBezTo>
                      <a:pt x="772" y="822"/>
                      <a:pt x="775" y="820"/>
                      <a:pt x="775" y="819"/>
                    </a:cubicBezTo>
                    <a:cubicBezTo>
                      <a:pt x="775" y="802"/>
                      <a:pt x="775" y="785"/>
                      <a:pt x="775" y="766"/>
                    </a:cubicBezTo>
                    <a:cubicBezTo>
                      <a:pt x="761" y="773"/>
                      <a:pt x="748" y="779"/>
                      <a:pt x="736" y="786"/>
                    </a:cubicBezTo>
                    <a:cubicBezTo>
                      <a:pt x="734" y="787"/>
                      <a:pt x="733" y="789"/>
                      <a:pt x="733" y="791"/>
                    </a:cubicBezTo>
                    <a:cubicBezTo>
                      <a:pt x="732" y="807"/>
                      <a:pt x="733" y="824"/>
                      <a:pt x="733" y="842"/>
                    </a:cubicBezTo>
                    <a:close/>
                    <a:moveTo>
                      <a:pt x="581" y="983"/>
                    </a:moveTo>
                    <a:cubicBezTo>
                      <a:pt x="567" y="990"/>
                      <a:pt x="554" y="996"/>
                      <a:pt x="542" y="1003"/>
                    </a:cubicBezTo>
                    <a:cubicBezTo>
                      <a:pt x="540" y="1004"/>
                      <a:pt x="538" y="1006"/>
                      <a:pt x="538" y="1007"/>
                    </a:cubicBezTo>
                    <a:cubicBezTo>
                      <a:pt x="538" y="1024"/>
                      <a:pt x="538" y="1040"/>
                      <a:pt x="538" y="1058"/>
                    </a:cubicBezTo>
                    <a:cubicBezTo>
                      <a:pt x="552" y="1052"/>
                      <a:pt x="565" y="1046"/>
                      <a:pt x="577" y="1039"/>
                    </a:cubicBezTo>
                    <a:cubicBezTo>
                      <a:pt x="579" y="1038"/>
                      <a:pt x="580" y="1035"/>
                      <a:pt x="580" y="1033"/>
                    </a:cubicBezTo>
                    <a:cubicBezTo>
                      <a:pt x="581" y="1017"/>
                      <a:pt x="581" y="1001"/>
                      <a:pt x="581" y="983"/>
                    </a:cubicBezTo>
                    <a:close/>
                    <a:moveTo>
                      <a:pt x="775" y="1005"/>
                    </a:moveTo>
                    <a:cubicBezTo>
                      <a:pt x="761" y="1012"/>
                      <a:pt x="748" y="1018"/>
                      <a:pt x="735" y="1025"/>
                    </a:cubicBezTo>
                    <a:cubicBezTo>
                      <a:pt x="734" y="1025"/>
                      <a:pt x="733" y="1028"/>
                      <a:pt x="733" y="1030"/>
                    </a:cubicBezTo>
                    <a:cubicBezTo>
                      <a:pt x="732" y="1046"/>
                      <a:pt x="733" y="1062"/>
                      <a:pt x="733" y="1080"/>
                    </a:cubicBezTo>
                    <a:cubicBezTo>
                      <a:pt x="746" y="1073"/>
                      <a:pt x="759" y="1067"/>
                      <a:pt x="772" y="1060"/>
                    </a:cubicBezTo>
                    <a:cubicBezTo>
                      <a:pt x="773" y="1059"/>
                      <a:pt x="775" y="1057"/>
                      <a:pt x="775" y="1055"/>
                    </a:cubicBezTo>
                    <a:cubicBezTo>
                      <a:pt x="775" y="1039"/>
                      <a:pt x="775" y="1022"/>
                      <a:pt x="775" y="1005"/>
                    </a:cubicBezTo>
                    <a:close/>
                    <a:moveTo>
                      <a:pt x="440" y="1018"/>
                    </a:moveTo>
                    <a:cubicBezTo>
                      <a:pt x="440" y="1036"/>
                      <a:pt x="440" y="1052"/>
                      <a:pt x="440" y="1068"/>
                    </a:cubicBezTo>
                    <a:cubicBezTo>
                      <a:pt x="440" y="1070"/>
                      <a:pt x="441" y="1073"/>
                      <a:pt x="443" y="1074"/>
                    </a:cubicBezTo>
                    <a:cubicBezTo>
                      <a:pt x="456" y="1080"/>
                      <a:pt x="469" y="1087"/>
                      <a:pt x="483" y="1093"/>
                    </a:cubicBezTo>
                    <a:cubicBezTo>
                      <a:pt x="483" y="1076"/>
                      <a:pt x="483" y="1060"/>
                      <a:pt x="482" y="1044"/>
                    </a:cubicBezTo>
                    <a:cubicBezTo>
                      <a:pt x="482" y="1042"/>
                      <a:pt x="481" y="1039"/>
                      <a:pt x="479" y="1038"/>
                    </a:cubicBezTo>
                    <a:cubicBezTo>
                      <a:pt x="466" y="1031"/>
                      <a:pt x="454" y="1025"/>
                      <a:pt x="440" y="1018"/>
                    </a:cubicBezTo>
                    <a:close/>
                    <a:moveTo>
                      <a:pt x="873" y="897"/>
                    </a:moveTo>
                    <a:cubicBezTo>
                      <a:pt x="859" y="904"/>
                      <a:pt x="846" y="910"/>
                      <a:pt x="834" y="916"/>
                    </a:cubicBezTo>
                    <a:cubicBezTo>
                      <a:pt x="832" y="917"/>
                      <a:pt x="831" y="919"/>
                      <a:pt x="831" y="920"/>
                    </a:cubicBezTo>
                    <a:cubicBezTo>
                      <a:pt x="831" y="937"/>
                      <a:pt x="831" y="954"/>
                      <a:pt x="831" y="972"/>
                    </a:cubicBezTo>
                    <a:cubicBezTo>
                      <a:pt x="845" y="965"/>
                      <a:pt x="857" y="959"/>
                      <a:pt x="869" y="952"/>
                    </a:cubicBezTo>
                    <a:cubicBezTo>
                      <a:pt x="871" y="952"/>
                      <a:pt x="873" y="949"/>
                      <a:pt x="873" y="946"/>
                    </a:cubicBezTo>
                    <a:cubicBezTo>
                      <a:pt x="873" y="930"/>
                      <a:pt x="873" y="914"/>
                      <a:pt x="873" y="897"/>
                    </a:cubicBezTo>
                    <a:close/>
                    <a:moveTo>
                      <a:pt x="581" y="1043"/>
                    </a:moveTo>
                    <a:cubicBezTo>
                      <a:pt x="567" y="1050"/>
                      <a:pt x="554" y="1056"/>
                      <a:pt x="541" y="1063"/>
                    </a:cubicBezTo>
                    <a:cubicBezTo>
                      <a:pt x="540" y="1063"/>
                      <a:pt x="538" y="1065"/>
                      <a:pt x="538" y="1067"/>
                    </a:cubicBezTo>
                    <a:cubicBezTo>
                      <a:pt x="538" y="1083"/>
                      <a:pt x="538" y="1100"/>
                      <a:pt x="538" y="1118"/>
                    </a:cubicBezTo>
                    <a:cubicBezTo>
                      <a:pt x="552" y="1111"/>
                      <a:pt x="565" y="1105"/>
                      <a:pt x="577" y="1099"/>
                    </a:cubicBezTo>
                    <a:cubicBezTo>
                      <a:pt x="579" y="1098"/>
                      <a:pt x="580" y="1095"/>
                      <a:pt x="580" y="1093"/>
                    </a:cubicBezTo>
                    <a:cubicBezTo>
                      <a:pt x="581" y="1077"/>
                      <a:pt x="581" y="1061"/>
                      <a:pt x="581" y="1043"/>
                    </a:cubicBezTo>
                    <a:close/>
                    <a:moveTo>
                      <a:pt x="98" y="487"/>
                    </a:moveTo>
                    <a:cubicBezTo>
                      <a:pt x="98" y="505"/>
                      <a:pt x="98" y="521"/>
                      <a:pt x="99" y="537"/>
                    </a:cubicBezTo>
                    <a:cubicBezTo>
                      <a:pt x="99" y="538"/>
                      <a:pt x="99" y="541"/>
                      <a:pt x="100" y="542"/>
                    </a:cubicBezTo>
                    <a:cubicBezTo>
                      <a:pt x="113" y="549"/>
                      <a:pt x="127" y="555"/>
                      <a:pt x="141" y="562"/>
                    </a:cubicBezTo>
                    <a:cubicBezTo>
                      <a:pt x="141" y="544"/>
                      <a:pt x="141" y="528"/>
                      <a:pt x="141" y="512"/>
                    </a:cubicBezTo>
                    <a:cubicBezTo>
                      <a:pt x="141" y="510"/>
                      <a:pt x="139" y="508"/>
                      <a:pt x="138" y="507"/>
                    </a:cubicBezTo>
                    <a:cubicBezTo>
                      <a:pt x="125" y="500"/>
                      <a:pt x="113" y="494"/>
                      <a:pt x="98" y="487"/>
                    </a:cubicBezTo>
                    <a:close/>
                    <a:moveTo>
                      <a:pt x="775" y="707"/>
                    </a:moveTo>
                    <a:cubicBezTo>
                      <a:pt x="761" y="714"/>
                      <a:pt x="748" y="720"/>
                      <a:pt x="736" y="726"/>
                    </a:cubicBezTo>
                    <a:cubicBezTo>
                      <a:pt x="735" y="727"/>
                      <a:pt x="733" y="729"/>
                      <a:pt x="733" y="731"/>
                    </a:cubicBezTo>
                    <a:cubicBezTo>
                      <a:pt x="732" y="747"/>
                      <a:pt x="733" y="764"/>
                      <a:pt x="733" y="782"/>
                    </a:cubicBezTo>
                    <a:cubicBezTo>
                      <a:pt x="747" y="775"/>
                      <a:pt x="759" y="769"/>
                      <a:pt x="771" y="763"/>
                    </a:cubicBezTo>
                    <a:cubicBezTo>
                      <a:pt x="773" y="762"/>
                      <a:pt x="775" y="759"/>
                      <a:pt x="775" y="756"/>
                    </a:cubicBezTo>
                    <a:cubicBezTo>
                      <a:pt x="775" y="740"/>
                      <a:pt x="775" y="724"/>
                      <a:pt x="775" y="707"/>
                    </a:cubicBezTo>
                    <a:close/>
                    <a:moveTo>
                      <a:pt x="383" y="421"/>
                    </a:moveTo>
                    <a:cubicBezTo>
                      <a:pt x="368" y="414"/>
                      <a:pt x="356" y="407"/>
                      <a:pt x="343" y="401"/>
                    </a:cubicBezTo>
                    <a:cubicBezTo>
                      <a:pt x="341" y="400"/>
                      <a:pt x="338" y="400"/>
                      <a:pt x="336" y="401"/>
                    </a:cubicBezTo>
                    <a:cubicBezTo>
                      <a:pt x="322" y="407"/>
                      <a:pt x="309" y="414"/>
                      <a:pt x="294" y="421"/>
                    </a:cubicBezTo>
                    <a:cubicBezTo>
                      <a:pt x="309" y="429"/>
                      <a:pt x="323" y="436"/>
                      <a:pt x="336" y="442"/>
                    </a:cubicBezTo>
                    <a:cubicBezTo>
                      <a:pt x="338" y="443"/>
                      <a:pt x="340" y="443"/>
                      <a:pt x="341" y="442"/>
                    </a:cubicBezTo>
                    <a:cubicBezTo>
                      <a:pt x="355" y="436"/>
                      <a:pt x="368" y="429"/>
                      <a:pt x="383" y="421"/>
                    </a:cubicBezTo>
                    <a:close/>
                    <a:moveTo>
                      <a:pt x="245" y="397"/>
                    </a:moveTo>
                    <a:cubicBezTo>
                      <a:pt x="260" y="404"/>
                      <a:pt x="273" y="411"/>
                      <a:pt x="287" y="418"/>
                    </a:cubicBezTo>
                    <a:cubicBezTo>
                      <a:pt x="288" y="418"/>
                      <a:pt x="291" y="419"/>
                      <a:pt x="292" y="418"/>
                    </a:cubicBezTo>
                    <a:cubicBezTo>
                      <a:pt x="306" y="411"/>
                      <a:pt x="319" y="404"/>
                      <a:pt x="334" y="397"/>
                    </a:cubicBezTo>
                    <a:cubicBezTo>
                      <a:pt x="319" y="389"/>
                      <a:pt x="306" y="382"/>
                      <a:pt x="293" y="376"/>
                    </a:cubicBezTo>
                    <a:cubicBezTo>
                      <a:pt x="291" y="375"/>
                      <a:pt x="288" y="376"/>
                      <a:pt x="286" y="376"/>
                    </a:cubicBezTo>
                    <a:cubicBezTo>
                      <a:pt x="273" y="383"/>
                      <a:pt x="260" y="389"/>
                      <a:pt x="245" y="397"/>
                    </a:cubicBezTo>
                    <a:close/>
                    <a:moveTo>
                      <a:pt x="879" y="423"/>
                    </a:moveTo>
                    <a:cubicBezTo>
                      <a:pt x="894" y="430"/>
                      <a:pt x="907" y="437"/>
                      <a:pt x="921" y="444"/>
                    </a:cubicBezTo>
                    <a:cubicBezTo>
                      <a:pt x="922" y="444"/>
                      <a:pt x="925" y="445"/>
                      <a:pt x="926" y="444"/>
                    </a:cubicBezTo>
                    <a:cubicBezTo>
                      <a:pt x="940" y="437"/>
                      <a:pt x="953" y="430"/>
                      <a:pt x="968" y="423"/>
                    </a:cubicBezTo>
                    <a:cubicBezTo>
                      <a:pt x="953" y="415"/>
                      <a:pt x="940" y="409"/>
                      <a:pt x="927" y="402"/>
                    </a:cubicBezTo>
                    <a:cubicBezTo>
                      <a:pt x="925" y="401"/>
                      <a:pt x="922" y="401"/>
                      <a:pt x="920" y="402"/>
                    </a:cubicBezTo>
                    <a:cubicBezTo>
                      <a:pt x="907" y="409"/>
                      <a:pt x="894" y="415"/>
                      <a:pt x="879" y="423"/>
                    </a:cubicBezTo>
                    <a:close/>
                    <a:moveTo>
                      <a:pt x="443" y="250"/>
                    </a:moveTo>
                    <a:cubicBezTo>
                      <a:pt x="458" y="258"/>
                      <a:pt x="471" y="264"/>
                      <a:pt x="484" y="271"/>
                    </a:cubicBezTo>
                    <a:cubicBezTo>
                      <a:pt x="486" y="272"/>
                      <a:pt x="489" y="272"/>
                      <a:pt x="491" y="271"/>
                    </a:cubicBezTo>
                    <a:cubicBezTo>
                      <a:pt x="504" y="264"/>
                      <a:pt x="518" y="258"/>
                      <a:pt x="532" y="250"/>
                    </a:cubicBezTo>
                    <a:cubicBezTo>
                      <a:pt x="517" y="243"/>
                      <a:pt x="504" y="236"/>
                      <a:pt x="490" y="230"/>
                    </a:cubicBezTo>
                    <a:cubicBezTo>
                      <a:pt x="489" y="229"/>
                      <a:pt x="486" y="229"/>
                      <a:pt x="485" y="230"/>
                    </a:cubicBezTo>
                    <a:cubicBezTo>
                      <a:pt x="471" y="236"/>
                      <a:pt x="458" y="243"/>
                      <a:pt x="443" y="250"/>
                    </a:cubicBezTo>
                    <a:close/>
                    <a:moveTo>
                      <a:pt x="489" y="618"/>
                    </a:moveTo>
                    <a:cubicBezTo>
                      <a:pt x="504" y="625"/>
                      <a:pt x="518" y="632"/>
                      <a:pt x="531" y="639"/>
                    </a:cubicBezTo>
                    <a:cubicBezTo>
                      <a:pt x="533" y="639"/>
                      <a:pt x="535" y="639"/>
                      <a:pt x="537" y="639"/>
                    </a:cubicBezTo>
                    <a:cubicBezTo>
                      <a:pt x="550" y="632"/>
                      <a:pt x="564" y="625"/>
                      <a:pt x="579" y="618"/>
                    </a:cubicBezTo>
                    <a:cubicBezTo>
                      <a:pt x="564" y="610"/>
                      <a:pt x="550" y="603"/>
                      <a:pt x="537" y="597"/>
                    </a:cubicBezTo>
                    <a:cubicBezTo>
                      <a:pt x="535" y="596"/>
                      <a:pt x="533" y="596"/>
                      <a:pt x="532" y="597"/>
                    </a:cubicBezTo>
                    <a:cubicBezTo>
                      <a:pt x="518" y="603"/>
                      <a:pt x="504" y="610"/>
                      <a:pt x="489" y="618"/>
                    </a:cubicBezTo>
                    <a:close/>
                    <a:moveTo>
                      <a:pt x="286" y="372"/>
                    </a:moveTo>
                    <a:cubicBezTo>
                      <a:pt x="271" y="365"/>
                      <a:pt x="257" y="358"/>
                      <a:pt x="244" y="351"/>
                    </a:cubicBezTo>
                    <a:cubicBezTo>
                      <a:pt x="243" y="351"/>
                      <a:pt x="241" y="351"/>
                      <a:pt x="240" y="351"/>
                    </a:cubicBezTo>
                    <a:cubicBezTo>
                      <a:pt x="226" y="358"/>
                      <a:pt x="212" y="365"/>
                      <a:pt x="196" y="372"/>
                    </a:cubicBezTo>
                    <a:cubicBezTo>
                      <a:pt x="211" y="380"/>
                      <a:pt x="225" y="387"/>
                      <a:pt x="238" y="393"/>
                    </a:cubicBezTo>
                    <a:cubicBezTo>
                      <a:pt x="240" y="394"/>
                      <a:pt x="243" y="394"/>
                      <a:pt x="245" y="393"/>
                    </a:cubicBezTo>
                    <a:cubicBezTo>
                      <a:pt x="258" y="387"/>
                      <a:pt x="271" y="380"/>
                      <a:pt x="286" y="372"/>
                    </a:cubicBezTo>
                    <a:close/>
                    <a:moveTo>
                      <a:pt x="481" y="569"/>
                    </a:moveTo>
                    <a:cubicBezTo>
                      <a:pt x="466" y="561"/>
                      <a:pt x="453" y="555"/>
                      <a:pt x="440" y="548"/>
                    </a:cubicBezTo>
                    <a:cubicBezTo>
                      <a:pt x="438" y="548"/>
                      <a:pt x="436" y="547"/>
                      <a:pt x="434" y="548"/>
                    </a:cubicBezTo>
                    <a:cubicBezTo>
                      <a:pt x="420" y="555"/>
                      <a:pt x="407" y="562"/>
                      <a:pt x="392" y="569"/>
                    </a:cubicBezTo>
                    <a:cubicBezTo>
                      <a:pt x="407" y="576"/>
                      <a:pt x="420" y="583"/>
                      <a:pt x="433" y="589"/>
                    </a:cubicBezTo>
                    <a:cubicBezTo>
                      <a:pt x="435" y="590"/>
                      <a:pt x="438" y="591"/>
                      <a:pt x="440" y="590"/>
                    </a:cubicBezTo>
                    <a:cubicBezTo>
                      <a:pt x="453" y="583"/>
                      <a:pt x="467" y="576"/>
                      <a:pt x="481" y="569"/>
                    </a:cubicBezTo>
                    <a:close/>
                    <a:moveTo>
                      <a:pt x="249" y="347"/>
                    </a:moveTo>
                    <a:cubicBezTo>
                      <a:pt x="263" y="355"/>
                      <a:pt x="276" y="362"/>
                      <a:pt x="289" y="368"/>
                    </a:cubicBezTo>
                    <a:cubicBezTo>
                      <a:pt x="291" y="369"/>
                      <a:pt x="293" y="370"/>
                      <a:pt x="295" y="369"/>
                    </a:cubicBezTo>
                    <a:cubicBezTo>
                      <a:pt x="309" y="362"/>
                      <a:pt x="323" y="355"/>
                      <a:pt x="338" y="347"/>
                    </a:cubicBezTo>
                    <a:cubicBezTo>
                      <a:pt x="323" y="340"/>
                      <a:pt x="310" y="333"/>
                      <a:pt x="297" y="327"/>
                    </a:cubicBezTo>
                    <a:cubicBezTo>
                      <a:pt x="295" y="326"/>
                      <a:pt x="292" y="326"/>
                      <a:pt x="290" y="327"/>
                    </a:cubicBezTo>
                    <a:cubicBezTo>
                      <a:pt x="277" y="333"/>
                      <a:pt x="263" y="340"/>
                      <a:pt x="249" y="347"/>
                    </a:cubicBezTo>
                    <a:close/>
                    <a:moveTo>
                      <a:pt x="920" y="398"/>
                    </a:moveTo>
                    <a:cubicBezTo>
                      <a:pt x="905" y="391"/>
                      <a:pt x="891" y="384"/>
                      <a:pt x="878" y="378"/>
                    </a:cubicBezTo>
                    <a:cubicBezTo>
                      <a:pt x="877" y="377"/>
                      <a:pt x="875" y="377"/>
                      <a:pt x="874" y="377"/>
                    </a:cubicBezTo>
                    <a:cubicBezTo>
                      <a:pt x="860" y="384"/>
                      <a:pt x="846" y="391"/>
                      <a:pt x="830" y="398"/>
                    </a:cubicBezTo>
                    <a:cubicBezTo>
                      <a:pt x="846" y="406"/>
                      <a:pt x="859" y="413"/>
                      <a:pt x="872" y="419"/>
                    </a:cubicBezTo>
                    <a:cubicBezTo>
                      <a:pt x="874" y="420"/>
                      <a:pt x="877" y="420"/>
                      <a:pt x="879" y="419"/>
                    </a:cubicBezTo>
                    <a:cubicBezTo>
                      <a:pt x="892" y="413"/>
                      <a:pt x="905" y="406"/>
                      <a:pt x="920" y="398"/>
                    </a:cubicBezTo>
                    <a:close/>
                    <a:moveTo>
                      <a:pt x="629" y="299"/>
                    </a:moveTo>
                    <a:cubicBezTo>
                      <a:pt x="614" y="291"/>
                      <a:pt x="601" y="284"/>
                      <a:pt x="587" y="278"/>
                    </a:cubicBezTo>
                    <a:cubicBezTo>
                      <a:pt x="586" y="277"/>
                      <a:pt x="584" y="277"/>
                      <a:pt x="583" y="278"/>
                    </a:cubicBezTo>
                    <a:cubicBezTo>
                      <a:pt x="569" y="285"/>
                      <a:pt x="555" y="291"/>
                      <a:pt x="540" y="299"/>
                    </a:cubicBezTo>
                    <a:cubicBezTo>
                      <a:pt x="555" y="306"/>
                      <a:pt x="569" y="313"/>
                      <a:pt x="582" y="320"/>
                    </a:cubicBezTo>
                    <a:cubicBezTo>
                      <a:pt x="584" y="321"/>
                      <a:pt x="586" y="321"/>
                      <a:pt x="588" y="320"/>
                    </a:cubicBezTo>
                    <a:cubicBezTo>
                      <a:pt x="601" y="313"/>
                      <a:pt x="614" y="307"/>
                      <a:pt x="629" y="299"/>
                    </a:cubicBezTo>
                    <a:close/>
                    <a:moveTo>
                      <a:pt x="725" y="447"/>
                    </a:moveTo>
                    <a:cubicBezTo>
                      <a:pt x="710" y="440"/>
                      <a:pt x="697" y="433"/>
                      <a:pt x="683" y="427"/>
                    </a:cubicBezTo>
                    <a:cubicBezTo>
                      <a:pt x="682" y="426"/>
                      <a:pt x="680" y="425"/>
                      <a:pt x="678" y="426"/>
                    </a:cubicBezTo>
                    <a:cubicBezTo>
                      <a:pt x="664" y="433"/>
                      <a:pt x="651" y="440"/>
                      <a:pt x="635" y="447"/>
                    </a:cubicBezTo>
                    <a:cubicBezTo>
                      <a:pt x="650" y="455"/>
                      <a:pt x="663" y="462"/>
                      <a:pt x="677" y="468"/>
                    </a:cubicBezTo>
                    <a:cubicBezTo>
                      <a:pt x="679" y="469"/>
                      <a:pt x="682" y="469"/>
                      <a:pt x="684" y="468"/>
                    </a:cubicBezTo>
                    <a:cubicBezTo>
                      <a:pt x="697" y="461"/>
                      <a:pt x="710" y="455"/>
                      <a:pt x="725" y="447"/>
                    </a:cubicBezTo>
                    <a:close/>
                    <a:moveTo>
                      <a:pt x="431" y="543"/>
                    </a:moveTo>
                    <a:cubicBezTo>
                      <a:pt x="416" y="536"/>
                      <a:pt x="403" y="529"/>
                      <a:pt x="390" y="522"/>
                    </a:cubicBezTo>
                    <a:cubicBezTo>
                      <a:pt x="388" y="522"/>
                      <a:pt x="386" y="521"/>
                      <a:pt x="385" y="522"/>
                    </a:cubicBezTo>
                    <a:cubicBezTo>
                      <a:pt x="371" y="529"/>
                      <a:pt x="357" y="535"/>
                      <a:pt x="342" y="543"/>
                    </a:cubicBezTo>
                    <a:cubicBezTo>
                      <a:pt x="357" y="551"/>
                      <a:pt x="370" y="557"/>
                      <a:pt x="383" y="564"/>
                    </a:cubicBezTo>
                    <a:cubicBezTo>
                      <a:pt x="385" y="565"/>
                      <a:pt x="388" y="565"/>
                      <a:pt x="390" y="564"/>
                    </a:cubicBezTo>
                    <a:cubicBezTo>
                      <a:pt x="403" y="557"/>
                      <a:pt x="416" y="551"/>
                      <a:pt x="431" y="543"/>
                    </a:cubicBezTo>
                    <a:close/>
                    <a:moveTo>
                      <a:pt x="435" y="396"/>
                    </a:moveTo>
                    <a:cubicBezTo>
                      <a:pt x="420" y="389"/>
                      <a:pt x="407" y="382"/>
                      <a:pt x="393" y="375"/>
                    </a:cubicBezTo>
                    <a:cubicBezTo>
                      <a:pt x="392" y="375"/>
                      <a:pt x="390" y="375"/>
                      <a:pt x="389" y="375"/>
                    </a:cubicBezTo>
                    <a:cubicBezTo>
                      <a:pt x="375" y="382"/>
                      <a:pt x="361" y="389"/>
                      <a:pt x="346" y="396"/>
                    </a:cubicBezTo>
                    <a:cubicBezTo>
                      <a:pt x="361" y="404"/>
                      <a:pt x="374" y="411"/>
                      <a:pt x="388" y="417"/>
                    </a:cubicBezTo>
                    <a:cubicBezTo>
                      <a:pt x="389" y="418"/>
                      <a:pt x="392" y="418"/>
                      <a:pt x="394" y="417"/>
                    </a:cubicBezTo>
                    <a:cubicBezTo>
                      <a:pt x="407" y="411"/>
                      <a:pt x="420" y="404"/>
                      <a:pt x="435" y="396"/>
                    </a:cubicBezTo>
                    <a:close/>
                    <a:moveTo>
                      <a:pt x="387" y="372"/>
                    </a:moveTo>
                    <a:cubicBezTo>
                      <a:pt x="372" y="365"/>
                      <a:pt x="359" y="358"/>
                      <a:pt x="346" y="352"/>
                    </a:cubicBezTo>
                    <a:cubicBezTo>
                      <a:pt x="344" y="351"/>
                      <a:pt x="341" y="351"/>
                      <a:pt x="338" y="352"/>
                    </a:cubicBezTo>
                    <a:cubicBezTo>
                      <a:pt x="325" y="358"/>
                      <a:pt x="312" y="365"/>
                      <a:pt x="297" y="372"/>
                    </a:cubicBezTo>
                    <a:cubicBezTo>
                      <a:pt x="312" y="379"/>
                      <a:pt x="326" y="386"/>
                      <a:pt x="340" y="393"/>
                    </a:cubicBezTo>
                    <a:cubicBezTo>
                      <a:pt x="341" y="394"/>
                      <a:pt x="343" y="394"/>
                      <a:pt x="344" y="393"/>
                    </a:cubicBezTo>
                    <a:cubicBezTo>
                      <a:pt x="358" y="386"/>
                      <a:pt x="371" y="379"/>
                      <a:pt x="387" y="372"/>
                    </a:cubicBezTo>
                    <a:close/>
                    <a:moveTo>
                      <a:pt x="491" y="275"/>
                    </a:moveTo>
                    <a:cubicBezTo>
                      <a:pt x="506" y="282"/>
                      <a:pt x="519" y="289"/>
                      <a:pt x="532" y="295"/>
                    </a:cubicBezTo>
                    <a:cubicBezTo>
                      <a:pt x="534" y="296"/>
                      <a:pt x="537" y="297"/>
                      <a:pt x="539" y="296"/>
                    </a:cubicBezTo>
                    <a:cubicBezTo>
                      <a:pt x="552" y="289"/>
                      <a:pt x="566" y="282"/>
                      <a:pt x="581" y="274"/>
                    </a:cubicBezTo>
                    <a:cubicBezTo>
                      <a:pt x="566" y="267"/>
                      <a:pt x="553" y="260"/>
                      <a:pt x="539" y="254"/>
                    </a:cubicBezTo>
                    <a:cubicBezTo>
                      <a:pt x="538" y="253"/>
                      <a:pt x="535" y="253"/>
                      <a:pt x="534" y="254"/>
                    </a:cubicBezTo>
                    <a:cubicBezTo>
                      <a:pt x="520" y="260"/>
                      <a:pt x="507" y="267"/>
                      <a:pt x="491" y="275"/>
                    </a:cubicBezTo>
                    <a:close/>
                    <a:moveTo>
                      <a:pt x="441" y="593"/>
                    </a:moveTo>
                    <a:cubicBezTo>
                      <a:pt x="456" y="601"/>
                      <a:pt x="469" y="608"/>
                      <a:pt x="483" y="614"/>
                    </a:cubicBezTo>
                    <a:cubicBezTo>
                      <a:pt x="484" y="615"/>
                      <a:pt x="487" y="615"/>
                      <a:pt x="488" y="614"/>
                    </a:cubicBezTo>
                    <a:cubicBezTo>
                      <a:pt x="502" y="608"/>
                      <a:pt x="515" y="601"/>
                      <a:pt x="530" y="593"/>
                    </a:cubicBezTo>
                    <a:cubicBezTo>
                      <a:pt x="515" y="586"/>
                      <a:pt x="502" y="579"/>
                      <a:pt x="488" y="573"/>
                    </a:cubicBezTo>
                    <a:cubicBezTo>
                      <a:pt x="487" y="572"/>
                      <a:pt x="484" y="572"/>
                      <a:pt x="482" y="573"/>
                    </a:cubicBezTo>
                    <a:cubicBezTo>
                      <a:pt x="469" y="579"/>
                      <a:pt x="456" y="586"/>
                      <a:pt x="441" y="593"/>
                    </a:cubicBezTo>
                    <a:close/>
                    <a:moveTo>
                      <a:pt x="382" y="519"/>
                    </a:moveTo>
                    <a:cubicBezTo>
                      <a:pt x="368" y="511"/>
                      <a:pt x="355" y="505"/>
                      <a:pt x="342" y="498"/>
                    </a:cubicBezTo>
                    <a:cubicBezTo>
                      <a:pt x="340" y="497"/>
                      <a:pt x="337" y="497"/>
                      <a:pt x="335" y="498"/>
                    </a:cubicBezTo>
                    <a:cubicBezTo>
                      <a:pt x="322" y="505"/>
                      <a:pt x="308" y="511"/>
                      <a:pt x="293" y="519"/>
                    </a:cubicBezTo>
                    <a:cubicBezTo>
                      <a:pt x="308" y="526"/>
                      <a:pt x="322" y="533"/>
                      <a:pt x="336" y="540"/>
                    </a:cubicBezTo>
                    <a:cubicBezTo>
                      <a:pt x="337" y="541"/>
                      <a:pt x="339" y="541"/>
                      <a:pt x="341" y="540"/>
                    </a:cubicBezTo>
                    <a:cubicBezTo>
                      <a:pt x="354" y="533"/>
                      <a:pt x="367" y="526"/>
                      <a:pt x="382" y="519"/>
                    </a:cubicBezTo>
                    <a:close/>
                    <a:moveTo>
                      <a:pt x="822" y="398"/>
                    </a:moveTo>
                    <a:cubicBezTo>
                      <a:pt x="807" y="391"/>
                      <a:pt x="794" y="384"/>
                      <a:pt x="781" y="378"/>
                    </a:cubicBezTo>
                    <a:cubicBezTo>
                      <a:pt x="780" y="377"/>
                      <a:pt x="777" y="377"/>
                      <a:pt x="776" y="377"/>
                    </a:cubicBezTo>
                    <a:cubicBezTo>
                      <a:pt x="762" y="384"/>
                      <a:pt x="748" y="391"/>
                      <a:pt x="733" y="398"/>
                    </a:cubicBezTo>
                    <a:cubicBezTo>
                      <a:pt x="748" y="406"/>
                      <a:pt x="761" y="413"/>
                      <a:pt x="775" y="419"/>
                    </a:cubicBezTo>
                    <a:cubicBezTo>
                      <a:pt x="776" y="420"/>
                      <a:pt x="780" y="420"/>
                      <a:pt x="782" y="419"/>
                    </a:cubicBezTo>
                    <a:cubicBezTo>
                      <a:pt x="795" y="413"/>
                      <a:pt x="808" y="406"/>
                      <a:pt x="822" y="398"/>
                    </a:cubicBezTo>
                    <a:close/>
                    <a:moveTo>
                      <a:pt x="684" y="423"/>
                    </a:moveTo>
                    <a:cubicBezTo>
                      <a:pt x="695" y="428"/>
                      <a:pt x="705" y="432"/>
                      <a:pt x="714" y="438"/>
                    </a:cubicBezTo>
                    <a:cubicBezTo>
                      <a:pt x="725" y="445"/>
                      <a:pt x="734" y="445"/>
                      <a:pt x="744" y="438"/>
                    </a:cubicBezTo>
                    <a:cubicBezTo>
                      <a:pt x="753" y="432"/>
                      <a:pt x="763" y="428"/>
                      <a:pt x="773" y="423"/>
                    </a:cubicBezTo>
                    <a:cubicBezTo>
                      <a:pt x="759" y="415"/>
                      <a:pt x="746" y="409"/>
                      <a:pt x="733" y="403"/>
                    </a:cubicBezTo>
                    <a:cubicBezTo>
                      <a:pt x="732" y="402"/>
                      <a:pt x="729" y="401"/>
                      <a:pt x="727" y="402"/>
                    </a:cubicBezTo>
                    <a:cubicBezTo>
                      <a:pt x="713" y="408"/>
                      <a:pt x="700" y="415"/>
                      <a:pt x="684" y="423"/>
                    </a:cubicBezTo>
                    <a:close/>
                    <a:moveTo>
                      <a:pt x="196" y="470"/>
                    </a:moveTo>
                    <a:cubicBezTo>
                      <a:pt x="207" y="475"/>
                      <a:pt x="217" y="479"/>
                      <a:pt x="226" y="485"/>
                    </a:cubicBezTo>
                    <a:cubicBezTo>
                      <a:pt x="237" y="492"/>
                      <a:pt x="246" y="491"/>
                      <a:pt x="257" y="484"/>
                    </a:cubicBezTo>
                    <a:cubicBezTo>
                      <a:pt x="266" y="479"/>
                      <a:pt x="275" y="475"/>
                      <a:pt x="285" y="470"/>
                    </a:cubicBezTo>
                    <a:cubicBezTo>
                      <a:pt x="271" y="462"/>
                      <a:pt x="258" y="456"/>
                      <a:pt x="245" y="449"/>
                    </a:cubicBezTo>
                    <a:cubicBezTo>
                      <a:pt x="243" y="448"/>
                      <a:pt x="239" y="449"/>
                      <a:pt x="237" y="450"/>
                    </a:cubicBezTo>
                    <a:cubicBezTo>
                      <a:pt x="224" y="456"/>
                      <a:pt x="211" y="463"/>
                      <a:pt x="196" y="470"/>
                    </a:cubicBezTo>
                    <a:close/>
                    <a:moveTo>
                      <a:pt x="538" y="593"/>
                    </a:moveTo>
                    <a:cubicBezTo>
                      <a:pt x="552" y="601"/>
                      <a:pt x="566" y="607"/>
                      <a:pt x="579" y="614"/>
                    </a:cubicBezTo>
                    <a:cubicBezTo>
                      <a:pt x="581" y="615"/>
                      <a:pt x="583" y="615"/>
                      <a:pt x="584" y="615"/>
                    </a:cubicBezTo>
                    <a:cubicBezTo>
                      <a:pt x="598" y="608"/>
                      <a:pt x="612" y="601"/>
                      <a:pt x="627" y="593"/>
                    </a:cubicBezTo>
                    <a:cubicBezTo>
                      <a:pt x="612" y="586"/>
                      <a:pt x="599" y="579"/>
                      <a:pt x="586" y="573"/>
                    </a:cubicBezTo>
                    <a:cubicBezTo>
                      <a:pt x="584" y="572"/>
                      <a:pt x="582" y="572"/>
                      <a:pt x="581" y="572"/>
                    </a:cubicBezTo>
                    <a:cubicBezTo>
                      <a:pt x="567" y="579"/>
                      <a:pt x="553" y="586"/>
                      <a:pt x="538" y="593"/>
                    </a:cubicBezTo>
                    <a:close/>
                    <a:moveTo>
                      <a:pt x="591" y="324"/>
                    </a:moveTo>
                    <a:cubicBezTo>
                      <a:pt x="606" y="332"/>
                      <a:pt x="619" y="339"/>
                      <a:pt x="632" y="345"/>
                    </a:cubicBezTo>
                    <a:cubicBezTo>
                      <a:pt x="634" y="346"/>
                      <a:pt x="636" y="346"/>
                      <a:pt x="637" y="346"/>
                    </a:cubicBezTo>
                    <a:cubicBezTo>
                      <a:pt x="651" y="339"/>
                      <a:pt x="665" y="332"/>
                      <a:pt x="680" y="324"/>
                    </a:cubicBezTo>
                    <a:cubicBezTo>
                      <a:pt x="665" y="317"/>
                      <a:pt x="652" y="310"/>
                      <a:pt x="639" y="304"/>
                    </a:cubicBezTo>
                    <a:cubicBezTo>
                      <a:pt x="637" y="303"/>
                      <a:pt x="633" y="303"/>
                      <a:pt x="631" y="304"/>
                    </a:cubicBezTo>
                    <a:cubicBezTo>
                      <a:pt x="618" y="310"/>
                      <a:pt x="605" y="317"/>
                      <a:pt x="591" y="324"/>
                    </a:cubicBezTo>
                    <a:close/>
                    <a:moveTo>
                      <a:pt x="587" y="472"/>
                    </a:moveTo>
                    <a:cubicBezTo>
                      <a:pt x="598" y="477"/>
                      <a:pt x="609" y="482"/>
                      <a:pt x="618" y="488"/>
                    </a:cubicBezTo>
                    <a:cubicBezTo>
                      <a:pt x="628" y="494"/>
                      <a:pt x="636" y="493"/>
                      <a:pt x="645" y="488"/>
                    </a:cubicBezTo>
                    <a:cubicBezTo>
                      <a:pt x="655" y="482"/>
                      <a:pt x="665" y="477"/>
                      <a:pt x="676" y="472"/>
                    </a:cubicBezTo>
                    <a:cubicBezTo>
                      <a:pt x="661" y="464"/>
                      <a:pt x="649" y="458"/>
                      <a:pt x="636" y="452"/>
                    </a:cubicBezTo>
                    <a:cubicBezTo>
                      <a:pt x="633" y="451"/>
                      <a:pt x="630" y="450"/>
                      <a:pt x="627" y="452"/>
                    </a:cubicBezTo>
                    <a:cubicBezTo>
                      <a:pt x="614" y="458"/>
                      <a:pt x="601" y="464"/>
                      <a:pt x="587" y="472"/>
                    </a:cubicBezTo>
                    <a:close/>
                    <a:moveTo>
                      <a:pt x="245" y="494"/>
                    </a:moveTo>
                    <a:cubicBezTo>
                      <a:pt x="260" y="502"/>
                      <a:pt x="273" y="509"/>
                      <a:pt x="287" y="516"/>
                    </a:cubicBezTo>
                    <a:cubicBezTo>
                      <a:pt x="288" y="516"/>
                      <a:pt x="290" y="516"/>
                      <a:pt x="291" y="516"/>
                    </a:cubicBezTo>
                    <a:cubicBezTo>
                      <a:pt x="305" y="509"/>
                      <a:pt x="319" y="502"/>
                      <a:pt x="334" y="494"/>
                    </a:cubicBezTo>
                    <a:cubicBezTo>
                      <a:pt x="319" y="487"/>
                      <a:pt x="306" y="480"/>
                      <a:pt x="293" y="474"/>
                    </a:cubicBezTo>
                    <a:cubicBezTo>
                      <a:pt x="291" y="473"/>
                      <a:pt x="288" y="473"/>
                      <a:pt x="286" y="474"/>
                    </a:cubicBezTo>
                    <a:cubicBezTo>
                      <a:pt x="273" y="480"/>
                      <a:pt x="259" y="487"/>
                      <a:pt x="245" y="494"/>
                    </a:cubicBezTo>
                    <a:close/>
                    <a:moveTo>
                      <a:pt x="538" y="496"/>
                    </a:moveTo>
                    <a:cubicBezTo>
                      <a:pt x="553" y="503"/>
                      <a:pt x="566" y="510"/>
                      <a:pt x="580" y="517"/>
                    </a:cubicBezTo>
                    <a:cubicBezTo>
                      <a:pt x="581" y="518"/>
                      <a:pt x="584" y="518"/>
                      <a:pt x="585" y="517"/>
                    </a:cubicBezTo>
                    <a:cubicBezTo>
                      <a:pt x="599" y="511"/>
                      <a:pt x="612" y="504"/>
                      <a:pt x="627" y="496"/>
                    </a:cubicBezTo>
                    <a:cubicBezTo>
                      <a:pt x="612" y="488"/>
                      <a:pt x="599" y="482"/>
                      <a:pt x="585" y="475"/>
                    </a:cubicBezTo>
                    <a:cubicBezTo>
                      <a:pt x="584" y="475"/>
                      <a:pt x="581" y="475"/>
                      <a:pt x="579" y="476"/>
                    </a:cubicBezTo>
                    <a:cubicBezTo>
                      <a:pt x="566" y="482"/>
                      <a:pt x="553" y="489"/>
                      <a:pt x="538" y="496"/>
                    </a:cubicBezTo>
                    <a:close/>
                    <a:moveTo>
                      <a:pt x="530" y="545"/>
                    </a:moveTo>
                    <a:cubicBezTo>
                      <a:pt x="515" y="537"/>
                      <a:pt x="502" y="531"/>
                      <a:pt x="489" y="524"/>
                    </a:cubicBezTo>
                    <a:cubicBezTo>
                      <a:pt x="487" y="523"/>
                      <a:pt x="484" y="523"/>
                      <a:pt x="483" y="524"/>
                    </a:cubicBezTo>
                    <a:cubicBezTo>
                      <a:pt x="469" y="530"/>
                      <a:pt x="455" y="537"/>
                      <a:pt x="441" y="545"/>
                    </a:cubicBezTo>
                    <a:cubicBezTo>
                      <a:pt x="456" y="552"/>
                      <a:pt x="469" y="559"/>
                      <a:pt x="483" y="566"/>
                    </a:cubicBezTo>
                    <a:cubicBezTo>
                      <a:pt x="485" y="567"/>
                      <a:pt x="487" y="566"/>
                      <a:pt x="489" y="565"/>
                    </a:cubicBezTo>
                    <a:cubicBezTo>
                      <a:pt x="502" y="559"/>
                      <a:pt x="515" y="552"/>
                      <a:pt x="530" y="545"/>
                    </a:cubicBezTo>
                    <a:close/>
                    <a:moveTo>
                      <a:pt x="435" y="299"/>
                    </a:moveTo>
                    <a:cubicBezTo>
                      <a:pt x="420" y="291"/>
                      <a:pt x="406" y="284"/>
                      <a:pt x="393" y="278"/>
                    </a:cubicBezTo>
                    <a:cubicBezTo>
                      <a:pt x="391" y="277"/>
                      <a:pt x="390" y="277"/>
                      <a:pt x="388" y="278"/>
                    </a:cubicBezTo>
                    <a:cubicBezTo>
                      <a:pt x="375" y="284"/>
                      <a:pt x="361" y="291"/>
                      <a:pt x="346" y="299"/>
                    </a:cubicBezTo>
                    <a:cubicBezTo>
                      <a:pt x="361" y="306"/>
                      <a:pt x="374" y="313"/>
                      <a:pt x="388" y="320"/>
                    </a:cubicBezTo>
                    <a:cubicBezTo>
                      <a:pt x="389" y="320"/>
                      <a:pt x="392" y="320"/>
                      <a:pt x="393" y="320"/>
                    </a:cubicBezTo>
                    <a:cubicBezTo>
                      <a:pt x="407" y="313"/>
                      <a:pt x="420" y="306"/>
                      <a:pt x="435" y="299"/>
                    </a:cubicBezTo>
                    <a:close/>
                    <a:moveTo>
                      <a:pt x="676" y="569"/>
                    </a:moveTo>
                    <a:cubicBezTo>
                      <a:pt x="661" y="562"/>
                      <a:pt x="648" y="555"/>
                      <a:pt x="634" y="548"/>
                    </a:cubicBezTo>
                    <a:cubicBezTo>
                      <a:pt x="633" y="548"/>
                      <a:pt x="631" y="547"/>
                      <a:pt x="630" y="548"/>
                    </a:cubicBezTo>
                    <a:cubicBezTo>
                      <a:pt x="616" y="554"/>
                      <a:pt x="602" y="561"/>
                      <a:pt x="587" y="569"/>
                    </a:cubicBezTo>
                    <a:cubicBezTo>
                      <a:pt x="601" y="576"/>
                      <a:pt x="614" y="583"/>
                      <a:pt x="627" y="589"/>
                    </a:cubicBezTo>
                    <a:cubicBezTo>
                      <a:pt x="630" y="590"/>
                      <a:pt x="633" y="590"/>
                      <a:pt x="635" y="589"/>
                    </a:cubicBezTo>
                    <a:cubicBezTo>
                      <a:pt x="648" y="583"/>
                      <a:pt x="661" y="576"/>
                      <a:pt x="676" y="569"/>
                    </a:cubicBezTo>
                    <a:close/>
                    <a:moveTo>
                      <a:pt x="729" y="397"/>
                    </a:moveTo>
                    <a:cubicBezTo>
                      <a:pt x="714" y="390"/>
                      <a:pt x="700" y="383"/>
                      <a:pt x="687" y="377"/>
                    </a:cubicBezTo>
                    <a:cubicBezTo>
                      <a:pt x="685" y="376"/>
                      <a:pt x="683" y="376"/>
                      <a:pt x="682" y="376"/>
                    </a:cubicBezTo>
                    <a:cubicBezTo>
                      <a:pt x="668" y="383"/>
                      <a:pt x="654" y="390"/>
                      <a:pt x="639" y="397"/>
                    </a:cubicBezTo>
                    <a:cubicBezTo>
                      <a:pt x="654" y="405"/>
                      <a:pt x="668" y="412"/>
                      <a:pt x="682" y="418"/>
                    </a:cubicBezTo>
                    <a:cubicBezTo>
                      <a:pt x="683" y="419"/>
                      <a:pt x="686" y="419"/>
                      <a:pt x="688" y="418"/>
                    </a:cubicBezTo>
                    <a:cubicBezTo>
                      <a:pt x="701" y="411"/>
                      <a:pt x="714" y="405"/>
                      <a:pt x="729" y="397"/>
                    </a:cubicBezTo>
                    <a:close/>
                    <a:moveTo>
                      <a:pt x="678" y="275"/>
                    </a:moveTo>
                    <a:cubicBezTo>
                      <a:pt x="663" y="267"/>
                      <a:pt x="650" y="260"/>
                      <a:pt x="637" y="254"/>
                    </a:cubicBezTo>
                    <a:cubicBezTo>
                      <a:pt x="635" y="253"/>
                      <a:pt x="633" y="253"/>
                      <a:pt x="631" y="254"/>
                    </a:cubicBezTo>
                    <a:cubicBezTo>
                      <a:pt x="617" y="260"/>
                      <a:pt x="604" y="267"/>
                      <a:pt x="589" y="275"/>
                    </a:cubicBezTo>
                    <a:cubicBezTo>
                      <a:pt x="603" y="282"/>
                      <a:pt x="617" y="289"/>
                      <a:pt x="630" y="295"/>
                    </a:cubicBezTo>
                    <a:cubicBezTo>
                      <a:pt x="632" y="296"/>
                      <a:pt x="635" y="296"/>
                      <a:pt x="637" y="295"/>
                    </a:cubicBezTo>
                    <a:cubicBezTo>
                      <a:pt x="651" y="289"/>
                      <a:pt x="663" y="282"/>
                      <a:pt x="678" y="275"/>
                    </a:cubicBezTo>
                    <a:close/>
                    <a:moveTo>
                      <a:pt x="394" y="275"/>
                    </a:moveTo>
                    <a:cubicBezTo>
                      <a:pt x="409" y="282"/>
                      <a:pt x="422" y="289"/>
                      <a:pt x="435" y="295"/>
                    </a:cubicBezTo>
                    <a:cubicBezTo>
                      <a:pt x="437" y="296"/>
                      <a:pt x="440" y="296"/>
                      <a:pt x="442" y="295"/>
                    </a:cubicBezTo>
                    <a:cubicBezTo>
                      <a:pt x="455" y="289"/>
                      <a:pt x="469" y="282"/>
                      <a:pt x="483" y="275"/>
                    </a:cubicBezTo>
                    <a:cubicBezTo>
                      <a:pt x="469" y="267"/>
                      <a:pt x="455" y="260"/>
                      <a:pt x="442" y="254"/>
                    </a:cubicBezTo>
                    <a:cubicBezTo>
                      <a:pt x="440" y="253"/>
                      <a:pt x="438" y="253"/>
                      <a:pt x="436" y="254"/>
                    </a:cubicBezTo>
                    <a:cubicBezTo>
                      <a:pt x="422" y="260"/>
                      <a:pt x="409" y="267"/>
                      <a:pt x="394" y="275"/>
                    </a:cubicBezTo>
                    <a:close/>
                    <a:moveTo>
                      <a:pt x="773" y="520"/>
                    </a:moveTo>
                    <a:cubicBezTo>
                      <a:pt x="758" y="513"/>
                      <a:pt x="745" y="506"/>
                      <a:pt x="732" y="500"/>
                    </a:cubicBezTo>
                    <a:cubicBezTo>
                      <a:pt x="731" y="499"/>
                      <a:pt x="728" y="499"/>
                      <a:pt x="726" y="500"/>
                    </a:cubicBezTo>
                    <a:cubicBezTo>
                      <a:pt x="712" y="506"/>
                      <a:pt x="699" y="513"/>
                      <a:pt x="684" y="520"/>
                    </a:cubicBezTo>
                    <a:cubicBezTo>
                      <a:pt x="699" y="528"/>
                      <a:pt x="713" y="535"/>
                      <a:pt x="726" y="542"/>
                    </a:cubicBezTo>
                    <a:cubicBezTo>
                      <a:pt x="728" y="542"/>
                      <a:pt x="730" y="542"/>
                      <a:pt x="732" y="541"/>
                    </a:cubicBezTo>
                    <a:cubicBezTo>
                      <a:pt x="745" y="534"/>
                      <a:pt x="759" y="528"/>
                      <a:pt x="773" y="520"/>
                    </a:cubicBezTo>
                    <a:close/>
                    <a:moveTo>
                      <a:pt x="635" y="545"/>
                    </a:moveTo>
                    <a:cubicBezTo>
                      <a:pt x="650" y="552"/>
                      <a:pt x="664" y="559"/>
                      <a:pt x="677" y="566"/>
                    </a:cubicBezTo>
                    <a:cubicBezTo>
                      <a:pt x="679" y="566"/>
                      <a:pt x="681" y="567"/>
                      <a:pt x="682" y="566"/>
                    </a:cubicBezTo>
                    <a:cubicBezTo>
                      <a:pt x="696" y="559"/>
                      <a:pt x="710" y="552"/>
                      <a:pt x="725" y="545"/>
                    </a:cubicBezTo>
                    <a:cubicBezTo>
                      <a:pt x="710" y="537"/>
                      <a:pt x="697" y="531"/>
                      <a:pt x="683" y="524"/>
                    </a:cubicBezTo>
                    <a:cubicBezTo>
                      <a:pt x="681" y="523"/>
                      <a:pt x="679" y="523"/>
                      <a:pt x="677" y="524"/>
                    </a:cubicBezTo>
                    <a:cubicBezTo>
                      <a:pt x="663" y="531"/>
                      <a:pt x="650" y="537"/>
                      <a:pt x="635" y="545"/>
                    </a:cubicBezTo>
                    <a:close/>
                    <a:moveTo>
                      <a:pt x="733" y="496"/>
                    </a:moveTo>
                    <a:cubicBezTo>
                      <a:pt x="748" y="504"/>
                      <a:pt x="762" y="511"/>
                      <a:pt x="776" y="517"/>
                    </a:cubicBezTo>
                    <a:cubicBezTo>
                      <a:pt x="777" y="518"/>
                      <a:pt x="778" y="518"/>
                      <a:pt x="779" y="517"/>
                    </a:cubicBezTo>
                    <a:cubicBezTo>
                      <a:pt x="793" y="511"/>
                      <a:pt x="807" y="504"/>
                      <a:pt x="822" y="496"/>
                    </a:cubicBezTo>
                    <a:cubicBezTo>
                      <a:pt x="807" y="489"/>
                      <a:pt x="794" y="482"/>
                      <a:pt x="781" y="476"/>
                    </a:cubicBezTo>
                    <a:cubicBezTo>
                      <a:pt x="779" y="475"/>
                      <a:pt x="776" y="475"/>
                      <a:pt x="775" y="475"/>
                    </a:cubicBezTo>
                    <a:cubicBezTo>
                      <a:pt x="761" y="482"/>
                      <a:pt x="748" y="489"/>
                      <a:pt x="733" y="496"/>
                    </a:cubicBezTo>
                    <a:close/>
                    <a:moveTo>
                      <a:pt x="782" y="471"/>
                    </a:moveTo>
                    <a:cubicBezTo>
                      <a:pt x="797" y="479"/>
                      <a:pt x="811" y="486"/>
                      <a:pt x="825" y="493"/>
                    </a:cubicBezTo>
                    <a:cubicBezTo>
                      <a:pt x="826" y="493"/>
                      <a:pt x="827" y="494"/>
                      <a:pt x="828" y="493"/>
                    </a:cubicBezTo>
                    <a:cubicBezTo>
                      <a:pt x="842" y="486"/>
                      <a:pt x="856" y="479"/>
                      <a:pt x="871" y="472"/>
                    </a:cubicBezTo>
                    <a:cubicBezTo>
                      <a:pt x="856" y="464"/>
                      <a:pt x="843" y="457"/>
                      <a:pt x="830" y="451"/>
                    </a:cubicBezTo>
                    <a:cubicBezTo>
                      <a:pt x="828" y="450"/>
                      <a:pt x="825" y="450"/>
                      <a:pt x="824" y="451"/>
                    </a:cubicBezTo>
                    <a:cubicBezTo>
                      <a:pt x="810" y="457"/>
                      <a:pt x="797" y="464"/>
                      <a:pt x="782" y="471"/>
                    </a:cubicBezTo>
                    <a:close/>
                    <a:moveTo>
                      <a:pt x="920" y="447"/>
                    </a:moveTo>
                    <a:cubicBezTo>
                      <a:pt x="905" y="440"/>
                      <a:pt x="891" y="433"/>
                      <a:pt x="878" y="426"/>
                    </a:cubicBezTo>
                    <a:cubicBezTo>
                      <a:pt x="877" y="426"/>
                      <a:pt x="875" y="425"/>
                      <a:pt x="874" y="426"/>
                    </a:cubicBezTo>
                    <a:cubicBezTo>
                      <a:pt x="860" y="433"/>
                      <a:pt x="846" y="440"/>
                      <a:pt x="830" y="447"/>
                    </a:cubicBezTo>
                    <a:cubicBezTo>
                      <a:pt x="845" y="455"/>
                      <a:pt x="858" y="461"/>
                      <a:pt x="872" y="468"/>
                    </a:cubicBezTo>
                    <a:cubicBezTo>
                      <a:pt x="874" y="469"/>
                      <a:pt x="876" y="469"/>
                      <a:pt x="878" y="468"/>
                    </a:cubicBezTo>
                    <a:cubicBezTo>
                      <a:pt x="892" y="462"/>
                      <a:pt x="905" y="455"/>
                      <a:pt x="920" y="447"/>
                    </a:cubicBezTo>
                    <a:close/>
                    <a:moveTo>
                      <a:pt x="334" y="445"/>
                    </a:moveTo>
                    <a:cubicBezTo>
                      <a:pt x="320" y="438"/>
                      <a:pt x="307" y="431"/>
                      <a:pt x="293" y="425"/>
                    </a:cubicBezTo>
                    <a:cubicBezTo>
                      <a:pt x="291" y="424"/>
                      <a:pt x="288" y="424"/>
                      <a:pt x="286" y="425"/>
                    </a:cubicBezTo>
                    <a:cubicBezTo>
                      <a:pt x="273" y="431"/>
                      <a:pt x="260" y="438"/>
                      <a:pt x="245" y="445"/>
                    </a:cubicBezTo>
                    <a:cubicBezTo>
                      <a:pt x="260" y="453"/>
                      <a:pt x="274" y="460"/>
                      <a:pt x="288" y="467"/>
                    </a:cubicBezTo>
                    <a:cubicBezTo>
                      <a:pt x="289" y="467"/>
                      <a:pt x="291" y="467"/>
                      <a:pt x="292" y="467"/>
                    </a:cubicBezTo>
                    <a:cubicBezTo>
                      <a:pt x="306" y="460"/>
                      <a:pt x="319" y="453"/>
                      <a:pt x="334" y="445"/>
                    </a:cubicBezTo>
                    <a:close/>
                    <a:moveTo>
                      <a:pt x="581" y="226"/>
                    </a:moveTo>
                    <a:cubicBezTo>
                      <a:pt x="566" y="218"/>
                      <a:pt x="552" y="211"/>
                      <a:pt x="538" y="205"/>
                    </a:cubicBezTo>
                    <a:cubicBezTo>
                      <a:pt x="537" y="204"/>
                      <a:pt x="535" y="204"/>
                      <a:pt x="533" y="205"/>
                    </a:cubicBezTo>
                    <a:cubicBezTo>
                      <a:pt x="520" y="212"/>
                      <a:pt x="506" y="218"/>
                      <a:pt x="491" y="226"/>
                    </a:cubicBezTo>
                    <a:cubicBezTo>
                      <a:pt x="506" y="233"/>
                      <a:pt x="520" y="240"/>
                      <a:pt x="533" y="247"/>
                    </a:cubicBezTo>
                    <a:cubicBezTo>
                      <a:pt x="535" y="248"/>
                      <a:pt x="538" y="247"/>
                      <a:pt x="540" y="246"/>
                    </a:cubicBezTo>
                    <a:cubicBezTo>
                      <a:pt x="553" y="240"/>
                      <a:pt x="566" y="233"/>
                      <a:pt x="581" y="226"/>
                    </a:cubicBezTo>
                    <a:close/>
                    <a:moveTo>
                      <a:pt x="342" y="494"/>
                    </a:moveTo>
                    <a:cubicBezTo>
                      <a:pt x="350" y="498"/>
                      <a:pt x="357" y="501"/>
                      <a:pt x="363" y="505"/>
                    </a:cubicBezTo>
                    <a:cubicBezTo>
                      <a:pt x="379" y="517"/>
                      <a:pt x="394" y="517"/>
                      <a:pt x="411" y="505"/>
                    </a:cubicBezTo>
                    <a:cubicBezTo>
                      <a:pt x="416" y="501"/>
                      <a:pt x="423" y="498"/>
                      <a:pt x="431" y="494"/>
                    </a:cubicBezTo>
                    <a:cubicBezTo>
                      <a:pt x="416" y="487"/>
                      <a:pt x="404" y="480"/>
                      <a:pt x="391" y="474"/>
                    </a:cubicBezTo>
                    <a:cubicBezTo>
                      <a:pt x="389" y="473"/>
                      <a:pt x="385" y="473"/>
                      <a:pt x="383" y="474"/>
                    </a:cubicBezTo>
                    <a:cubicBezTo>
                      <a:pt x="370" y="480"/>
                      <a:pt x="357" y="487"/>
                      <a:pt x="342" y="494"/>
                    </a:cubicBezTo>
                    <a:close/>
                    <a:moveTo>
                      <a:pt x="297" y="323"/>
                    </a:moveTo>
                    <a:cubicBezTo>
                      <a:pt x="312" y="331"/>
                      <a:pt x="325" y="337"/>
                      <a:pt x="338" y="344"/>
                    </a:cubicBezTo>
                    <a:cubicBezTo>
                      <a:pt x="340" y="345"/>
                      <a:pt x="343" y="345"/>
                      <a:pt x="344" y="345"/>
                    </a:cubicBezTo>
                    <a:cubicBezTo>
                      <a:pt x="358" y="338"/>
                      <a:pt x="371" y="331"/>
                      <a:pt x="386" y="323"/>
                    </a:cubicBezTo>
                    <a:cubicBezTo>
                      <a:pt x="371" y="316"/>
                      <a:pt x="358" y="309"/>
                      <a:pt x="345" y="303"/>
                    </a:cubicBezTo>
                    <a:cubicBezTo>
                      <a:pt x="343" y="302"/>
                      <a:pt x="340" y="302"/>
                      <a:pt x="339" y="303"/>
                    </a:cubicBezTo>
                    <a:cubicBezTo>
                      <a:pt x="325" y="309"/>
                      <a:pt x="312" y="316"/>
                      <a:pt x="297" y="323"/>
                    </a:cubicBezTo>
                    <a:close/>
                    <a:moveTo>
                      <a:pt x="491" y="323"/>
                    </a:moveTo>
                    <a:cubicBezTo>
                      <a:pt x="507" y="331"/>
                      <a:pt x="520" y="338"/>
                      <a:pt x="534" y="345"/>
                    </a:cubicBezTo>
                    <a:cubicBezTo>
                      <a:pt x="535" y="345"/>
                      <a:pt x="537" y="345"/>
                      <a:pt x="538" y="345"/>
                    </a:cubicBezTo>
                    <a:cubicBezTo>
                      <a:pt x="552" y="338"/>
                      <a:pt x="565" y="331"/>
                      <a:pt x="581" y="323"/>
                    </a:cubicBezTo>
                    <a:cubicBezTo>
                      <a:pt x="566" y="316"/>
                      <a:pt x="552" y="309"/>
                      <a:pt x="539" y="303"/>
                    </a:cubicBezTo>
                    <a:cubicBezTo>
                      <a:pt x="538" y="302"/>
                      <a:pt x="535" y="302"/>
                      <a:pt x="533" y="303"/>
                    </a:cubicBezTo>
                    <a:cubicBezTo>
                      <a:pt x="520" y="309"/>
                      <a:pt x="506" y="316"/>
                      <a:pt x="491" y="323"/>
                    </a:cubicBezTo>
                    <a:close/>
                    <a:moveTo>
                      <a:pt x="480" y="470"/>
                    </a:moveTo>
                    <a:cubicBezTo>
                      <a:pt x="465" y="463"/>
                      <a:pt x="452" y="456"/>
                      <a:pt x="439" y="450"/>
                    </a:cubicBezTo>
                    <a:cubicBezTo>
                      <a:pt x="437" y="449"/>
                      <a:pt x="434" y="449"/>
                      <a:pt x="433" y="449"/>
                    </a:cubicBezTo>
                    <a:cubicBezTo>
                      <a:pt x="419" y="456"/>
                      <a:pt x="406" y="463"/>
                      <a:pt x="390" y="470"/>
                    </a:cubicBezTo>
                    <a:cubicBezTo>
                      <a:pt x="406" y="478"/>
                      <a:pt x="419" y="485"/>
                      <a:pt x="433" y="491"/>
                    </a:cubicBezTo>
                    <a:cubicBezTo>
                      <a:pt x="434" y="492"/>
                      <a:pt x="437" y="492"/>
                      <a:pt x="438" y="491"/>
                    </a:cubicBezTo>
                    <a:cubicBezTo>
                      <a:pt x="451" y="485"/>
                      <a:pt x="465" y="478"/>
                      <a:pt x="480" y="470"/>
                    </a:cubicBezTo>
                    <a:close/>
                    <a:moveTo>
                      <a:pt x="542" y="349"/>
                    </a:moveTo>
                    <a:cubicBezTo>
                      <a:pt x="557" y="356"/>
                      <a:pt x="570" y="363"/>
                      <a:pt x="584" y="370"/>
                    </a:cubicBezTo>
                    <a:cubicBezTo>
                      <a:pt x="585" y="370"/>
                      <a:pt x="587" y="371"/>
                      <a:pt x="589" y="370"/>
                    </a:cubicBezTo>
                    <a:cubicBezTo>
                      <a:pt x="603" y="363"/>
                      <a:pt x="616" y="356"/>
                      <a:pt x="631" y="349"/>
                    </a:cubicBezTo>
                    <a:cubicBezTo>
                      <a:pt x="616" y="341"/>
                      <a:pt x="603" y="334"/>
                      <a:pt x="589" y="328"/>
                    </a:cubicBezTo>
                    <a:cubicBezTo>
                      <a:pt x="588" y="327"/>
                      <a:pt x="585" y="327"/>
                      <a:pt x="584" y="328"/>
                    </a:cubicBezTo>
                    <a:cubicBezTo>
                      <a:pt x="570" y="334"/>
                      <a:pt x="557" y="341"/>
                      <a:pt x="542" y="349"/>
                    </a:cubicBezTo>
                    <a:close/>
                    <a:moveTo>
                      <a:pt x="737" y="348"/>
                    </a:moveTo>
                    <a:cubicBezTo>
                      <a:pt x="752" y="356"/>
                      <a:pt x="765" y="363"/>
                      <a:pt x="779" y="370"/>
                    </a:cubicBezTo>
                    <a:cubicBezTo>
                      <a:pt x="780" y="370"/>
                      <a:pt x="782" y="371"/>
                      <a:pt x="783" y="370"/>
                    </a:cubicBezTo>
                    <a:cubicBezTo>
                      <a:pt x="797" y="363"/>
                      <a:pt x="811" y="356"/>
                      <a:pt x="826" y="349"/>
                    </a:cubicBezTo>
                    <a:cubicBezTo>
                      <a:pt x="811" y="341"/>
                      <a:pt x="798" y="335"/>
                      <a:pt x="785" y="328"/>
                    </a:cubicBezTo>
                    <a:cubicBezTo>
                      <a:pt x="783" y="327"/>
                      <a:pt x="780" y="327"/>
                      <a:pt x="778" y="328"/>
                    </a:cubicBezTo>
                    <a:cubicBezTo>
                      <a:pt x="765" y="334"/>
                      <a:pt x="752" y="341"/>
                      <a:pt x="737" y="348"/>
                    </a:cubicBezTo>
                    <a:close/>
                    <a:moveTo>
                      <a:pt x="443" y="445"/>
                    </a:moveTo>
                    <a:cubicBezTo>
                      <a:pt x="458" y="453"/>
                      <a:pt x="471" y="460"/>
                      <a:pt x="484" y="466"/>
                    </a:cubicBezTo>
                    <a:cubicBezTo>
                      <a:pt x="486" y="467"/>
                      <a:pt x="488" y="467"/>
                      <a:pt x="490" y="467"/>
                    </a:cubicBezTo>
                    <a:cubicBezTo>
                      <a:pt x="504" y="460"/>
                      <a:pt x="517" y="453"/>
                      <a:pt x="532" y="445"/>
                    </a:cubicBezTo>
                    <a:cubicBezTo>
                      <a:pt x="517" y="438"/>
                      <a:pt x="504" y="431"/>
                      <a:pt x="490" y="425"/>
                    </a:cubicBezTo>
                    <a:cubicBezTo>
                      <a:pt x="489" y="424"/>
                      <a:pt x="486" y="424"/>
                      <a:pt x="485" y="425"/>
                    </a:cubicBezTo>
                    <a:cubicBezTo>
                      <a:pt x="471" y="431"/>
                      <a:pt x="458" y="438"/>
                      <a:pt x="443" y="445"/>
                    </a:cubicBezTo>
                    <a:close/>
                    <a:moveTo>
                      <a:pt x="581" y="372"/>
                    </a:moveTo>
                    <a:cubicBezTo>
                      <a:pt x="566" y="365"/>
                      <a:pt x="552" y="358"/>
                      <a:pt x="539" y="351"/>
                    </a:cubicBezTo>
                    <a:cubicBezTo>
                      <a:pt x="538" y="351"/>
                      <a:pt x="536" y="351"/>
                      <a:pt x="535" y="351"/>
                    </a:cubicBezTo>
                    <a:cubicBezTo>
                      <a:pt x="521" y="358"/>
                      <a:pt x="507" y="365"/>
                      <a:pt x="491" y="372"/>
                    </a:cubicBezTo>
                    <a:cubicBezTo>
                      <a:pt x="506" y="380"/>
                      <a:pt x="520" y="387"/>
                      <a:pt x="533" y="393"/>
                    </a:cubicBezTo>
                    <a:cubicBezTo>
                      <a:pt x="535" y="394"/>
                      <a:pt x="537" y="394"/>
                      <a:pt x="538" y="394"/>
                    </a:cubicBezTo>
                    <a:cubicBezTo>
                      <a:pt x="552" y="387"/>
                      <a:pt x="565" y="380"/>
                      <a:pt x="581" y="372"/>
                    </a:cubicBezTo>
                    <a:close/>
                    <a:moveTo>
                      <a:pt x="629" y="397"/>
                    </a:moveTo>
                    <a:cubicBezTo>
                      <a:pt x="614" y="389"/>
                      <a:pt x="602" y="383"/>
                      <a:pt x="589" y="376"/>
                    </a:cubicBezTo>
                    <a:cubicBezTo>
                      <a:pt x="587" y="375"/>
                      <a:pt x="584" y="375"/>
                      <a:pt x="583" y="376"/>
                    </a:cubicBezTo>
                    <a:cubicBezTo>
                      <a:pt x="569" y="382"/>
                      <a:pt x="555" y="389"/>
                      <a:pt x="540" y="397"/>
                    </a:cubicBezTo>
                    <a:cubicBezTo>
                      <a:pt x="555" y="404"/>
                      <a:pt x="569" y="411"/>
                      <a:pt x="583" y="418"/>
                    </a:cubicBezTo>
                    <a:cubicBezTo>
                      <a:pt x="584" y="419"/>
                      <a:pt x="586" y="419"/>
                      <a:pt x="588" y="418"/>
                    </a:cubicBezTo>
                    <a:cubicBezTo>
                      <a:pt x="601" y="411"/>
                      <a:pt x="614" y="404"/>
                      <a:pt x="629" y="397"/>
                    </a:cubicBezTo>
                    <a:close/>
                    <a:moveTo>
                      <a:pt x="492" y="421"/>
                    </a:moveTo>
                    <a:cubicBezTo>
                      <a:pt x="500" y="425"/>
                      <a:pt x="508" y="428"/>
                      <a:pt x="514" y="433"/>
                    </a:cubicBezTo>
                    <a:cubicBezTo>
                      <a:pt x="529" y="444"/>
                      <a:pt x="543" y="444"/>
                      <a:pt x="559" y="433"/>
                    </a:cubicBezTo>
                    <a:cubicBezTo>
                      <a:pt x="565" y="428"/>
                      <a:pt x="572" y="425"/>
                      <a:pt x="581" y="421"/>
                    </a:cubicBezTo>
                    <a:cubicBezTo>
                      <a:pt x="566" y="413"/>
                      <a:pt x="553" y="407"/>
                      <a:pt x="540" y="401"/>
                    </a:cubicBezTo>
                    <a:cubicBezTo>
                      <a:pt x="538" y="400"/>
                      <a:pt x="534" y="400"/>
                      <a:pt x="532" y="401"/>
                    </a:cubicBezTo>
                    <a:cubicBezTo>
                      <a:pt x="519" y="407"/>
                      <a:pt x="506" y="414"/>
                      <a:pt x="492" y="421"/>
                    </a:cubicBezTo>
                    <a:close/>
                    <a:moveTo>
                      <a:pt x="237" y="397"/>
                    </a:moveTo>
                    <a:cubicBezTo>
                      <a:pt x="229" y="392"/>
                      <a:pt x="222" y="390"/>
                      <a:pt x="216" y="386"/>
                    </a:cubicBezTo>
                    <a:cubicBezTo>
                      <a:pt x="200" y="375"/>
                      <a:pt x="186" y="374"/>
                      <a:pt x="170" y="385"/>
                    </a:cubicBezTo>
                    <a:cubicBezTo>
                      <a:pt x="164" y="390"/>
                      <a:pt x="156" y="393"/>
                      <a:pt x="148" y="397"/>
                    </a:cubicBezTo>
                    <a:cubicBezTo>
                      <a:pt x="163" y="404"/>
                      <a:pt x="176" y="411"/>
                      <a:pt x="189" y="417"/>
                    </a:cubicBezTo>
                    <a:cubicBezTo>
                      <a:pt x="191" y="418"/>
                      <a:pt x="193" y="419"/>
                      <a:pt x="195" y="418"/>
                    </a:cubicBezTo>
                    <a:cubicBezTo>
                      <a:pt x="209" y="411"/>
                      <a:pt x="222" y="404"/>
                      <a:pt x="237" y="397"/>
                    </a:cubicBezTo>
                    <a:close/>
                    <a:moveTo>
                      <a:pt x="782" y="374"/>
                    </a:moveTo>
                    <a:cubicBezTo>
                      <a:pt x="797" y="382"/>
                      <a:pt x="810" y="388"/>
                      <a:pt x="824" y="395"/>
                    </a:cubicBezTo>
                    <a:cubicBezTo>
                      <a:pt x="825" y="396"/>
                      <a:pt x="827" y="396"/>
                      <a:pt x="829" y="395"/>
                    </a:cubicBezTo>
                    <a:cubicBezTo>
                      <a:pt x="842" y="389"/>
                      <a:pt x="856" y="382"/>
                      <a:pt x="871" y="374"/>
                    </a:cubicBezTo>
                    <a:cubicBezTo>
                      <a:pt x="856" y="367"/>
                      <a:pt x="843" y="360"/>
                      <a:pt x="830" y="353"/>
                    </a:cubicBezTo>
                    <a:cubicBezTo>
                      <a:pt x="828" y="353"/>
                      <a:pt x="825" y="353"/>
                      <a:pt x="823" y="353"/>
                    </a:cubicBezTo>
                    <a:cubicBezTo>
                      <a:pt x="810" y="360"/>
                      <a:pt x="797" y="366"/>
                      <a:pt x="782" y="374"/>
                    </a:cubicBezTo>
                    <a:close/>
                    <a:moveTo>
                      <a:pt x="688" y="373"/>
                    </a:moveTo>
                    <a:cubicBezTo>
                      <a:pt x="703" y="380"/>
                      <a:pt x="716" y="387"/>
                      <a:pt x="729" y="394"/>
                    </a:cubicBezTo>
                    <a:cubicBezTo>
                      <a:pt x="731" y="395"/>
                      <a:pt x="734" y="394"/>
                      <a:pt x="736" y="393"/>
                    </a:cubicBezTo>
                    <a:cubicBezTo>
                      <a:pt x="750" y="387"/>
                      <a:pt x="763" y="380"/>
                      <a:pt x="777" y="373"/>
                    </a:cubicBezTo>
                    <a:cubicBezTo>
                      <a:pt x="763" y="366"/>
                      <a:pt x="749" y="359"/>
                      <a:pt x="736" y="352"/>
                    </a:cubicBezTo>
                    <a:cubicBezTo>
                      <a:pt x="734" y="352"/>
                      <a:pt x="731" y="352"/>
                      <a:pt x="729" y="353"/>
                    </a:cubicBezTo>
                    <a:cubicBezTo>
                      <a:pt x="716" y="359"/>
                      <a:pt x="703" y="366"/>
                      <a:pt x="688" y="373"/>
                    </a:cubicBezTo>
                    <a:close/>
                    <a:moveTo>
                      <a:pt x="188" y="421"/>
                    </a:moveTo>
                    <a:cubicBezTo>
                      <a:pt x="173" y="413"/>
                      <a:pt x="160" y="407"/>
                      <a:pt x="146" y="400"/>
                    </a:cubicBezTo>
                    <a:cubicBezTo>
                      <a:pt x="145" y="400"/>
                      <a:pt x="143" y="399"/>
                      <a:pt x="142" y="400"/>
                    </a:cubicBezTo>
                    <a:cubicBezTo>
                      <a:pt x="128" y="407"/>
                      <a:pt x="114" y="413"/>
                      <a:pt x="99" y="421"/>
                    </a:cubicBezTo>
                    <a:cubicBezTo>
                      <a:pt x="114" y="429"/>
                      <a:pt x="127" y="435"/>
                      <a:pt x="141" y="442"/>
                    </a:cubicBezTo>
                    <a:cubicBezTo>
                      <a:pt x="142" y="443"/>
                      <a:pt x="146" y="443"/>
                      <a:pt x="148" y="442"/>
                    </a:cubicBezTo>
                    <a:cubicBezTo>
                      <a:pt x="161" y="435"/>
                      <a:pt x="173" y="429"/>
                      <a:pt x="188" y="421"/>
                    </a:cubicBezTo>
                    <a:close/>
                    <a:moveTo>
                      <a:pt x="489" y="520"/>
                    </a:moveTo>
                    <a:cubicBezTo>
                      <a:pt x="504" y="528"/>
                      <a:pt x="517" y="534"/>
                      <a:pt x="531" y="541"/>
                    </a:cubicBezTo>
                    <a:cubicBezTo>
                      <a:pt x="532" y="542"/>
                      <a:pt x="535" y="542"/>
                      <a:pt x="536" y="541"/>
                    </a:cubicBezTo>
                    <a:cubicBezTo>
                      <a:pt x="550" y="535"/>
                      <a:pt x="563" y="528"/>
                      <a:pt x="578" y="520"/>
                    </a:cubicBezTo>
                    <a:cubicBezTo>
                      <a:pt x="564" y="513"/>
                      <a:pt x="550" y="506"/>
                      <a:pt x="537" y="500"/>
                    </a:cubicBezTo>
                    <a:cubicBezTo>
                      <a:pt x="535" y="499"/>
                      <a:pt x="533" y="499"/>
                      <a:pt x="531" y="500"/>
                    </a:cubicBezTo>
                    <a:cubicBezTo>
                      <a:pt x="517" y="506"/>
                      <a:pt x="504" y="513"/>
                      <a:pt x="489" y="520"/>
                    </a:cubicBezTo>
                    <a:close/>
                    <a:moveTo>
                      <a:pt x="676" y="520"/>
                    </a:moveTo>
                    <a:cubicBezTo>
                      <a:pt x="661" y="513"/>
                      <a:pt x="648" y="506"/>
                      <a:pt x="635" y="500"/>
                    </a:cubicBezTo>
                    <a:cubicBezTo>
                      <a:pt x="633" y="499"/>
                      <a:pt x="630" y="499"/>
                      <a:pt x="628" y="500"/>
                    </a:cubicBezTo>
                    <a:cubicBezTo>
                      <a:pt x="615" y="506"/>
                      <a:pt x="601" y="513"/>
                      <a:pt x="587" y="520"/>
                    </a:cubicBezTo>
                    <a:cubicBezTo>
                      <a:pt x="601" y="528"/>
                      <a:pt x="615" y="534"/>
                      <a:pt x="628" y="541"/>
                    </a:cubicBezTo>
                    <a:cubicBezTo>
                      <a:pt x="630" y="542"/>
                      <a:pt x="632" y="542"/>
                      <a:pt x="634" y="541"/>
                    </a:cubicBezTo>
                    <a:cubicBezTo>
                      <a:pt x="648" y="535"/>
                      <a:pt x="661" y="528"/>
                      <a:pt x="676" y="520"/>
                    </a:cubicBezTo>
                    <a:close/>
                    <a:moveTo>
                      <a:pt x="480" y="519"/>
                    </a:moveTo>
                    <a:cubicBezTo>
                      <a:pt x="465" y="511"/>
                      <a:pt x="453" y="505"/>
                      <a:pt x="440" y="499"/>
                    </a:cubicBezTo>
                    <a:cubicBezTo>
                      <a:pt x="438" y="498"/>
                      <a:pt x="435" y="497"/>
                      <a:pt x="433" y="498"/>
                    </a:cubicBezTo>
                    <a:cubicBezTo>
                      <a:pt x="419" y="505"/>
                      <a:pt x="405" y="511"/>
                      <a:pt x="391" y="519"/>
                    </a:cubicBezTo>
                    <a:cubicBezTo>
                      <a:pt x="405" y="526"/>
                      <a:pt x="419" y="533"/>
                      <a:pt x="432" y="540"/>
                    </a:cubicBezTo>
                    <a:cubicBezTo>
                      <a:pt x="434" y="540"/>
                      <a:pt x="437" y="541"/>
                      <a:pt x="438" y="540"/>
                    </a:cubicBezTo>
                    <a:cubicBezTo>
                      <a:pt x="452" y="533"/>
                      <a:pt x="465" y="526"/>
                      <a:pt x="480" y="519"/>
                    </a:cubicBezTo>
                    <a:close/>
                    <a:moveTo>
                      <a:pt x="538" y="545"/>
                    </a:moveTo>
                    <a:cubicBezTo>
                      <a:pt x="553" y="552"/>
                      <a:pt x="566" y="559"/>
                      <a:pt x="579" y="565"/>
                    </a:cubicBezTo>
                    <a:cubicBezTo>
                      <a:pt x="581" y="566"/>
                      <a:pt x="584" y="566"/>
                      <a:pt x="586" y="566"/>
                    </a:cubicBezTo>
                    <a:cubicBezTo>
                      <a:pt x="599" y="559"/>
                      <a:pt x="613" y="552"/>
                      <a:pt x="627" y="545"/>
                    </a:cubicBezTo>
                    <a:cubicBezTo>
                      <a:pt x="612" y="537"/>
                      <a:pt x="599" y="530"/>
                      <a:pt x="585" y="524"/>
                    </a:cubicBezTo>
                    <a:cubicBezTo>
                      <a:pt x="584" y="523"/>
                      <a:pt x="581" y="523"/>
                      <a:pt x="580" y="524"/>
                    </a:cubicBezTo>
                    <a:cubicBezTo>
                      <a:pt x="566" y="531"/>
                      <a:pt x="553" y="537"/>
                      <a:pt x="538" y="545"/>
                    </a:cubicBezTo>
                    <a:close/>
                    <a:moveTo>
                      <a:pt x="286" y="421"/>
                    </a:moveTo>
                    <a:cubicBezTo>
                      <a:pt x="271" y="414"/>
                      <a:pt x="258" y="407"/>
                      <a:pt x="246" y="401"/>
                    </a:cubicBezTo>
                    <a:cubicBezTo>
                      <a:pt x="244" y="400"/>
                      <a:pt x="240" y="399"/>
                      <a:pt x="238" y="400"/>
                    </a:cubicBezTo>
                    <a:cubicBezTo>
                      <a:pt x="225" y="407"/>
                      <a:pt x="212" y="414"/>
                      <a:pt x="197" y="421"/>
                    </a:cubicBezTo>
                    <a:cubicBezTo>
                      <a:pt x="212" y="429"/>
                      <a:pt x="225" y="436"/>
                      <a:pt x="239" y="442"/>
                    </a:cubicBezTo>
                    <a:cubicBezTo>
                      <a:pt x="240" y="443"/>
                      <a:pt x="243" y="443"/>
                      <a:pt x="244" y="442"/>
                    </a:cubicBezTo>
                    <a:cubicBezTo>
                      <a:pt x="257" y="436"/>
                      <a:pt x="271" y="429"/>
                      <a:pt x="286" y="421"/>
                    </a:cubicBezTo>
                    <a:close/>
                    <a:moveTo>
                      <a:pt x="483" y="421"/>
                    </a:moveTo>
                    <a:cubicBezTo>
                      <a:pt x="469" y="414"/>
                      <a:pt x="456" y="407"/>
                      <a:pt x="443" y="401"/>
                    </a:cubicBezTo>
                    <a:cubicBezTo>
                      <a:pt x="441" y="400"/>
                      <a:pt x="438" y="399"/>
                      <a:pt x="437" y="400"/>
                    </a:cubicBezTo>
                    <a:cubicBezTo>
                      <a:pt x="423" y="407"/>
                      <a:pt x="410" y="413"/>
                      <a:pt x="394" y="421"/>
                    </a:cubicBezTo>
                    <a:cubicBezTo>
                      <a:pt x="410" y="429"/>
                      <a:pt x="423" y="436"/>
                      <a:pt x="437" y="442"/>
                    </a:cubicBezTo>
                    <a:cubicBezTo>
                      <a:pt x="438" y="443"/>
                      <a:pt x="440" y="443"/>
                      <a:pt x="442" y="442"/>
                    </a:cubicBezTo>
                    <a:cubicBezTo>
                      <a:pt x="455" y="435"/>
                      <a:pt x="468" y="429"/>
                      <a:pt x="483" y="421"/>
                    </a:cubicBezTo>
                    <a:close/>
                    <a:moveTo>
                      <a:pt x="724" y="496"/>
                    </a:moveTo>
                    <a:cubicBezTo>
                      <a:pt x="710" y="489"/>
                      <a:pt x="697" y="482"/>
                      <a:pt x="683" y="475"/>
                    </a:cubicBezTo>
                    <a:cubicBezTo>
                      <a:pt x="682" y="475"/>
                      <a:pt x="680" y="474"/>
                      <a:pt x="678" y="475"/>
                    </a:cubicBezTo>
                    <a:cubicBezTo>
                      <a:pt x="664" y="482"/>
                      <a:pt x="651" y="488"/>
                      <a:pt x="635" y="496"/>
                    </a:cubicBezTo>
                    <a:cubicBezTo>
                      <a:pt x="650" y="503"/>
                      <a:pt x="663" y="510"/>
                      <a:pt x="677" y="517"/>
                    </a:cubicBezTo>
                    <a:cubicBezTo>
                      <a:pt x="678" y="518"/>
                      <a:pt x="681" y="518"/>
                      <a:pt x="683" y="517"/>
                    </a:cubicBezTo>
                    <a:cubicBezTo>
                      <a:pt x="697" y="510"/>
                      <a:pt x="710" y="503"/>
                      <a:pt x="724" y="496"/>
                    </a:cubicBezTo>
                    <a:close/>
                    <a:moveTo>
                      <a:pt x="443" y="299"/>
                    </a:moveTo>
                    <a:cubicBezTo>
                      <a:pt x="458" y="306"/>
                      <a:pt x="470" y="313"/>
                      <a:pt x="484" y="319"/>
                    </a:cubicBezTo>
                    <a:cubicBezTo>
                      <a:pt x="486" y="320"/>
                      <a:pt x="489" y="321"/>
                      <a:pt x="491" y="320"/>
                    </a:cubicBezTo>
                    <a:cubicBezTo>
                      <a:pt x="504" y="313"/>
                      <a:pt x="517" y="306"/>
                      <a:pt x="532" y="299"/>
                    </a:cubicBezTo>
                    <a:cubicBezTo>
                      <a:pt x="517" y="291"/>
                      <a:pt x="504" y="285"/>
                      <a:pt x="490" y="278"/>
                    </a:cubicBezTo>
                    <a:cubicBezTo>
                      <a:pt x="489" y="277"/>
                      <a:pt x="486" y="278"/>
                      <a:pt x="485" y="278"/>
                    </a:cubicBezTo>
                    <a:cubicBezTo>
                      <a:pt x="471" y="285"/>
                      <a:pt x="458" y="292"/>
                      <a:pt x="443" y="299"/>
                    </a:cubicBezTo>
                    <a:close/>
                    <a:moveTo>
                      <a:pt x="439" y="494"/>
                    </a:moveTo>
                    <a:cubicBezTo>
                      <a:pt x="454" y="502"/>
                      <a:pt x="468" y="509"/>
                      <a:pt x="481" y="515"/>
                    </a:cubicBezTo>
                    <a:cubicBezTo>
                      <a:pt x="482" y="516"/>
                      <a:pt x="485" y="516"/>
                      <a:pt x="486" y="516"/>
                    </a:cubicBezTo>
                    <a:cubicBezTo>
                      <a:pt x="500" y="509"/>
                      <a:pt x="514" y="502"/>
                      <a:pt x="528" y="494"/>
                    </a:cubicBezTo>
                    <a:cubicBezTo>
                      <a:pt x="514" y="487"/>
                      <a:pt x="501" y="480"/>
                      <a:pt x="488" y="474"/>
                    </a:cubicBezTo>
                    <a:cubicBezTo>
                      <a:pt x="486" y="473"/>
                      <a:pt x="482" y="473"/>
                      <a:pt x="480" y="474"/>
                    </a:cubicBezTo>
                    <a:cubicBezTo>
                      <a:pt x="467" y="481"/>
                      <a:pt x="454" y="487"/>
                      <a:pt x="439" y="494"/>
                    </a:cubicBezTo>
                    <a:close/>
                    <a:moveTo>
                      <a:pt x="532" y="397"/>
                    </a:moveTo>
                    <a:cubicBezTo>
                      <a:pt x="517" y="389"/>
                      <a:pt x="504" y="383"/>
                      <a:pt x="491" y="376"/>
                    </a:cubicBezTo>
                    <a:cubicBezTo>
                      <a:pt x="489" y="375"/>
                      <a:pt x="486" y="375"/>
                      <a:pt x="485" y="376"/>
                    </a:cubicBezTo>
                    <a:cubicBezTo>
                      <a:pt x="471" y="382"/>
                      <a:pt x="458" y="389"/>
                      <a:pt x="443" y="397"/>
                    </a:cubicBezTo>
                    <a:cubicBezTo>
                      <a:pt x="458" y="404"/>
                      <a:pt x="472" y="411"/>
                      <a:pt x="485" y="418"/>
                    </a:cubicBezTo>
                    <a:cubicBezTo>
                      <a:pt x="487" y="419"/>
                      <a:pt x="489" y="418"/>
                      <a:pt x="491" y="417"/>
                    </a:cubicBezTo>
                    <a:cubicBezTo>
                      <a:pt x="504" y="411"/>
                      <a:pt x="517" y="404"/>
                      <a:pt x="532" y="397"/>
                    </a:cubicBezTo>
                    <a:close/>
                    <a:moveTo>
                      <a:pt x="489" y="569"/>
                    </a:moveTo>
                    <a:cubicBezTo>
                      <a:pt x="504" y="576"/>
                      <a:pt x="518" y="583"/>
                      <a:pt x="532" y="590"/>
                    </a:cubicBezTo>
                    <a:cubicBezTo>
                      <a:pt x="533" y="591"/>
                      <a:pt x="536" y="590"/>
                      <a:pt x="537" y="590"/>
                    </a:cubicBezTo>
                    <a:cubicBezTo>
                      <a:pt x="551" y="583"/>
                      <a:pt x="564" y="576"/>
                      <a:pt x="578" y="569"/>
                    </a:cubicBezTo>
                    <a:cubicBezTo>
                      <a:pt x="563" y="561"/>
                      <a:pt x="550" y="555"/>
                      <a:pt x="536" y="548"/>
                    </a:cubicBezTo>
                    <a:cubicBezTo>
                      <a:pt x="535" y="547"/>
                      <a:pt x="533" y="547"/>
                      <a:pt x="532" y="548"/>
                    </a:cubicBezTo>
                    <a:cubicBezTo>
                      <a:pt x="518" y="555"/>
                      <a:pt x="504" y="561"/>
                      <a:pt x="489" y="569"/>
                    </a:cubicBezTo>
                    <a:close/>
                    <a:moveTo>
                      <a:pt x="639" y="300"/>
                    </a:moveTo>
                    <a:cubicBezTo>
                      <a:pt x="654" y="307"/>
                      <a:pt x="668" y="314"/>
                      <a:pt x="682" y="321"/>
                    </a:cubicBezTo>
                    <a:cubicBezTo>
                      <a:pt x="683" y="322"/>
                      <a:pt x="685" y="322"/>
                      <a:pt x="686" y="321"/>
                    </a:cubicBezTo>
                    <a:cubicBezTo>
                      <a:pt x="700" y="314"/>
                      <a:pt x="714" y="307"/>
                      <a:pt x="729" y="300"/>
                    </a:cubicBezTo>
                    <a:cubicBezTo>
                      <a:pt x="714" y="292"/>
                      <a:pt x="701" y="286"/>
                      <a:pt x="687" y="279"/>
                    </a:cubicBezTo>
                    <a:cubicBezTo>
                      <a:pt x="686" y="279"/>
                      <a:pt x="683" y="278"/>
                      <a:pt x="681" y="279"/>
                    </a:cubicBezTo>
                    <a:cubicBezTo>
                      <a:pt x="667" y="286"/>
                      <a:pt x="654" y="292"/>
                      <a:pt x="639" y="300"/>
                    </a:cubicBezTo>
                    <a:close/>
                    <a:moveTo>
                      <a:pt x="680" y="373"/>
                    </a:moveTo>
                    <a:cubicBezTo>
                      <a:pt x="665" y="365"/>
                      <a:pt x="652" y="359"/>
                      <a:pt x="638" y="352"/>
                    </a:cubicBezTo>
                    <a:cubicBezTo>
                      <a:pt x="636" y="352"/>
                      <a:pt x="634" y="352"/>
                      <a:pt x="632" y="352"/>
                    </a:cubicBezTo>
                    <a:cubicBezTo>
                      <a:pt x="619" y="359"/>
                      <a:pt x="605" y="366"/>
                      <a:pt x="590" y="373"/>
                    </a:cubicBezTo>
                    <a:cubicBezTo>
                      <a:pt x="605" y="380"/>
                      <a:pt x="619" y="387"/>
                      <a:pt x="633" y="394"/>
                    </a:cubicBezTo>
                    <a:cubicBezTo>
                      <a:pt x="634" y="395"/>
                      <a:pt x="636" y="395"/>
                      <a:pt x="638" y="394"/>
                    </a:cubicBezTo>
                    <a:cubicBezTo>
                      <a:pt x="651" y="387"/>
                      <a:pt x="665" y="380"/>
                      <a:pt x="680" y="373"/>
                    </a:cubicBezTo>
                    <a:close/>
                    <a:moveTo>
                      <a:pt x="431" y="446"/>
                    </a:moveTo>
                    <a:cubicBezTo>
                      <a:pt x="416" y="438"/>
                      <a:pt x="403" y="431"/>
                      <a:pt x="390" y="425"/>
                    </a:cubicBezTo>
                    <a:cubicBezTo>
                      <a:pt x="389" y="424"/>
                      <a:pt x="386" y="424"/>
                      <a:pt x="385" y="425"/>
                    </a:cubicBezTo>
                    <a:cubicBezTo>
                      <a:pt x="371" y="431"/>
                      <a:pt x="357" y="438"/>
                      <a:pt x="342" y="445"/>
                    </a:cubicBezTo>
                    <a:cubicBezTo>
                      <a:pt x="357" y="453"/>
                      <a:pt x="370" y="460"/>
                      <a:pt x="383" y="466"/>
                    </a:cubicBezTo>
                    <a:cubicBezTo>
                      <a:pt x="385" y="467"/>
                      <a:pt x="389" y="467"/>
                      <a:pt x="390" y="466"/>
                    </a:cubicBezTo>
                    <a:cubicBezTo>
                      <a:pt x="404" y="460"/>
                      <a:pt x="416" y="453"/>
                      <a:pt x="431" y="446"/>
                    </a:cubicBezTo>
                    <a:close/>
                    <a:moveTo>
                      <a:pt x="484" y="372"/>
                    </a:moveTo>
                    <a:cubicBezTo>
                      <a:pt x="469" y="364"/>
                      <a:pt x="456" y="358"/>
                      <a:pt x="443" y="351"/>
                    </a:cubicBezTo>
                    <a:cubicBezTo>
                      <a:pt x="441" y="351"/>
                      <a:pt x="439" y="350"/>
                      <a:pt x="437" y="351"/>
                    </a:cubicBezTo>
                    <a:cubicBezTo>
                      <a:pt x="424" y="357"/>
                      <a:pt x="410" y="364"/>
                      <a:pt x="395" y="372"/>
                    </a:cubicBezTo>
                    <a:cubicBezTo>
                      <a:pt x="410" y="379"/>
                      <a:pt x="423" y="386"/>
                      <a:pt x="437" y="393"/>
                    </a:cubicBezTo>
                    <a:cubicBezTo>
                      <a:pt x="438" y="394"/>
                      <a:pt x="440" y="394"/>
                      <a:pt x="442" y="393"/>
                    </a:cubicBezTo>
                    <a:cubicBezTo>
                      <a:pt x="455" y="386"/>
                      <a:pt x="469" y="379"/>
                      <a:pt x="484" y="372"/>
                    </a:cubicBezTo>
                    <a:close/>
                    <a:moveTo>
                      <a:pt x="540" y="445"/>
                    </a:moveTo>
                    <a:cubicBezTo>
                      <a:pt x="555" y="453"/>
                      <a:pt x="569" y="460"/>
                      <a:pt x="583" y="467"/>
                    </a:cubicBezTo>
                    <a:cubicBezTo>
                      <a:pt x="584" y="467"/>
                      <a:pt x="586" y="467"/>
                      <a:pt x="586" y="467"/>
                    </a:cubicBezTo>
                    <a:cubicBezTo>
                      <a:pt x="600" y="460"/>
                      <a:pt x="614" y="453"/>
                      <a:pt x="630" y="445"/>
                    </a:cubicBezTo>
                    <a:cubicBezTo>
                      <a:pt x="614" y="438"/>
                      <a:pt x="601" y="431"/>
                      <a:pt x="588" y="425"/>
                    </a:cubicBezTo>
                    <a:cubicBezTo>
                      <a:pt x="586" y="424"/>
                      <a:pt x="583" y="424"/>
                      <a:pt x="581" y="425"/>
                    </a:cubicBezTo>
                    <a:cubicBezTo>
                      <a:pt x="568" y="431"/>
                      <a:pt x="555" y="438"/>
                      <a:pt x="540" y="445"/>
                    </a:cubicBezTo>
                    <a:close/>
                    <a:moveTo>
                      <a:pt x="639" y="348"/>
                    </a:moveTo>
                    <a:cubicBezTo>
                      <a:pt x="654" y="356"/>
                      <a:pt x="667" y="363"/>
                      <a:pt x="680" y="369"/>
                    </a:cubicBezTo>
                    <a:cubicBezTo>
                      <a:pt x="682" y="370"/>
                      <a:pt x="684" y="371"/>
                      <a:pt x="685" y="370"/>
                    </a:cubicBezTo>
                    <a:cubicBezTo>
                      <a:pt x="699" y="363"/>
                      <a:pt x="713" y="356"/>
                      <a:pt x="729" y="349"/>
                    </a:cubicBezTo>
                    <a:cubicBezTo>
                      <a:pt x="714" y="341"/>
                      <a:pt x="701" y="335"/>
                      <a:pt x="688" y="328"/>
                    </a:cubicBezTo>
                    <a:cubicBezTo>
                      <a:pt x="686" y="327"/>
                      <a:pt x="683" y="327"/>
                      <a:pt x="681" y="328"/>
                    </a:cubicBezTo>
                    <a:cubicBezTo>
                      <a:pt x="667" y="335"/>
                      <a:pt x="654" y="341"/>
                      <a:pt x="639" y="348"/>
                    </a:cubicBezTo>
                    <a:close/>
                    <a:moveTo>
                      <a:pt x="822" y="447"/>
                    </a:moveTo>
                    <a:cubicBezTo>
                      <a:pt x="809" y="441"/>
                      <a:pt x="798" y="436"/>
                      <a:pt x="788" y="430"/>
                    </a:cubicBezTo>
                    <a:cubicBezTo>
                      <a:pt x="781" y="426"/>
                      <a:pt x="775" y="426"/>
                      <a:pt x="768" y="430"/>
                    </a:cubicBezTo>
                    <a:cubicBezTo>
                      <a:pt x="757" y="436"/>
                      <a:pt x="746" y="441"/>
                      <a:pt x="733" y="447"/>
                    </a:cubicBezTo>
                    <a:cubicBezTo>
                      <a:pt x="748" y="455"/>
                      <a:pt x="761" y="461"/>
                      <a:pt x="775" y="468"/>
                    </a:cubicBezTo>
                    <a:cubicBezTo>
                      <a:pt x="776" y="469"/>
                      <a:pt x="779" y="469"/>
                      <a:pt x="781" y="468"/>
                    </a:cubicBezTo>
                    <a:cubicBezTo>
                      <a:pt x="794" y="462"/>
                      <a:pt x="807" y="455"/>
                      <a:pt x="822" y="447"/>
                    </a:cubicBezTo>
                    <a:close/>
                    <a:moveTo>
                      <a:pt x="237" y="445"/>
                    </a:moveTo>
                    <a:cubicBezTo>
                      <a:pt x="222" y="438"/>
                      <a:pt x="209" y="431"/>
                      <a:pt x="195" y="425"/>
                    </a:cubicBezTo>
                    <a:cubicBezTo>
                      <a:pt x="194" y="424"/>
                      <a:pt x="191" y="424"/>
                      <a:pt x="190" y="425"/>
                    </a:cubicBezTo>
                    <a:cubicBezTo>
                      <a:pt x="176" y="431"/>
                      <a:pt x="163" y="438"/>
                      <a:pt x="148" y="445"/>
                    </a:cubicBezTo>
                    <a:cubicBezTo>
                      <a:pt x="163" y="453"/>
                      <a:pt x="177" y="460"/>
                      <a:pt x="191" y="467"/>
                    </a:cubicBezTo>
                    <a:cubicBezTo>
                      <a:pt x="192" y="467"/>
                      <a:pt x="194" y="467"/>
                      <a:pt x="196" y="466"/>
                    </a:cubicBezTo>
                    <a:cubicBezTo>
                      <a:pt x="209" y="460"/>
                      <a:pt x="222" y="453"/>
                      <a:pt x="237" y="445"/>
                    </a:cubicBezTo>
                    <a:close/>
                    <a:moveTo>
                      <a:pt x="382" y="470"/>
                    </a:moveTo>
                    <a:cubicBezTo>
                      <a:pt x="368" y="463"/>
                      <a:pt x="355" y="456"/>
                      <a:pt x="342" y="450"/>
                    </a:cubicBezTo>
                    <a:cubicBezTo>
                      <a:pt x="340" y="449"/>
                      <a:pt x="337" y="449"/>
                      <a:pt x="335" y="449"/>
                    </a:cubicBezTo>
                    <a:cubicBezTo>
                      <a:pt x="322" y="456"/>
                      <a:pt x="308" y="463"/>
                      <a:pt x="293" y="470"/>
                    </a:cubicBezTo>
                    <a:cubicBezTo>
                      <a:pt x="309" y="478"/>
                      <a:pt x="323" y="485"/>
                      <a:pt x="337" y="492"/>
                    </a:cubicBezTo>
                    <a:cubicBezTo>
                      <a:pt x="338" y="492"/>
                      <a:pt x="340" y="492"/>
                      <a:pt x="341" y="491"/>
                    </a:cubicBezTo>
                    <a:cubicBezTo>
                      <a:pt x="354" y="484"/>
                      <a:pt x="367" y="478"/>
                      <a:pt x="382" y="470"/>
                    </a:cubicBezTo>
                    <a:close/>
                    <a:moveTo>
                      <a:pt x="871" y="423"/>
                    </a:moveTo>
                    <a:cubicBezTo>
                      <a:pt x="856" y="415"/>
                      <a:pt x="842" y="409"/>
                      <a:pt x="829" y="402"/>
                    </a:cubicBezTo>
                    <a:cubicBezTo>
                      <a:pt x="828" y="401"/>
                      <a:pt x="826" y="401"/>
                      <a:pt x="825" y="402"/>
                    </a:cubicBezTo>
                    <a:cubicBezTo>
                      <a:pt x="811" y="408"/>
                      <a:pt x="797" y="415"/>
                      <a:pt x="782" y="423"/>
                    </a:cubicBezTo>
                    <a:cubicBezTo>
                      <a:pt x="797" y="431"/>
                      <a:pt x="810" y="437"/>
                      <a:pt x="824" y="444"/>
                    </a:cubicBezTo>
                    <a:cubicBezTo>
                      <a:pt x="826" y="445"/>
                      <a:pt x="828" y="444"/>
                      <a:pt x="830" y="443"/>
                    </a:cubicBezTo>
                    <a:cubicBezTo>
                      <a:pt x="843" y="437"/>
                      <a:pt x="856" y="430"/>
                      <a:pt x="871" y="423"/>
                    </a:cubicBezTo>
                    <a:close/>
                    <a:moveTo>
                      <a:pt x="532" y="348"/>
                    </a:moveTo>
                    <a:cubicBezTo>
                      <a:pt x="518" y="340"/>
                      <a:pt x="505" y="334"/>
                      <a:pt x="492" y="328"/>
                    </a:cubicBezTo>
                    <a:cubicBezTo>
                      <a:pt x="490" y="327"/>
                      <a:pt x="488" y="326"/>
                      <a:pt x="486" y="327"/>
                    </a:cubicBezTo>
                    <a:cubicBezTo>
                      <a:pt x="472" y="333"/>
                      <a:pt x="459" y="340"/>
                      <a:pt x="443" y="347"/>
                    </a:cubicBezTo>
                    <a:cubicBezTo>
                      <a:pt x="459" y="355"/>
                      <a:pt x="472" y="362"/>
                      <a:pt x="486" y="369"/>
                    </a:cubicBezTo>
                    <a:cubicBezTo>
                      <a:pt x="487" y="369"/>
                      <a:pt x="489" y="369"/>
                      <a:pt x="491" y="369"/>
                    </a:cubicBezTo>
                    <a:cubicBezTo>
                      <a:pt x="504" y="362"/>
                      <a:pt x="517" y="355"/>
                      <a:pt x="532" y="348"/>
                    </a:cubicBezTo>
                    <a:close/>
                    <a:moveTo>
                      <a:pt x="346" y="347"/>
                    </a:moveTo>
                    <a:cubicBezTo>
                      <a:pt x="361" y="355"/>
                      <a:pt x="374" y="362"/>
                      <a:pt x="387" y="368"/>
                    </a:cubicBezTo>
                    <a:cubicBezTo>
                      <a:pt x="389" y="369"/>
                      <a:pt x="391" y="370"/>
                      <a:pt x="392" y="369"/>
                    </a:cubicBezTo>
                    <a:cubicBezTo>
                      <a:pt x="406" y="362"/>
                      <a:pt x="420" y="355"/>
                      <a:pt x="435" y="348"/>
                    </a:cubicBezTo>
                    <a:cubicBezTo>
                      <a:pt x="420" y="340"/>
                      <a:pt x="407" y="333"/>
                      <a:pt x="394" y="327"/>
                    </a:cubicBezTo>
                    <a:cubicBezTo>
                      <a:pt x="392" y="326"/>
                      <a:pt x="389" y="326"/>
                      <a:pt x="387" y="327"/>
                    </a:cubicBezTo>
                    <a:cubicBezTo>
                      <a:pt x="374" y="333"/>
                      <a:pt x="361" y="340"/>
                      <a:pt x="346" y="347"/>
                    </a:cubicBezTo>
                    <a:close/>
                    <a:moveTo>
                      <a:pt x="688" y="324"/>
                    </a:moveTo>
                    <a:cubicBezTo>
                      <a:pt x="703" y="332"/>
                      <a:pt x="716" y="339"/>
                      <a:pt x="730" y="346"/>
                    </a:cubicBezTo>
                    <a:cubicBezTo>
                      <a:pt x="732" y="346"/>
                      <a:pt x="734" y="346"/>
                      <a:pt x="735" y="345"/>
                    </a:cubicBezTo>
                    <a:cubicBezTo>
                      <a:pt x="749" y="339"/>
                      <a:pt x="763" y="332"/>
                      <a:pt x="777" y="324"/>
                    </a:cubicBezTo>
                    <a:cubicBezTo>
                      <a:pt x="763" y="317"/>
                      <a:pt x="750" y="310"/>
                      <a:pt x="737" y="304"/>
                    </a:cubicBezTo>
                    <a:cubicBezTo>
                      <a:pt x="735" y="303"/>
                      <a:pt x="732" y="303"/>
                      <a:pt x="730" y="304"/>
                    </a:cubicBezTo>
                    <a:cubicBezTo>
                      <a:pt x="716" y="310"/>
                      <a:pt x="703" y="317"/>
                      <a:pt x="688" y="324"/>
                    </a:cubicBezTo>
                    <a:close/>
                    <a:moveTo>
                      <a:pt x="491" y="470"/>
                    </a:moveTo>
                    <a:cubicBezTo>
                      <a:pt x="506" y="477"/>
                      <a:pt x="519" y="484"/>
                      <a:pt x="533" y="490"/>
                    </a:cubicBezTo>
                    <a:cubicBezTo>
                      <a:pt x="534" y="491"/>
                      <a:pt x="537" y="492"/>
                      <a:pt x="539" y="491"/>
                    </a:cubicBezTo>
                    <a:cubicBezTo>
                      <a:pt x="552" y="484"/>
                      <a:pt x="566" y="477"/>
                      <a:pt x="581" y="470"/>
                    </a:cubicBezTo>
                    <a:cubicBezTo>
                      <a:pt x="566" y="462"/>
                      <a:pt x="553" y="456"/>
                      <a:pt x="539" y="449"/>
                    </a:cubicBezTo>
                    <a:cubicBezTo>
                      <a:pt x="538" y="448"/>
                      <a:pt x="535" y="449"/>
                      <a:pt x="533" y="449"/>
                    </a:cubicBezTo>
                    <a:cubicBezTo>
                      <a:pt x="520" y="456"/>
                      <a:pt x="506" y="462"/>
                      <a:pt x="491" y="470"/>
                    </a:cubicBezTo>
                    <a:close/>
                    <a:moveTo>
                      <a:pt x="589" y="421"/>
                    </a:moveTo>
                    <a:cubicBezTo>
                      <a:pt x="604" y="429"/>
                      <a:pt x="617" y="436"/>
                      <a:pt x="631" y="442"/>
                    </a:cubicBezTo>
                    <a:cubicBezTo>
                      <a:pt x="632" y="443"/>
                      <a:pt x="634" y="443"/>
                      <a:pt x="636" y="442"/>
                    </a:cubicBezTo>
                    <a:cubicBezTo>
                      <a:pt x="649" y="436"/>
                      <a:pt x="663" y="429"/>
                      <a:pt x="678" y="421"/>
                    </a:cubicBezTo>
                    <a:cubicBezTo>
                      <a:pt x="663" y="414"/>
                      <a:pt x="650" y="407"/>
                      <a:pt x="637" y="400"/>
                    </a:cubicBezTo>
                    <a:cubicBezTo>
                      <a:pt x="635" y="400"/>
                      <a:pt x="632" y="400"/>
                      <a:pt x="630" y="400"/>
                    </a:cubicBezTo>
                    <a:cubicBezTo>
                      <a:pt x="617" y="407"/>
                      <a:pt x="604" y="413"/>
                      <a:pt x="589" y="421"/>
                    </a:cubicBezTo>
                    <a:close/>
                    <a:moveTo>
                      <a:pt x="773" y="472"/>
                    </a:moveTo>
                    <a:cubicBezTo>
                      <a:pt x="758" y="464"/>
                      <a:pt x="745" y="457"/>
                      <a:pt x="731" y="451"/>
                    </a:cubicBezTo>
                    <a:cubicBezTo>
                      <a:pt x="730" y="450"/>
                      <a:pt x="728" y="450"/>
                      <a:pt x="726" y="451"/>
                    </a:cubicBezTo>
                    <a:cubicBezTo>
                      <a:pt x="713" y="457"/>
                      <a:pt x="699" y="464"/>
                      <a:pt x="684" y="472"/>
                    </a:cubicBezTo>
                    <a:cubicBezTo>
                      <a:pt x="699" y="479"/>
                      <a:pt x="712" y="486"/>
                      <a:pt x="726" y="493"/>
                    </a:cubicBezTo>
                    <a:cubicBezTo>
                      <a:pt x="727" y="493"/>
                      <a:pt x="729" y="494"/>
                      <a:pt x="731" y="493"/>
                    </a:cubicBezTo>
                    <a:cubicBezTo>
                      <a:pt x="744" y="486"/>
                      <a:pt x="758" y="479"/>
                      <a:pt x="773" y="472"/>
                    </a:cubicBezTo>
                    <a:close/>
                    <a:moveTo>
                      <a:pt x="540" y="250"/>
                    </a:moveTo>
                    <a:cubicBezTo>
                      <a:pt x="555" y="258"/>
                      <a:pt x="569" y="265"/>
                      <a:pt x="583" y="272"/>
                    </a:cubicBezTo>
                    <a:cubicBezTo>
                      <a:pt x="584" y="272"/>
                      <a:pt x="586" y="272"/>
                      <a:pt x="587" y="272"/>
                    </a:cubicBezTo>
                    <a:cubicBezTo>
                      <a:pt x="600" y="265"/>
                      <a:pt x="614" y="258"/>
                      <a:pt x="629" y="250"/>
                    </a:cubicBezTo>
                    <a:cubicBezTo>
                      <a:pt x="615" y="243"/>
                      <a:pt x="602" y="236"/>
                      <a:pt x="589" y="230"/>
                    </a:cubicBezTo>
                    <a:cubicBezTo>
                      <a:pt x="587" y="229"/>
                      <a:pt x="584" y="229"/>
                      <a:pt x="582" y="230"/>
                    </a:cubicBezTo>
                    <a:cubicBezTo>
                      <a:pt x="569" y="236"/>
                      <a:pt x="555" y="243"/>
                      <a:pt x="540" y="250"/>
                    </a:cubicBezTo>
                    <a:close/>
                    <a:moveTo>
                      <a:pt x="484" y="323"/>
                    </a:moveTo>
                    <a:cubicBezTo>
                      <a:pt x="469" y="316"/>
                      <a:pt x="456" y="309"/>
                      <a:pt x="442" y="303"/>
                    </a:cubicBezTo>
                    <a:cubicBezTo>
                      <a:pt x="441" y="302"/>
                      <a:pt x="439" y="302"/>
                      <a:pt x="438" y="302"/>
                    </a:cubicBezTo>
                    <a:cubicBezTo>
                      <a:pt x="424" y="309"/>
                      <a:pt x="410" y="316"/>
                      <a:pt x="394" y="323"/>
                    </a:cubicBezTo>
                    <a:cubicBezTo>
                      <a:pt x="410" y="331"/>
                      <a:pt x="423" y="337"/>
                      <a:pt x="436" y="344"/>
                    </a:cubicBezTo>
                    <a:cubicBezTo>
                      <a:pt x="438" y="345"/>
                      <a:pt x="441" y="345"/>
                      <a:pt x="443" y="344"/>
                    </a:cubicBezTo>
                    <a:cubicBezTo>
                      <a:pt x="456" y="337"/>
                      <a:pt x="469" y="331"/>
                      <a:pt x="484" y="32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1" name="Data_Center"/>
              <p:cNvSpPr>
                <a:spLocks/>
              </p:cNvSpPr>
              <p:nvPr>
                <p:custDataLst>
                  <p:tags r:id="rId1039"/>
                </p:custDataLst>
              </p:nvPr>
            </p:nvSpPr>
            <p:spPr bwMode="auto">
              <a:xfrm>
                <a:off x="48" y="21"/>
                <a:ext cx="401" cy="150"/>
              </a:xfrm>
              <a:custGeom>
                <a:avLst/>
                <a:gdLst>
                  <a:gd name="T0" fmla="*/ 1069 w 1069"/>
                  <a:gd name="T1" fmla="*/ 306 h 397"/>
                  <a:gd name="T2" fmla="*/ 1016 w 1069"/>
                  <a:gd name="T3" fmla="*/ 397 h 397"/>
                  <a:gd name="T4" fmla="*/ 925 w 1069"/>
                  <a:gd name="T5" fmla="*/ 344 h 397"/>
                  <a:gd name="T6" fmla="*/ 552 w 1069"/>
                  <a:gd name="T7" fmla="*/ 125 h 397"/>
                  <a:gd name="T8" fmla="*/ 537 w 1069"/>
                  <a:gd name="T9" fmla="*/ 125 h 397"/>
                  <a:gd name="T10" fmla="*/ 60 w 1069"/>
                  <a:gd name="T11" fmla="*/ 393 h 397"/>
                  <a:gd name="T12" fmla="*/ 52 w 1069"/>
                  <a:gd name="T13" fmla="*/ 397 h 397"/>
                  <a:gd name="T14" fmla="*/ 0 w 1069"/>
                  <a:gd name="T15" fmla="*/ 306 h 397"/>
                  <a:gd name="T16" fmla="*/ 7 w 1069"/>
                  <a:gd name="T17" fmla="*/ 302 h 397"/>
                  <a:gd name="T18" fmla="*/ 539 w 1069"/>
                  <a:gd name="T19" fmla="*/ 3 h 397"/>
                  <a:gd name="T20" fmla="*/ 552 w 1069"/>
                  <a:gd name="T21" fmla="*/ 3 h 397"/>
                  <a:gd name="T22" fmla="*/ 1065 w 1069"/>
                  <a:gd name="T23" fmla="*/ 303 h 397"/>
                  <a:gd name="T24" fmla="*/ 1069 w 1069"/>
                  <a:gd name="T25" fmla="*/ 30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9" h="397">
                    <a:moveTo>
                      <a:pt x="1069" y="306"/>
                    </a:moveTo>
                    <a:cubicBezTo>
                      <a:pt x="1051" y="337"/>
                      <a:pt x="1034" y="367"/>
                      <a:pt x="1016" y="397"/>
                    </a:cubicBezTo>
                    <a:cubicBezTo>
                      <a:pt x="985" y="379"/>
                      <a:pt x="955" y="361"/>
                      <a:pt x="925" y="344"/>
                    </a:cubicBezTo>
                    <a:cubicBezTo>
                      <a:pt x="800" y="271"/>
                      <a:pt x="676" y="198"/>
                      <a:pt x="552" y="125"/>
                    </a:cubicBezTo>
                    <a:cubicBezTo>
                      <a:pt x="546" y="122"/>
                      <a:pt x="542" y="122"/>
                      <a:pt x="537" y="125"/>
                    </a:cubicBezTo>
                    <a:cubicBezTo>
                      <a:pt x="378" y="214"/>
                      <a:pt x="219" y="304"/>
                      <a:pt x="60" y="393"/>
                    </a:cubicBezTo>
                    <a:cubicBezTo>
                      <a:pt x="58" y="394"/>
                      <a:pt x="55" y="395"/>
                      <a:pt x="52" y="397"/>
                    </a:cubicBezTo>
                    <a:cubicBezTo>
                      <a:pt x="35" y="367"/>
                      <a:pt x="18" y="337"/>
                      <a:pt x="0" y="306"/>
                    </a:cubicBezTo>
                    <a:cubicBezTo>
                      <a:pt x="3" y="304"/>
                      <a:pt x="5" y="303"/>
                      <a:pt x="7" y="302"/>
                    </a:cubicBezTo>
                    <a:cubicBezTo>
                      <a:pt x="184" y="202"/>
                      <a:pt x="362" y="103"/>
                      <a:pt x="539" y="3"/>
                    </a:cubicBezTo>
                    <a:cubicBezTo>
                      <a:pt x="543" y="1"/>
                      <a:pt x="547" y="0"/>
                      <a:pt x="552" y="3"/>
                    </a:cubicBezTo>
                    <a:cubicBezTo>
                      <a:pt x="723" y="103"/>
                      <a:pt x="894" y="203"/>
                      <a:pt x="1065" y="303"/>
                    </a:cubicBezTo>
                    <a:cubicBezTo>
                      <a:pt x="1066" y="304"/>
                      <a:pt x="1067" y="305"/>
                      <a:pt x="1069" y="30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2" name="Data_Center"/>
              <p:cNvSpPr>
                <a:spLocks/>
              </p:cNvSpPr>
              <p:nvPr>
                <p:custDataLst>
                  <p:tags r:id="rId1040"/>
                </p:custDataLst>
              </p:nvPr>
            </p:nvSpPr>
            <p:spPr bwMode="auto">
              <a:xfrm>
                <a:off x="194" y="417"/>
                <a:ext cx="17" cy="29"/>
              </a:xfrm>
              <a:custGeom>
                <a:avLst/>
                <a:gdLst>
                  <a:gd name="T0" fmla="*/ 45 w 45"/>
                  <a:gd name="T1" fmla="*/ 77 h 77"/>
                  <a:gd name="T2" fmla="*/ 4 w 45"/>
                  <a:gd name="T3" fmla="*/ 56 h 77"/>
                  <a:gd name="T4" fmla="*/ 0 w 45"/>
                  <a:gd name="T5" fmla="*/ 48 h 77"/>
                  <a:gd name="T6" fmla="*/ 0 w 45"/>
                  <a:gd name="T7" fmla="*/ 0 h 77"/>
                  <a:gd name="T8" fmla="*/ 43 w 45"/>
                  <a:gd name="T9" fmla="*/ 22 h 77"/>
                  <a:gd name="T10" fmla="*/ 45 w 45"/>
                  <a:gd name="T11" fmla="*/ 26 h 77"/>
                  <a:gd name="T12" fmla="*/ 45 w 45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7">
                    <a:moveTo>
                      <a:pt x="45" y="77"/>
                    </a:moveTo>
                    <a:cubicBezTo>
                      <a:pt x="30" y="69"/>
                      <a:pt x="17" y="63"/>
                      <a:pt x="4" y="56"/>
                    </a:cubicBezTo>
                    <a:cubicBezTo>
                      <a:pt x="2" y="55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6" y="8"/>
                      <a:pt x="29" y="15"/>
                      <a:pt x="43" y="22"/>
                    </a:cubicBezTo>
                    <a:cubicBezTo>
                      <a:pt x="44" y="22"/>
                      <a:pt x="45" y="25"/>
                      <a:pt x="45" y="26"/>
                    </a:cubicBezTo>
                    <a:cubicBezTo>
                      <a:pt x="45" y="42"/>
                      <a:pt x="45" y="59"/>
                      <a:pt x="45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3" name="Data_Center"/>
              <p:cNvSpPr>
                <a:spLocks/>
              </p:cNvSpPr>
              <p:nvPr>
                <p:custDataLst>
                  <p:tags r:id="rId1041"/>
                </p:custDataLst>
              </p:nvPr>
            </p:nvSpPr>
            <p:spPr bwMode="auto">
              <a:xfrm>
                <a:off x="194" y="3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0 h 76"/>
                  <a:gd name="T4" fmla="*/ 45 w 45"/>
                  <a:gd name="T5" fmla="*/ 25 h 76"/>
                  <a:gd name="T6" fmla="*/ 45 w 45"/>
                  <a:gd name="T7" fmla="*/ 76 h 76"/>
                  <a:gd name="T8" fmla="*/ 3 w 45"/>
                  <a:gd name="T9" fmla="*/ 55 h 76"/>
                  <a:gd name="T10" fmla="*/ 1 w 45"/>
                  <a:gd name="T11" fmla="*/ 49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5" y="7"/>
                      <a:pt x="29" y="14"/>
                      <a:pt x="42" y="20"/>
                    </a:cubicBezTo>
                    <a:cubicBezTo>
                      <a:pt x="43" y="21"/>
                      <a:pt x="45" y="23"/>
                      <a:pt x="45" y="25"/>
                    </a:cubicBezTo>
                    <a:cubicBezTo>
                      <a:pt x="45" y="41"/>
                      <a:pt x="45" y="57"/>
                      <a:pt x="45" y="76"/>
                    </a:cubicBezTo>
                    <a:cubicBezTo>
                      <a:pt x="30" y="68"/>
                      <a:pt x="16" y="62"/>
                      <a:pt x="3" y="55"/>
                    </a:cubicBezTo>
                    <a:cubicBezTo>
                      <a:pt x="2" y="54"/>
                      <a:pt x="1" y="51"/>
                      <a:pt x="1" y="49"/>
                    </a:cubicBezTo>
                    <a:cubicBezTo>
                      <a:pt x="0" y="33"/>
                      <a:pt x="1" y="17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4" name="Data_Center"/>
              <p:cNvSpPr>
                <a:spLocks/>
              </p:cNvSpPr>
              <p:nvPr>
                <p:custDataLst>
                  <p:tags r:id="rId1042"/>
                </p:custDataLst>
              </p:nvPr>
            </p:nvSpPr>
            <p:spPr bwMode="auto">
              <a:xfrm>
                <a:off x="194" y="282"/>
                <a:ext cx="17" cy="29"/>
              </a:xfrm>
              <a:custGeom>
                <a:avLst/>
                <a:gdLst>
                  <a:gd name="T0" fmla="*/ 44 w 44"/>
                  <a:gd name="T1" fmla="*/ 77 h 77"/>
                  <a:gd name="T2" fmla="*/ 5 w 44"/>
                  <a:gd name="T3" fmla="*/ 57 h 77"/>
                  <a:gd name="T4" fmla="*/ 0 w 44"/>
                  <a:gd name="T5" fmla="*/ 48 h 77"/>
                  <a:gd name="T6" fmla="*/ 0 w 44"/>
                  <a:gd name="T7" fmla="*/ 0 h 77"/>
                  <a:gd name="T8" fmla="*/ 41 w 44"/>
                  <a:gd name="T9" fmla="*/ 21 h 77"/>
                  <a:gd name="T10" fmla="*/ 44 w 44"/>
                  <a:gd name="T11" fmla="*/ 27 h 77"/>
                  <a:gd name="T12" fmla="*/ 44 w 44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7">
                    <a:moveTo>
                      <a:pt x="44" y="77"/>
                    </a:moveTo>
                    <a:cubicBezTo>
                      <a:pt x="30" y="70"/>
                      <a:pt x="17" y="64"/>
                      <a:pt x="5" y="57"/>
                    </a:cubicBezTo>
                    <a:cubicBezTo>
                      <a:pt x="2" y="56"/>
                      <a:pt x="1" y="51"/>
                      <a:pt x="0" y="48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5" name="Data_Center"/>
              <p:cNvSpPr>
                <a:spLocks/>
              </p:cNvSpPr>
              <p:nvPr>
                <p:custDataLst>
                  <p:tags r:id="rId1043"/>
                </p:custDataLst>
              </p:nvPr>
            </p:nvSpPr>
            <p:spPr bwMode="auto">
              <a:xfrm>
                <a:off x="396" y="295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7 h 76"/>
                  <a:gd name="T6" fmla="*/ 0 w 44"/>
                  <a:gd name="T7" fmla="*/ 76 h 76"/>
                  <a:gd name="T8" fmla="*/ 1 w 44"/>
                  <a:gd name="T9" fmla="*/ 24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3" y="21"/>
                      <a:pt x="4" y="20"/>
                    </a:cubicBezTo>
                    <a:cubicBezTo>
                      <a:pt x="17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6" name="Data_Center"/>
              <p:cNvSpPr>
                <a:spLocks/>
              </p:cNvSpPr>
              <p:nvPr>
                <p:custDataLst>
                  <p:tags r:id="rId1044"/>
                </p:custDataLst>
              </p:nvPr>
            </p:nvSpPr>
            <p:spPr bwMode="auto">
              <a:xfrm>
                <a:off x="139" y="254"/>
                <a:ext cx="17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7 h 76"/>
                  <a:gd name="T4" fmla="*/ 0 w 44"/>
                  <a:gd name="T5" fmla="*/ 50 h 76"/>
                  <a:gd name="T6" fmla="*/ 0 w 44"/>
                  <a:gd name="T7" fmla="*/ 0 h 76"/>
                  <a:gd name="T8" fmla="*/ 31 w 44"/>
                  <a:gd name="T9" fmla="*/ 16 h 76"/>
                  <a:gd name="T10" fmla="*/ 43 w 44"/>
                  <a:gd name="T11" fmla="*/ 36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7"/>
                    </a:cubicBezTo>
                    <a:cubicBezTo>
                      <a:pt x="2" y="56"/>
                      <a:pt x="0" y="53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6"/>
                      <a:pt x="21" y="12"/>
                      <a:pt x="31" y="16"/>
                    </a:cubicBezTo>
                    <a:cubicBezTo>
                      <a:pt x="41" y="19"/>
                      <a:pt x="44" y="25"/>
                      <a:pt x="43" y="36"/>
                    </a:cubicBezTo>
                    <a:cubicBezTo>
                      <a:pt x="42" y="49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7" name="Data_Center"/>
              <p:cNvSpPr>
                <a:spLocks/>
              </p:cNvSpPr>
              <p:nvPr>
                <p:custDataLst>
                  <p:tags r:id="rId1045"/>
                </p:custDataLst>
              </p:nvPr>
            </p:nvSpPr>
            <p:spPr bwMode="auto">
              <a:xfrm>
                <a:off x="305" y="40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1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2" y="54"/>
                      <a:pt x="41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8" name="Data_Center"/>
              <p:cNvSpPr>
                <a:spLocks/>
              </p:cNvSpPr>
              <p:nvPr>
                <p:custDataLst>
                  <p:tags r:id="rId1046"/>
                </p:custDataLst>
              </p:nvPr>
            </p:nvSpPr>
            <p:spPr bwMode="auto">
              <a:xfrm>
                <a:off x="286" y="350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5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4"/>
                      <a:pt x="40" y="55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9" name="Data_Center"/>
              <p:cNvSpPr>
                <a:spLocks/>
              </p:cNvSpPr>
              <p:nvPr>
                <p:custDataLst>
                  <p:tags r:id="rId1047"/>
                </p:custDataLst>
              </p:nvPr>
            </p:nvSpPr>
            <p:spPr bwMode="auto">
              <a:xfrm>
                <a:off x="176" y="340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0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0" name="Data_Center"/>
              <p:cNvSpPr>
                <a:spLocks/>
              </p:cNvSpPr>
              <p:nvPr>
                <p:custDataLst>
                  <p:tags r:id="rId1048"/>
                </p:custDataLst>
              </p:nvPr>
            </p:nvSpPr>
            <p:spPr bwMode="auto">
              <a:xfrm>
                <a:off x="305" y="319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1" name="Data_Center"/>
              <p:cNvSpPr>
                <a:spLocks/>
              </p:cNvSpPr>
              <p:nvPr>
                <p:custDataLst>
                  <p:tags r:id="rId1049"/>
                </p:custDataLst>
              </p:nvPr>
            </p:nvSpPr>
            <p:spPr bwMode="auto">
              <a:xfrm>
                <a:off x="305" y="296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2" name="Data_Center"/>
              <p:cNvSpPr>
                <a:spLocks/>
              </p:cNvSpPr>
              <p:nvPr>
                <p:custDataLst>
                  <p:tags r:id="rId1050"/>
                </p:custDataLst>
              </p:nvPr>
            </p:nvSpPr>
            <p:spPr bwMode="auto">
              <a:xfrm>
                <a:off x="158" y="287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3" name="Data_Center"/>
              <p:cNvSpPr>
                <a:spLocks/>
              </p:cNvSpPr>
              <p:nvPr>
                <p:custDataLst>
                  <p:tags r:id="rId1051"/>
                </p:custDataLst>
              </p:nvPr>
            </p:nvSpPr>
            <p:spPr bwMode="auto">
              <a:xfrm>
                <a:off x="158" y="309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2 w 44"/>
                  <a:gd name="T9" fmla="*/ 56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4"/>
                      <a:pt x="0" y="52"/>
                    </a:cubicBezTo>
                    <a:cubicBezTo>
                      <a:pt x="0" y="36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4" name="Data_Center"/>
              <p:cNvSpPr>
                <a:spLocks/>
              </p:cNvSpPr>
              <p:nvPr>
                <p:custDataLst>
                  <p:tags r:id="rId1052"/>
                </p:custDataLst>
              </p:nvPr>
            </p:nvSpPr>
            <p:spPr bwMode="auto">
              <a:xfrm>
                <a:off x="268" y="40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7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5" name="Data_Center"/>
              <p:cNvSpPr>
                <a:spLocks/>
              </p:cNvSpPr>
              <p:nvPr>
                <p:custDataLst>
                  <p:tags r:id="rId1053"/>
                </p:custDataLst>
              </p:nvPr>
            </p:nvSpPr>
            <p:spPr bwMode="auto">
              <a:xfrm>
                <a:off x="341" y="32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3 w 43"/>
                  <a:gd name="T9" fmla="*/ 52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6" name="Data_Center"/>
              <p:cNvSpPr>
                <a:spLocks/>
              </p:cNvSpPr>
              <p:nvPr>
                <p:custDataLst>
                  <p:tags r:id="rId1054"/>
                </p:custDataLst>
              </p:nvPr>
            </p:nvSpPr>
            <p:spPr bwMode="auto">
              <a:xfrm>
                <a:off x="378" y="327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3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1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7" name="Data_Center"/>
              <p:cNvSpPr>
                <a:spLocks/>
              </p:cNvSpPr>
              <p:nvPr>
                <p:custDataLst>
                  <p:tags r:id="rId1055"/>
                </p:custDataLst>
              </p:nvPr>
            </p:nvSpPr>
            <p:spPr bwMode="auto">
              <a:xfrm>
                <a:off x="268" y="38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6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8" name="Data_Center"/>
              <p:cNvSpPr>
                <a:spLocks/>
              </p:cNvSpPr>
              <p:nvPr>
                <p:custDataLst>
                  <p:tags r:id="rId1056"/>
                </p:custDataLst>
              </p:nvPr>
            </p:nvSpPr>
            <p:spPr bwMode="auto">
              <a:xfrm>
                <a:off x="378" y="349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9" name="Data_Center"/>
              <p:cNvSpPr>
                <a:spLocks/>
              </p:cNvSpPr>
              <p:nvPr>
                <p:custDataLst>
                  <p:tags r:id="rId1057"/>
                </p:custDataLst>
              </p:nvPr>
            </p:nvSpPr>
            <p:spPr bwMode="auto">
              <a:xfrm>
                <a:off x="360" y="24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0" name="Data_Center"/>
              <p:cNvSpPr>
                <a:spLocks/>
              </p:cNvSpPr>
              <p:nvPr>
                <p:custDataLst>
                  <p:tags r:id="rId1058"/>
                </p:custDataLst>
              </p:nvPr>
            </p:nvSpPr>
            <p:spPr bwMode="auto">
              <a:xfrm>
                <a:off x="231" y="279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1" name="Data_Center"/>
              <p:cNvSpPr>
                <a:spLocks/>
              </p:cNvSpPr>
              <p:nvPr>
                <p:custDataLst>
                  <p:tags r:id="rId1059"/>
                </p:custDataLst>
              </p:nvPr>
            </p:nvSpPr>
            <p:spPr bwMode="auto">
              <a:xfrm>
                <a:off x="231" y="25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1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2" name="Data_Center"/>
              <p:cNvSpPr>
                <a:spLocks/>
              </p:cNvSpPr>
              <p:nvPr>
                <p:custDataLst>
                  <p:tags r:id="rId1060"/>
                </p:custDataLst>
              </p:nvPr>
            </p:nvSpPr>
            <p:spPr bwMode="auto">
              <a:xfrm>
                <a:off x="268" y="269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3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3" name="Data_Center"/>
              <p:cNvSpPr>
                <a:spLocks/>
              </p:cNvSpPr>
              <p:nvPr>
                <p:custDataLst>
                  <p:tags r:id="rId1061"/>
                </p:custDataLst>
              </p:nvPr>
            </p:nvSpPr>
            <p:spPr bwMode="auto">
              <a:xfrm>
                <a:off x="85" y="272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4 h 75"/>
                  <a:gd name="T6" fmla="*/ 44 w 44"/>
                  <a:gd name="T7" fmla="*/ 75 h 75"/>
                  <a:gd name="T8" fmla="*/ 4 w 44"/>
                  <a:gd name="T9" fmla="*/ 55 h 75"/>
                  <a:gd name="T10" fmla="*/ 1 w 44"/>
                  <a:gd name="T11" fmla="*/ 51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4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4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4" name="Data_Center"/>
              <p:cNvSpPr>
                <a:spLocks/>
              </p:cNvSpPr>
              <p:nvPr>
                <p:custDataLst>
                  <p:tags r:id="rId1062"/>
                </p:custDataLst>
              </p:nvPr>
            </p:nvSpPr>
            <p:spPr bwMode="auto">
              <a:xfrm>
                <a:off x="268" y="247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0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5" name="Data_Center"/>
              <p:cNvSpPr>
                <a:spLocks/>
              </p:cNvSpPr>
              <p:nvPr>
                <p:custDataLst>
                  <p:tags r:id="rId1063"/>
                </p:custDataLst>
              </p:nvPr>
            </p:nvSpPr>
            <p:spPr bwMode="auto">
              <a:xfrm>
                <a:off x="85" y="250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1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6" name="Data_Center"/>
              <p:cNvSpPr>
                <a:spLocks/>
              </p:cNvSpPr>
              <p:nvPr>
                <p:custDataLst>
                  <p:tags r:id="rId1064"/>
                </p:custDataLst>
              </p:nvPr>
            </p:nvSpPr>
            <p:spPr bwMode="auto">
              <a:xfrm>
                <a:off x="378" y="19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7" name="Data_Center"/>
              <p:cNvSpPr>
                <a:spLocks/>
              </p:cNvSpPr>
              <p:nvPr>
                <p:custDataLst>
                  <p:tags r:id="rId1065"/>
                </p:custDataLst>
              </p:nvPr>
            </p:nvSpPr>
            <p:spPr bwMode="auto">
              <a:xfrm>
                <a:off x="378" y="21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8" name="Data_Center"/>
              <p:cNvSpPr>
                <a:spLocks/>
              </p:cNvSpPr>
              <p:nvPr>
                <p:custDataLst>
                  <p:tags r:id="rId1066"/>
                </p:custDataLst>
              </p:nvPr>
            </p:nvSpPr>
            <p:spPr bwMode="auto">
              <a:xfrm>
                <a:off x="121" y="245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3" y="22"/>
                      <a:pt x="43" y="25"/>
                      <a:pt x="43" y="27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29" name="Data_Center"/>
              <p:cNvSpPr>
                <a:spLocks/>
              </p:cNvSpPr>
              <p:nvPr>
                <p:custDataLst>
                  <p:tags r:id="rId1067"/>
                </p:custDataLst>
              </p:nvPr>
            </p:nvSpPr>
            <p:spPr bwMode="auto">
              <a:xfrm>
                <a:off x="323" y="24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0" name="Data_Center"/>
              <p:cNvSpPr>
                <a:spLocks/>
              </p:cNvSpPr>
              <p:nvPr>
                <p:custDataLst>
                  <p:tags r:id="rId1068"/>
                </p:custDataLst>
              </p:nvPr>
            </p:nvSpPr>
            <p:spPr bwMode="auto">
              <a:xfrm>
                <a:off x="103" y="19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1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1" name="Data_Center"/>
              <p:cNvSpPr>
                <a:spLocks/>
              </p:cNvSpPr>
              <p:nvPr>
                <p:custDataLst>
                  <p:tags r:id="rId1069"/>
                </p:custDataLst>
              </p:nvPr>
            </p:nvSpPr>
            <p:spPr bwMode="auto">
              <a:xfrm>
                <a:off x="103" y="30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6 h 76"/>
                  <a:gd name="T4" fmla="*/ 0 w 43"/>
                  <a:gd name="T5" fmla="*/ 52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8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9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2" name="Data_Center"/>
              <p:cNvSpPr>
                <a:spLocks/>
              </p:cNvSpPr>
              <p:nvPr>
                <p:custDataLst>
                  <p:tags r:id="rId1070"/>
                </p:custDataLst>
              </p:nvPr>
            </p:nvSpPr>
            <p:spPr bwMode="auto">
              <a:xfrm>
                <a:off x="250" y="301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5 h 75"/>
                  <a:gd name="T4" fmla="*/ 4 w 44"/>
                  <a:gd name="T5" fmla="*/ 20 h 75"/>
                  <a:gd name="T6" fmla="*/ 44 w 44"/>
                  <a:gd name="T7" fmla="*/ 0 h 75"/>
                  <a:gd name="T8" fmla="*/ 43 w 44"/>
                  <a:gd name="T9" fmla="*/ 52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3" name="Data_Center"/>
              <p:cNvSpPr>
                <a:spLocks/>
              </p:cNvSpPr>
              <p:nvPr>
                <p:custDataLst>
                  <p:tags r:id="rId1071"/>
                </p:custDataLst>
              </p:nvPr>
            </p:nvSpPr>
            <p:spPr bwMode="auto">
              <a:xfrm>
                <a:off x="175" y="2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1 h 76"/>
                  <a:gd name="T4" fmla="*/ 45 w 45"/>
                  <a:gd name="T5" fmla="*/ 27 h 76"/>
                  <a:gd name="T6" fmla="*/ 45 w 45"/>
                  <a:gd name="T7" fmla="*/ 76 h 76"/>
                  <a:gd name="T8" fmla="*/ 13 w 45"/>
                  <a:gd name="T9" fmla="*/ 60 h 76"/>
                  <a:gd name="T10" fmla="*/ 1 w 45"/>
                  <a:gd name="T11" fmla="*/ 41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6" y="7"/>
                      <a:pt x="29" y="14"/>
                      <a:pt x="42" y="21"/>
                    </a:cubicBezTo>
                    <a:cubicBezTo>
                      <a:pt x="44" y="21"/>
                      <a:pt x="45" y="25"/>
                      <a:pt x="45" y="27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4" y="70"/>
                      <a:pt x="24" y="65"/>
                      <a:pt x="13" y="60"/>
                    </a:cubicBezTo>
                    <a:cubicBezTo>
                      <a:pt x="4" y="57"/>
                      <a:pt x="0" y="52"/>
                      <a:pt x="1" y="41"/>
                    </a:cubicBezTo>
                    <a:cubicBezTo>
                      <a:pt x="2" y="28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4" name="Data_Center"/>
              <p:cNvSpPr>
                <a:spLocks/>
              </p:cNvSpPr>
              <p:nvPr>
                <p:custDataLst>
                  <p:tags r:id="rId1072"/>
                </p:custDataLst>
              </p:nvPr>
            </p:nvSpPr>
            <p:spPr bwMode="auto">
              <a:xfrm>
                <a:off x="103" y="21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7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5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5" name="Data_Center"/>
              <p:cNvSpPr>
                <a:spLocks/>
              </p:cNvSpPr>
              <p:nvPr>
                <p:custDataLst>
                  <p:tags r:id="rId1073"/>
                </p:custDataLst>
              </p:nvPr>
            </p:nvSpPr>
            <p:spPr bwMode="auto">
              <a:xfrm>
                <a:off x="323" y="220"/>
                <a:ext cx="17" cy="28"/>
              </a:xfrm>
              <a:custGeom>
                <a:avLst/>
                <a:gdLst>
                  <a:gd name="T0" fmla="*/ 0 w 45"/>
                  <a:gd name="T1" fmla="*/ 75 h 75"/>
                  <a:gd name="T2" fmla="*/ 0 w 45"/>
                  <a:gd name="T3" fmla="*/ 25 h 75"/>
                  <a:gd name="T4" fmla="*/ 3 w 45"/>
                  <a:gd name="T5" fmla="*/ 20 h 75"/>
                  <a:gd name="T6" fmla="*/ 43 w 45"/>
                  <a:gd name="T7" fmla="*/ 0 h 75"/>
                  <a:gd name="T8" fmla="*/ 43 w 45"/>
                  <a:gd name="T9" fmla="*/ 37 h 75"/>
                  <a:gd name="T10" fmla="*/ 28 w 45"/>
                  <a:gd name="T11" fmla="*/ 62 h 75"/>
                  <a:gd name="T12" fmla="*/ 0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3"/>
                      <a:pt x="42" y="25"/>
                      <a:pt x="43" y="37"/>
                    </a:cubicBezTo>
                    <a:cubicBezTo>
                      <a:pt x="45" y="50"/>
                      <a:pt x="41" y="57"/>
                      <a:pt x="28" y="62"/>
                    </a:cubicBezTo>
                    <a:cubicBezTo>
                      <a:pt x="19" y="65"/>
                      <a:pt x="10" y="70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6" name="Data_Center"/>
              <p:cNvSpPr>
                <a:spLocks/>
              </p:cNvSpPr>
              <p:nvPr>
                <p:custDataLst>
                  <p:tags r:id="rId1074"/>
                </p:custDataLst>
              </p:nvPr>
            </p:nvSpPr>
            <p:spPr bwMode="auto">
              <a:xfrm>
                <a:off x="176" y="228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1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7" name="Data_Center"/>
              <p:cNvSpPr>
                <a:spLocks/>
              </p:cNvSpPr>
              <p:nvPr>
                <p:custDataLst>
                  <p:tags r:id="rId1075"/>
                </p:custDataLst>
              </p:nvPr>
            </p:nvSpPr>
            <p:spPr bwMode="auto">
              <a:xfrm>
                <a:off x="305" y="273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8" name="Data_Center"/>
              <p:cNvSpPr>
                <a:spLocks/>
              </p:cNvSpPr>
              <p:nvPr>
                <p:custDataLst>
                  <p:tags r:id="rId1076"/>
                </p:custDataLst>
              </p:nvPr>
            </p:nvSpPr>
            <p:spPr bwMode="auto">
              <a:xfrm>
                <a:off x="158" y="39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39" name="Data_Center"/>
              <p:cNvSpPr>
                <a:spLocks/>
              </p:cNvSpPr>
              <p:nvPr>
                <p:custDataLst>
                  <p:tags r:id="rId1077"/>
                </p:custDataLst>
              </p:nvPr>
            </p:nvSpPr>
            <p:spPr bwMode="auto">
              <a:xfrm>
                <a:off x="139" y="367"/>
                <a:ext cx="17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0" name="Data_Center"/>
              <p:cNvSpPr>
                <a:spLocks/>
              </p:cNvSpPr>
              <p:nvPr>
                <p:custDataLst>
                  <p:tags r:id="rId1078"/>
                </p:custDataLst>
              </p:nvPr>
            </p:nvSpPr>
            <p:spPr bwMode="auto">
              <a:xfrm>
                <a:off x="139" y="345"/>
                <a:ext cx="17" cy="28"/>
              </a:xfrm>
              <a:custGeom>
                <a:avLst/>
                <a:gdLst>
                  <a:gd name="T0" fmla="*/ 43 w 45"/>
                  <a:gd name="T1" fmla="*/ 75 h 75"/>
                  <a:gd name="T2" fmla="*/ 3 w 45"/>
                  <a:gd name="T3" fmla="*/ 55 h 75"/>
                  <a:gd name="T4" fmla="*/ 0 w 45"/>
                  <a:gd name="T5" fmla="*/ 50 h 75"/>
                  <a:gd name="T6" fmla="*/ 0 w 45"/>
                  <a:gd name="T7" fmla="*/ 0 h 75"/>
                  <a:gd name="T8" fmla="*/ 30 w 45"/>
                  <a:gd name="T9" fmla="*/ 14 h 75"/>
                  <a:gd name="T10" fmla="*/ 43 w 45"/>
                  <a:gd name="T11" fmla="*/ 36 h 75"/>
                  <a:gd name="T12" fmla="*/ 43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5"/>
                      <a:pt x="20" y="11"/>
                      <a:pt x="30" y="14"/>
                    </a:cubicBezTo>
                    <a:cubicBezTo>
                      <a:pt x="41" y="18"/>
                      <a:pt x="45" y="25"/>
                      <a:pt x="43" y="36"/>
                    </a:cubicBezTo>
                    <a:cubicBezTo>
                      <a:pt x="42" y="49"/>
                      <a:pt x="43" y="61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1" name="Data_Center"/>
              <p:cNvSpPr>
                <a:spLocks/>
              </p:cNvSpPr>
              <p:nvPr>
                <p:custDataLst>
                  <p:tags r:id="rId1079"/>
                </p:custDataLst>
              </p:nvPr>
            </p:nvSpPr>
            <p:spPr bwMode="auto">
              <a:xfrm>
                <a:off x="231" y="369"/>
                <a:ext cx="17" cy="28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33 w 44"/>
                  <a:gd name="T9" fmla="*/ 16 h 76"/>
                  <a:gd name="T10" fmla="*/ 43 w 44"/>
                  <a:gd name="T11" fmla="*/ 33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2" y="6"/>
                      <a:pt x="22" y="12"/>
                      <a:pt x="33" y="16"/>
                    </a:cubicBezTo>
                    <a:cubicBezTo>
                      <a:pt x="41" y="20"/>
                      <a:pt x="44" y="24"/>
                      <a:pt x="43" y="33"/>
                    </a:cubicBezTo>
                    <a:cubicBezTo>
                      <a:pt x="43" y="47"/>
                      <a:pt x="43" y="60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2" name="Data_Center"/>
              <p:cNvSpPr>
                <a:spLocks/>
              </p:cNvSpPr>
              <p:nvPr>
                <p:custDataLst>
                  <p:tags r:id="rId1080"/>
                </p:custDataLst>
              </p:nvPr>
            </p:nvSpPr>
            <p:spPr bwMode="auto">
              <a:xfrm>
                <a:off x="121" y="336"/>
                <a:ext cx="17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3" name="Data_Center"/>
              <p:cNvSpPr>
                <a:spLocks/>
              </p:cNvSpPr>
              <p:nvPr>
                <p:custDataLst>
                  <p:tags r:id="rId1081"/>
                </p:custDataLst>
              </p:nvPr>
            </p:nvSpPr>
            <p:spPr bwMode="auto">
              <a:xfrm>
                <a:off x="195" y="39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7 h 76"/>
                  <a:gd name="T6" fmla="*/ 44 w 44"/>
                  <a:gd name="T7" fmla="*/ 76 h 76"/>
                  <a:gd name="T8" fmla="*/ 2 w 44"/>
                  <a:gd name="T9" fmla="*/ 56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4" name="Data_Center"/>
              <p:cNvSpPr>
                <a:spLocks/>
              </p:cNvSpPr>
              <p:nvPr>
                <p:custDataLst>
                  <p:tags r:id="rId1082"/>
                </p:custDataLst>
              </p:nvPr>
            </p:nvSpPr>
            <p:spPr bwMode="auto">
              <a:xfrm>
                <a:off x="103" y="236"/>
                <a:ext cx="17" cy="28"/>
              </a:xfrm>
              <a:custGeom>
                <a:avLst/>
                <a:gdLst>
                  <a:gd name="T0" fmla="*/ 43 w 45"/>
                  <a:gd name="T1" fmla="*/ 76 h 76"/>
                  <a:gd name="T2" fmla="*/ 4 w 45"/>
                  <a:gd name="T3" fmla="*/ 57 h 76"/>
                  <a:gd name="T4" fmla="*/ 0 w 45"/>
                  <a:gd name="T5" fmla="*/ 51 h 76"/>
                  <a:gd name="T6" fmla="*/ 0 w 45"/>
                  <a:gd name="T7" fmla="*/ 0 h 76"/>
                  <a:gd name="T8" fmla="*/ 19 w 45"/>
                  <a:gd name="T9" fmla="*/ 10 h 76"/>
                  <a:gd name="T10" fmla="*/ 41 w 45"/>
                  <a:gd name="T11" fmla="*/ 23 h 76"/>
                  <a:gd name="T12" fmla="*/ 43 w 45"/>
                  <a:gd name="T13" fmla="*/ 49 h 76"/>
                  <a:gd name="T14" fmla="*/ 43 w 45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76">
                    <a:moveTo>
                      <a:pt x="43" y="76"/>
                    </a:moveTo>
                    <a:cubicBezTo>
                      <a:pt x="29" y="69"/>
                      <a:pt x="16" y="63"/>
                      <a:pt x="4" y="57"/>
                    </a:cubicBezTo>
                    <a:cubicBezTo>
                      <a:pt x="2" y="56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7" y="4"/>
                      <a:pt x="13" y="7"/>
                      <a:pt x="19" y="10"/>
                    </a:cubicBezTo>
                    <a:cubicBezTo>
                      <a:pt x="27" y="14"/>
                      <a:pt x="38" y="16"/>
                      <a:pt x="41" y="23"/>
                    </a:cubicBezTo>
                    <a:cubicBezTo>
                      <a:pt x="45" y="30"/>
                      <a:pt x="43" y="40"/>
                      <a:pt x="43" y="49"/>
                    </a:cubicBezTo>
                    <a:cubicBezTo>
                      <a:pt x="43" y="58"/>
                      <a:pt x="43" y="66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5" name="Data_Center"/>
              <p:cNvSpPr>
                <a:spLocks/>
              </p:cNvSpPr>
              <p:nvPr>
                <p:custDataLst>
                  <p:tags r:id="rId1083"/>
                </p:custDataLst>
              </p:nvPr>
            </p:nvSpPr>
            <p:spPr bwMode="auto">
              <a:xfrm>
                <a:off x="195" y="3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5"/>
                      <a:pt x="44" y="27"/>
                    </a:cubicBezTo>
                    <a:cubicBezTo>
                      <a:pt x="44" y="43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6" name="Data_Center"/>
              <p:cNvSpPr>
                <a:spLocks/>
              </p:cNvSpPr>
              <p:nvPr>
                <p:custDataLst>
                  <p:tags r:id="rId1084"/>
                </p:custDataLst>
              </p:nvPr>
            </p:nvSpPr>
            <p:spPr bwMode="auto">
              <a:xfrm>
                <a:off x="85" y="362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3 w 44"/>
                  <a:gd name="T9" fmla="*/ 55 h 76"/>
                  <a:gd name="T10" fmla="*/ 1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7" name="Data_Center"/>
              <p:cNvSpPr>
                <a:spLocks/>
              </p:cNvSpPr>
              <p:nvPr>
                <p:custDataLst>
                  <p:tags r:id="rId1085"/>
                </p:custDataLst>
              </p:nvPr>
            </p:nvSpPr>
            <p:spPr bwMode="auto">
              <a:xfrm>
                <a:off x="120" y="358"/>
                <a:ext cx="18" cy="28"/>
              </a:xfrm>
              <a:custGeom>
                <a:avLst/>
                <a:gdLst>
                  <a:gd name="T0" fmla="*/ 2 w 46"/>
                  <a:gd name="T1" fmla="*/ 0 h 75"/>
                  <a:gd name="T2" fmla="*/ 43 w 46"/>
                  <a:gd name="T3" fmla="*/ 20 h 75"/>
                  <a:gd name="T4" fmla="*/ 45 w 46"/>
                  <a:gd name="T5" fmla="*/ 26 h 75"/>
                  <a:gd name="T6" fmla="*/ 46 w 46"/>
                  <a:gd name="T7" fmla="*/ 75 h 75"/>
                  <a:gd name="T8" fmla="*/ 22 w 46"/>
                  <a:gd name="T9" fmla="*/ 64 h 75"/>
                  <a:gd name="T10" fmla="*/ 2 w 46"/>
                  <a:gd name="T11" fmla="*/ 32 h 75"/>
                  <a:gd name="T12" fmla="*/ 2 w 46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2" y="0"/>
                    </a:moveTo>
                    <a:cubicBezTo>
                      <a:pt x="17" y="7"/>
                      <a:pt x="30" y="13"/>
                      <a:pt x="43" y="20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6" y="42"/>
                      <a:pt x="46" y="58"/>
                      <a:pt x="46" y="75"/>
                    </a:cubicBezTo>
                    <a:cubicBezTo>
                      <a:pt x="37" y="71"/>
                      <a:pt x="30" y="66"/>
                      <a:pt x="22" y="64"/>
                    </a:cubicBezTo>
                    <a:cubicBezTo>
                      <a:pt x="5" y="59"/>
                      <a:pt x="0" y="49"/>
                      <a:pt x="2" y="32"/>
                    </a:cubicBezTo>
                    <a:cubicBezTo>
                      <a:pt x="3" y="22"/>
                      <a:pt x="2" y="12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8" name="Data_Center"/>
              <p:cNvSpPr>
                <a:spLocks/>
              </p:cNvSpPr>
              <p:nvPr>
                <p:custDataLst>
                  <p:tags r:id="rId1086"/>
                </p:custDataLst>
              </p:nvPr>
            </p:nvSpPr>
            <p:spPr bwMode="auto">
              <a:xfrm>
                <a:off x="231" y="414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3" y="23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49" name="Data_Center"/>
              <p:cNvSpPr>
                <a:spLocks/>
              </p:cNvSpPr>
              <p:nvPr>
                <p:custDataLst>
                  <p:tags r:id="rId1087"/>
                </p:custDataLst>
              </p:nvPr>
            </p:nvSpPr>
            <p:spPr bwMode="auto">
              <a:xfrm>
                <a:off x="231" y="391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0" name="Data_Center"/>
              <p:cNvSpPr>
                <a:spLocks/>
              </p:cNvSpPr>
              <p:nvPr>
                <p:custDataLst>
                  <p:tags r:id="rId1088"/>
                </p:custDataLst>
              </p:nvPr>
            </p:nvSpPr>
            <p:spPr bwMode="auto">
              <a:xfrm>
                <a:off x="378" y="37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1" name="Data_Center"/>
              <p:cNvSpPr>
                <a:spLocks/>
              </p:cNvSpPr>
              <p:nvPr>
                <p:custDataLst>
                  <p:tags r:id="rId1089"/>
                </p:custDataLst>
              </p:nvPr>
            </p:nvSpPr>
            <p:spPr bwMode="auto">
              <a:xfrm>
                <a:off x="195" y="328"/>
                <a:ext cx="16" cy="28"/>
              </a:xfrm>
              <a:custGeom>
                <a:avLst/>
                <a:gdLst>
                  <a:gd name="T0" fmla="*/ 44 w 44"/>
                  <a:gd name="T1" fmla="*/ 75 h 75"/>
                  <a:gd name="T2" fmla="*/ 2 w 44"/>
                  <a:gd name="T3" fmla="*/ 55 h 75"/>
                  <a:gd name="T4" fmla="*/ 0 w 44"/>
                  <a:gd name="T5" fmla="*/ 50 h 75"/>
                  <a:gd name="T6" fmla="*/ 0 w 44"/>
                  <a:gd name="T7" fmla="*/ 0 h 75"/>
                  <a:gd name="T8" fmla="*/ 41 w 44"/>
                  <a:gd name="T9" fmla="*/ 20 h 75"/>
                  <a:gd name="T10" fmla="*/ 44 w 44"/>
                  <a:gd name="T11" fmla="*/ 25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2" name="Data_Center"/>
              <p:cNvSpPr>
                <a:spLocks/>
              </p:cNvSpPr>
              <p:nvPr>
                <p:custDataLst>
                  <p:tags r:id="rId1090"/>
                </p:custDataLst>
              </p:nvPr>
            </p:nvSpPr>
            <p:spPr bwMode="auto">
              <a:xfrm>
                <a:off x="195" y="30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48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3" name="Data_Center"/>
              <p:cNvSpPr>
                <a:spLocks/>
              </p:cNvSpPr>
              <p:nvPr>
                <p:custDataLst>
                  <p:tags r:id="rId1091"/>
                </p:custDataLst>
              </p:nvPr>
            </p:nvSpPr>
            <p:spPr bwMode="auto">
              <a:xfrm>
                <a:off x="121" y="380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5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4" name="Data_Center"/>
              <p:cNvSpPr>
                <a:spLocks/>
              </p:cNvSpPr>
              <p:nvPr>
                <p:custDataLst>
                  <p:tags r:id="rId1092"/>
                </p:custDataLst>
              </p:nvPr>
            </p:nvSpPr>
            <p:spPr bwMode="auto">
              <a:xfrm>
                <a:off x="340" y="300"/>
                <a:ext cx="17" cy="29"/>
              </a:xfrm>
              <a:custGeom>
                <a:avLst/>
                <a:gdLst>
                  <a:gd name="T0" fmla="*/ 45 w 45"/>
                  <a:gd name="T1" fmla="*/ 0 h 76"/>
                  <a:gd name="T2" fmla="*/ 45 w 45"/>
                  <a:gd name="T3" fmla="*/ 50 h 76"/>
                  <a:gd name="T4" fmla="*/ 40 w 45"/>
                  <a:gd name="T5" fmla="*/ 57 h 76"/>
                  <a:gd name="T6" fmla="*/ 2 w 45"/>
                  <a:gd name="T7" fmla="*/ 76 h 76"/>
                  <a:gd name="T8" fmla="*/ 1 w 45"/>
                  <a:gd name="T9" fmla="*/ 39 h 76"/>
                  <a:gd name="T10" fmla="*/ 17 w 45"/>
                  <a:gd name="T11" fmla="*/ 14 h 76"/>
                  <a:gd name="T12" fmla="*/ 45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45" y="0"/>
                    </a:moveTo>
                    <a:cubicBezTo>
                      <a:pt x="45" y="18"/>
                      <a:pt x="45" y="34"/>
                      <a:pt x="45" y="50"/>
                    </a:cubicBezTo>
                    <a:cubicBezTo>
                      <a:pt x="44" y="52"/>
                      <a:pt x="42" y="56"/>
                      <a:pt x="40" y="57"/>
                    </a:cubicBezTo>
                    <a:cubicBezTo>
                      <a:pt x="28" y="63"/>
                      <a:pt x="16" y="69"/>
                      <a:pt x="2" y="76"/>
                    </a:cubicBezTo>
                    <a:cubicBezTo>
                      <a:pt x="2" y="63"/>
                      <a:pt x="3" y="51"/>
                      <a:pt x="1" y="39"/>
                    </a:cubicBezTo>
                    <a:cubicBezTo>
                      <a:pt x="0" y="26"/>
                      <a:pt x="5" y="19"/>
                      <a:pt x="17" y="14"/>
                    </a:cubicBezTo>
                    <a:cubicBezTo>
                      <a:pt x="26" y="11"/>
                      <a:pt x="34" y="6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5" name="Data_Center"/>
              <p:cNvSpPr>
                <a:spLocks/>
              </p:cNvSpPr>
              <p:nvPr>
                <p:custDataLst>
                  <p:tags r:id="rId1093"/>
                </p:custDataLst>
              </p:nvPr>
            </p:nvSpPr>
            <p:spPr bwMode="auto">
              <a:xfrm>
                <a:off x="176" y="296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6" name="Data_Center"/>
              <p:cNvSpPr>
                <a:spLocks/>
              </p:cNvSpPr>
              <p:nvPr>
                <p:custDataLst>
                  <p:tags r:id="rId1094"/>
                </p:custDataLst>
              </p:nvPr>
            </p:nvSpPr>
            <p:spPr bwMode="auto">
              <a:xfrm>
                <a:off x="286" y="395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3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7" name="Data_Center"/>
              <p:cNvSpPr>
                <a:spLocks/>
              </p:cNvSpPr>
              <p:nvPr>
                <p:custDataLst>
                  <p:tags r:id="rId1095"/>
                </p:custDataLst>
              </p:nvPr>
            </p:nvSpPr>
            <p:spPr bwMode="auto">
              <a:xfrm>
                <a:off x="85" y="294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3 w 44"/>
                  <a:gd name="T9" fmla="*/ 55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8" name="Data_Center"/>
              <p:cNvSpPr>
                <a:spLocks/>
              </p:cNvSpPr>
              <p:nvPr>
                <p:custDataLst>
                  <p:tags r:id="rId1096"/>
                </p:custDataLst>
              </p:nvPr>
            </p:nvSpPr>
            <p:spPr bwMode="auto">
              <a:xfrm>
                <a:off x="268" y="291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9" name="Data_Center"/>
              <p:cNvSpPr>
                <a:spLocks/>
              </p:cNvSpPr>
              <p:nvPr>
                <p:custDataLst>
                  <p:tags r:id="rId1097"/>
                </p:custDataLst>
              </p:nvPr>
            </p:nvSpPr>
            <p:spPr bwMode="auto">
              <a:xfrm>
                <a:off x="341" y="232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0" name="Data_Center"/>
              <p:cNvSpPr>
                <a:spLocks/>
              </p:cNvSpPr>
              <p:nvPr>
                <p:custDataLst>
                  <p:tags r:id="rId1098"/>
                </p:custDataLst>
              </p:nvPr>
            </p:nvSpPr>
            <p:spPr bwMode="auto">
              <a:xfrm>
                <a:off x="341" y="210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1" name="Data_Center"/>
              <p:cNvSpPr>
                <a:spLocks/>
              </p:cNvSpPr>
              <p:nvPr>
                <p:custDataLst>
                  <p:tags r:id="rId1099"/>
                </p:custDataLst>
              </p:nvPr>
            </p:nvSpPr>
            <p:spPr bwMode="auto">
              <a:xfrm>
                <a:off x="396" y="362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3 w 44"/>
                  <a:gd name="T9" fmla="*/ 53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6"/>
                      <a:pt x="43" y="53"/>
                    </a:cubicBezTo>
                    <a:cubicBezTo>
                      <a:pt x="43" y="54"/>
                      <a:pt x="42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2" name="Data_Center"/>
              <p:cNvSpPr>
                <a:spLocks/>
              </p:cNvSpPr>
              <p:nvPr>
                <p:custDataLst>
                  <p:tags r:id="rId1100"/>
                </p:custDataLst>
              </p:nvPr>
            </p:nvSpPr>
            <p:spPr bwMode="auto">
              <a:xfrm>
                <a:off x="176" y="408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1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3" name="Data_Center"/>
              <p:cNvSpPr>
                <a:spLocks/>
              </p:cNvSpPr>
              <p:nvPr>
                <p:custDataLst>
                  <p:tags r:id="rId1101"/>
                </p:custDataLst>
              </p:nvPr>
            </p:nvSpPr>
            <p:spPr bwMode="auto">
              <a:xfrm>
                <a:off x="378" y="282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0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0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4" name="Data_Center"/>
              <p:cNvSpPr>
                <a:spLocks/>
              </p:cNvSpPr>
              <p:nvPr>
                <p:custDataLst>
                  <p:tags r:id="rId1102"/>
                </p:custDataLst>
              </p:nvPr>
            </p:nvSpPr>
            <p:spPr bwMode="auto">
              <a:xfrm>
                <a:off x="213" y="269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4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5" name="Data_Center"/>
              <p:cNvSpPr>
                <a:spLocks/>
              </p:cNvSpPr>
              <p:nvPr>
                <p:custDataLst>
                  <p:tags r:id="rId1103"/>
                </p:custDataLst>
              </p:nvPr>
            </p:nvSpPr>
            <p:spPr bwMode="auto">
              <a:xfrm>
                <a:off x="305" y="36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6" name="Data_Center"/>
              <p:cNvSpPr>
                <a:spLocks/>
              </p:cNvSpPr>
              <p:nvPr>
                <p:custDataLst>
                  <p:tags r:id="rId1104"/>
                </p:custDataLst>
              </p:nvPr>
            </p:nvSpPr>
            <p:spPr bwMode="auto">
              <a:xfrm>
                <a:off x="341" y="278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19 h 76"/>
                  <a:gd name="T6" fmla="*/ 43 w 43"/>
                  <a:gd name="T7" fmla="*/ 0 h 76"/>
                  <a:gd name="T8" fmla="*/ 43 w 43"/>
                  <a:gd name="T9" fmla="*/ 52 h 76"/>
                  <a:gd name="T10" fmla="*/ 38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4"/>
                      <a:pt x="40" y="56"/>
                      <a:pt x="38" y="57"/>
                    </a:cubicBezTo>
                    <a:cubicBezTo>
                      <a:pt x="26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7" name="Data_Center"/>
              <p:cNvSpPr>
                <a:spLocks/>
              </p:cNvSpPr>
              <p:nvPr>
                <p:custDataLst>
                  <p:tags r:id="rId1105"/>
                </p:custDataLst>
              </p:nvPr>
            </p:nvSpPr>
            <p:spPr bwMode="auto">
              <a:xfrm>
                <a:off x="341" y="255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8" name="Data_Center"/>
              <p:cNvSpPr>
                <a:spLocks/>
              </p:cNvSpPr>
              <p:nvPr>
                <p:custDataLst>
                  <p:tags r:id="rId1106"/>
                </p:custDataLst>
              </p:nvPr>
            </p:nvSpPr>
            <p:spPr bwMode="auto">
              <a:xfrm>
                <a:off x="396" y="273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6 h 76"/>
                  <a:gd name="T6" fmla="*/ 0 w 44"/>
                  <a:gd name="T7" fmla="*/ 76 h 76"/>
                  <a:gd name="T8" fmla="*/ 0 w 44"/>
                  <a:gd name="T9" fmla="*/ 25 h 76"/>
                  <a:gd name="T10" fmla="*/ 2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9" name="Data_Center"/>
              <p:cNvSpPr>
                <a:spLocks/>
              </p:cNvSpPr>
              <p:nvPr>
                <p:custDataLst>
                  <p:tags r:id="rId1107"/>
                </p:custDataLst>
              </p:nvPr>
            </p:nvSpPr>
            <p:spPr bwMode="auto">
              <a:xfrm>
                <a:off x="176" y="2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1 w 44"/>
                  <a:gd name="T5" fmla="*/ 51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8" y="14"/>
                      <a:pt x="42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0" name="Data_Center"/>
              <p:cNvSpPr>
                <a:spLocks/>
              </p:cNvSpPr>
              <p:nvPr>
                <p:custDataLst>
                  <p:tags r:id="rId1108"/>
                </p:custDataLst>
              </p:nvPr>
            </p:nvSpPr>
            <p:spPr bwMode="auto">
              <a:xfrm>
                <a:off x="286" y="417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4"/>
                      <a:pt x="41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1" name="Data_Center"/>
              <p:cNvSpPr>
                <a:spLocks/>
              </p:cNvSpPr>
              <p:nvPr>
                <p:custDataLst>
                  <p:tags r:id="rId1109"/>
                </p:custDataLst>
              </p:nvPr>
            </p:nvSpPr>
            <p:spPr bwMode="auto">
              <a:xfrm>
                <a:off x="213" y="247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0 h 76"/>
                  <a:gd name="T4" fmla="*/ 43 w 44"/>
                  <a:gd name="T5" fmla="*/ 27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2" name="Data_Center"/>
              <p:cNvSpPr>
                <a:spLocks/>
              </p:cNvSpPr>
              <p:nvPr>
                <p:custDataLst>
                  <p:tags r:id="rId1110"/>
                </p:custDataLst>
              </p:nvPr>
            </p:nvSpPr>
            <p:spPr bwMode="auto">
              <a:xfrm>
                <a:off x="158" y="33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3" name="Data_Center"/>
              <p:cNvSpPr>
                <a:spLocks/>
              </p:cNvSpPr>
              <p:nvPr>
                <p:custDataLst>
                  <p:tags r:id="rId1111"/>
                </p:custDataLst>
              </p:nvPr>
            </p:nvSpPr>
            <p:spPr bwMode="auto">
              <a:xfrm>
                <a:off x="286" y="328"/>
                <a:ext cx="17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4" name="Data_Center"/>
              <p:cNvSpPr>
                <a:spLocks/>
              </p:cNvSpPr>
              <p:nvPr>
                <p:custDataLst>
                  <p:tags r:id="rId1112"/>
                </p:custDataLst>
              </p:nvPr>
            </p:nvSpPr>
            <p:spPr bwMode="auto">
              <a:xfrm>
                <a:off x="305" y="386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7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5" name="Data_Center"/>
              <p:cNvSpPr>
                <a:spLocks/>
              </p:cNvSpPr>
              <p:nvPr>
                <p:custDataLst>
                  <p:tags r:id="rId1113"/>
                </p:custDataLst>
              </p:nvPr>
            </p:nvSpPr>
            <p:spPr bwMode="auto">
              <a:xfrm>
                <a:off x="103" y="326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0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6" name="Data_Center"/>
              <p:cNvSpPr>
                <a:spLocks/>
              </p:cNvSpPr>
              <p:nvPr>
                <p:custDataLst>
                  <p:tags r:id="rId1114"/>
                </p:custDataLst>
              </p:nvPr>
            </p:nvSpPr>
            <p:spPr bwMode="auto">
              <a:xfrm>
                <a:off x="396" y="340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7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7" name="Data_Center"/>
              <p:cNvSpPr>
                <a:spLocks/>
              </p:cNvSpPr>
              <p:nvPr>
                <p:custDataLst>
                  <p:tags r:id="rId1115"/>
                </p:custDataLst>
              </p:nvPr>
            </p:nvSpPr>
            <p:spPr bwMode="auto">
              <a:xfrm>
                <a:off x="139" y="389"/>
                <a:ext cx="17" cy="29"/>
              </a:xfrm>
              <a:custGeom>
                <a:avLst/>
                <a:gdLst>
                  <a:gd name="T0" fmla="*/ 42 w 43"/>
                  <a:gd name="T1" fmla="*/ 75 h 75"/>
                  <a:gd name="T2" fmla="*/ 3 w 43"/>
                  <a:gd name="T3" fmla="*/ 56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1 h 75"/>
                  <a:gd name="T10" fmla="*/ 43 w 43"/>
                  <a:gd name="T11" fmla="*/ 26 h 75"/>
                  <a:gd name="T12" fmla="*/ 43 w 43"/>
                  <a:gd name="T13" fmla="*/ 73 h 75"/>
                  <a:gd name="T14" fmla="*/ 42 w 43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5">
                    <a:moveTo>
                      <a:pt x="42" y="75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1"/>
                      <a:pt x="43" y="57"/>
                      <a:pt x="43" y="73"/>
                    </a:cubicBezTo>
                    <a:cubicBezTo>
                      <a:pt x="43" y="73"/>
                      <a:pt x="42" y="74"/>
                      <a:pt x="42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8" name="Data_Center"/>
              <p:cNvSpPr>
                <a:spLocks/>
              </p:cNvSpPr>
              <p:nvPr>
                <p:custDataLst>
                  <p:tags r:id="rId1116"/>
                </p:custDataLst>
              </p:nvPr>
            </p:nvSpPr>
            <p:spPr bwMode="auto">
              <a:xfrm>
                <a:off x="305" y="34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9" name="Data_Center"/>
              <p:cNvSpPr>
                <a:spLocks/>
              </p:cNvSpPr>
              <p:nvPr>
                <p:custDataLst>
                  <p:tags r:id="rId1117"/>
                </p:custDataLst>
              </p:nvPr>
            </p:nvSpPr>
            <p:spPr bwMode="auto">
              <a:xfrm>
                <a:off x="378" y="259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0" name="Data_Center"/>
              <p:cNvSpPr>
                <a:spLocks/>
              </p:cNvSpPr>
              <p:nvPr>
                <p:custDataLst>
                  <p:tags r:id="rId1118"/>
                </p:custDataLst>
              </p:nvPr>
            </p:nvSpPr>
            <p:spPr bwMode="auto">
              <a:xfrm>
                <a:off x="286" y="238"/>
                <a:ext cx="17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1" name="Data_Center"/>
              <p:cNvSpPr>
                <a:spLocks/>
              </p:cNvSpPr>
              <p:nvPr>
                <p:custDataLst>
                  <p:tags r:id="rId1119"/>
                </p:custDataLst>
              </p:nvPr>
            </p:nvSpPr>
            <p:spPr bwMode="auto">
              <a:xfrm>
                <a:off x="176" y="318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5 w 44"/>
                  <a:gd name="T3" fmla="*/ 56 h 76"/>
                  <a:gd name="T4" fmla="*/ 1 w 44"/>
                  <a:gd name="T5" fmla="*/ 50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30" y="69"/>
                      <a:pt x="17" y="63"/>
                      <a:pt x="5" y="56"/>
                    </a:cubicBezTo>
                    <a:cubicBezTo>
                      <a:pt x="3" y="55"/>
                      <a:pt x="1" y="52"/>
                      <a:pt x="1" y="50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9" y="14"/>
                      <a:pt x="42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2" name="Data_Center"/>
              <p:cNvSpPr>
                <a:spLocks/>
              </p:cNvSpPr>
              <p:nvPr>
                <p:custDataLst>
                  <p:tags r:id="rId1120"/>
                </p:custDataLst>
              </p:nvPr>
            </p:nvSpPr>
            <p:spPr bwMode="auto">
              <a:xfrm>
                <a:off x="286" y="260"/>
                <a:ext cx="18" cy="28"/>
              </a:xfrm>
              <a:custGeom>
                <a:avLst/>
                <a:gdLst>
                  <a:gd name="T0" fmla="*/ 0 w 46"/>
                  <a:gd name="T1" fmla="*/ 76 h 76"/>
                  <a:gd name="T2" fmla="*/ 0 w 46"/>
                  <a:gd name="T3" fmla="*/ 26 h 76"/>
                  <a:gd name="T4" fmla="*/ 4 w 46"/>
                  <a:gd name="T5" fmla="*/ 20 h 76"/>
                  <a:gd name="T6" fmla="*/ 43 w 46"/>
                  <a:gd name="T7" fmla="*/ 0 h 76"/>
                  <a:gd name="T8" fmla="*/ 43 w 46"/>
                  <a:gd name="T9" fmla="*/ 30 h 76"/>
                  <a:gd name="T10" fmla="*/ 22 w 46"/>
                  <a:gd name="T11" fmla="*/ 65 h 76"/>
                  <a:gd name="T12" fmla="*/ 0 w 46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1"/>
                      <a:pt x="42" y="21"/>
                      <a:pt x="43" y="30"/>
                    </a:cubicBezTo>
                    <a:cubicBezTo>
                      <a:pt x="46" y="48"/>
                      <a:pt x="41" y="60"/>
                      <a:pt x="22" y="65"/>
                    </a:cubicBezTo>
                    <a:cubicBezTo>
                      <a:pt x="15" y="67"/>
                      <a:pt x="8" y="72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3" name="Data_Center"/>
              <p:cNvSpPr>
                <a:spLocks/>
              </p:cNvSpPr>
              <p:nvPr>
                <p:custDataLst>
                  <p:tags r:id="rId1121"/>
                </p:custDataLst>
              </p:nvPr>
            </p:nvSpPr>
            <p:spPr bwMode="auto">
              <a:xfrm>
                <a:off x="121" y="313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4" name="Data_Center"/>
              <p:cNvSpPr>
                <a:spLocks/>
              </p:cNvSpPr>
              <p:nvPr>
                <p:custDataLst>
                  <p:tags r:id="rId1122"/>
                </p:custDataLst>
              </p:nvPr>
            </p:nvSpPr>
            <p:spPr bwMode="auto">
              <a:xfrm>
                <a:off x="286" y="305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5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5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5" name="Data_Center"/>
              <p:cNvSpPr>
                <a:spLocks/>
              </p:cNvSpPr>
              <p:nvPr>
                <p:custDataLst>
                  <p:tags r:id="rId1123"/>
                </p:custDataLst>
              </p:nvPr>
            </p:nvSpPr>
            <p:spPr bwMode="auto">
              <a:xfrm>
                <a:off x="103" y="349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6" name="Data_Center"/>
              <p:cNvSpPr>
                <a:spLocks/>
              </p:cNvSpPr>
              <p:nvPr>
                <p:custDataLst>
                  <p:tags r:id="rId1124"/>
                </p:custDataLst>
              </p:nvPr>
            </p:nvSpPr>
            <p:spPr bwMode="auto">
              <a:xfrm>
                <a:off x="378" y="30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30" y="7"/>
                      <a:pt x="44" y="0"/>
                    </a:cubicBezTo>
                    <a:cubicBezTo>
                      <a:pt x="44" y="18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7" name="Data_Center"/>
              <p:cNvSpPr>
                <a:spLocks/>
              </p:cNvSpPr>
              <p:nvPr>
                <p:custDataLst>
                  <p:tags r:id="rId1125"/>
                </p:custDataLst>
              </p:nvPr>
            </p:nvSpPr>
            <p:spPr bwMode="auto">
              <a:xfrm>
                <a:off x="396" y="250"/>
                <a:ext cx="17" cy="29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6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8" name="Data_Center"/>
              <p:cNvSpPr>
                <a:spLocks/>
              </p:cNvSpPr>
              <p:nvPr>
                <p:custDataLst>
                  <p:tags r:id="rId1126"/>
                </p:custDataLst>
              </p:nvPr>
            </p:nvSpPr>
            <p:spPr bwMode="auto">
              <a:xfrm>
                <a:off x="286" y="373"/>
                <a:ext cx="17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9" name="Data_Center"/>
              <p:cNvSpPr>
                <a:spLocks/>
              </p:cNvSpPr>
              <p:nvPr>
                <p:custDataLst>
                  <p:tags r:id="rId1127"/>
                </p:custDataLst>
              </p:nvPr>
            </p:nvSpPr>
            <p:spPr bwMode="auto">
              <a:xfrm>
                <a:off x="231" y="301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0" name="Data_Center"/>
              <p:cNvSpPr>
                <a:spLocks/>
              </p:cNvSpPr>
              <p:nvPr>
                <p:custDataLst>
                  <p:tags r:id="rId1128"/>
                </p:custDataLst>
              </p:nvPr>
            </p:nvSpPr>
            <p:spPr bwMode="auto">
              <a:xfrm>
                <a:off x="195" y="260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2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1" name="Data_Center"/>
              <p:cNvSpPr>
                <a:spLocks/>
              </p:cNvSpPr>
              <p:nvPr>
                <p:custDataLst>
                  <p:tags r:id="rId1129"/>
                </p:custDataLst>
              </p:nvPr>
            </p:nvSpPr>
            <p:spPr bwMode="auto">
              <a:xfrm>
                <a:off x="267" y="427"/>
                <a:ext cx="17" cy="28"/>
              </a:xfrm>
              <a:custGeom>
                <a:avLst/>
                <a:gdLst>
                  <a:gd name="T0" fmla="*/ 46 w 46"/>
                  <a:gd name="T1" fmla="*/ 0 h 76"/>
                  <a:gd name="T2" fmla="*/ 46 w 46"/>
                  <a:gd name="T3" fmla="*/ 51 h 76"/>
                  <a:gd name="T4" fmla="*/ 43 w 46"/>
                  <a:gd name="T5" fmla="*/ 56 h 76"/>
                  <a:gd name="T6" fmla="*/ 3 w 46"/>
                  <a:gd name="T7" fmla="*/ 76 h 76"/>
                  <a:gd name="T8" fmla="*/ 3 w 46"/>
                  <a:gd name="T9" fmla="*/ 44 h 76"/>
                  <a:gd name="T10" fmla="*/ 23 w 46"/>
                  <a:gd name="T11" fmla="*/ 11 h 76"/>
                  <a:gd name="T12" fmla="*/ 46 w 46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46" y="0"/>
                    </a:moveTo>
                    <a:cubicBezTo>
                      <a:pt x="46" y="18"/>
                      <a:pt x="46" y="35"/>
                      <a:pt x="46" y="51"/>
                    </a:cubicBezTo>
                    <a:cubicBezTo>
                      <a:pt x="46" y="53"/>
                      <a:pt x="44" y="56"/>
                      <a:pt x="43" y="56"/>
                    </a:cubicBezTo>
                    <a:cubicBezTo>
                      <a:pt x="30" y="63"/>
                      <a:pt x="18" y="69"/>
                      <a:pt x="3" y="76"/>
                    </a:cubicBezTo>
                    <a:cubicBezTo>
                      <a:pt x="3" y="64"/>
                      <a:pt x="5" y="54"/>
                      <a:pt x="3" y="44"/>
                    </a:cubicBezTo>
                    <a:cubicBezTo>
                      <a:pt x="0" y="27"/>
                      <a:pt x="7" y="17"/>
                      <a:pt x="23" y="11"/>
                    </a:cubicBezTo>
                    <a:cubicBezTo>
                      <a:pt x="31" y="9"/>
                      <a:pt x="38" y="5"/>
                      <a:pt x="46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2" name="Data_Center"/>
              <p:cNvSpPr>
                <a:spLocks/>
              </p:cNvSpPr>
              <p:nvPr>
                <p:custDataLst>
                  <p:tags r:id="rId1130"/>
                </p:custDataLst>
              </p:nvPr>
            </p:nvSpPr>
            <p:spPr bwMode="auto">
              <a:xfrm>
                <a:off x="250" y="25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4 h 76"/>
                  <a:gd name="T4" fmla="*/ 3 w 44"/>
                  <a:gd name="T5" fmla="*/ 20 h 76"/>
                  <a:gd name="T6" fmla="*/ 44 w 44"/>
                  <a:gd name="T7" fmla="*/ 0 h 76"/>
                  <a:gd name="T8" fmla="*/ 43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3" y="51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3" name="Data_Center"/>
              <p:cNvSpPr>
                <a:spLocks/>
              </p:cNvSpPr>
              <p:nvPr>
                <p:custDataLst>
                  <p:tags r:id="rId1131"/>
                </p:custDataLst>
              </p:nvPr>
            </p:nvSpPr>
            <p:spPr bwMode="auto">
              <a:xfrm>
                <a:off x="323" y="26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4" name="Data_Center"/>
              <p:cNvSpPr>
                <a:spLocks/>
              </p:cNvSpPr>
              <p:nvPr>
                <p:custDataLst>
                  <p:tags r:id="rId1132"/>
                </p:custDataLst>
              </p:nvPr>
            </p:nvSpPr>
            <p:spPr bwMode="auto">
              <a:xfrm>
                <a:off x="121" y="268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5" name="Data_Center"/>
              <p:cNvSpPr>
                <a:spLocks/>
              </p:cNvSpPr>
              <p:nvPr>
                <p:custDataLst>
                  <p:tags r:id="rId1133"/>
                </p:custDataLst>
              </p:nvPr>
            </p:nvSpPr>
            <p:spPr bwMode="auto">
              <a:xfrm>
                <a:off x="231" y="43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8"/>
                      <a:pt x="16" y="62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6" name="Data_Center"/>
              <p:cNvSpPr>
                <a:spLocks/>
              </p:cNvSpPr>
              <p:nvPr>
                <p:custDataLst>
                  <p:tags r:id="rId1134"/>
                </p:custDataLst>
              </p:nvPr>
            </p:nvSpPr>
            <p:spPr bwMode="auto">
              <a:xfrm>
                <a:off x="158" y="264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2 w 46"/>
                  <a:gd name="T3" fmla="*/ 55 h 75"/>
                  <a:gd name="T4" fmla="*/ 0 w 46"/>
                  <a:gd name="T5" fmla="*/ 50 h 75"/>
                  <a:gd name="T6" fmla="*/ 0 w 46"/>
                  <a:gd name="T7" fmla="*/ 0 h 75"/>
                  <a:gd name="T8" fmla="*/ 18 w 46"/>
                  <a:gd name="T9" fmla="*/ 9 h 75"/>
                  <a:gd name="T10" fmla="*/ 42 w 46"/>
                  <a:gd name="T11" fmla="*/ 22 h 75"/>
                  <a:gd name="T12" fmla="*/ 43 w 46"/>
                  <a:gd name="T13" fmla="*/ 49 h 75"/>
                  <a:gd name="T14" fmla="*/ 43 w 4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7" y="3"/>
                      <a:pt x="13" y="6"/>
                      <a:pt x="18" y="9"/>
                    </a:cubicBezTo>
                    <a:cubicBezTo>
                      <a:pt x="26" y="13"/>
                      <a:pt x="37" y="15"/>
                      <a:pt x="42" y="22"/>
                    </a:cubicBezTo>
                    <a:cubicBezTo>
                      <a:pt x="46" y="29"/>
                      <a:pt x="43" y="40"/>
                      <a:pt x="43" y="49"/>
                    </a:cubicBezTo>
                    <a:cubicBezTo>
                      <a:pt x="43" y="57"/>
                      <a:pt x="43" y="66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7" name="Data_Center"/>
              <p:cNvSpPr>
                <a:spLocks/>
              </p:cNvSpPr>
              <p:nvPr>
                <p:custDataLst>
                  <p:tags r:id="rId1135"/>
                </p:custDataLst>
              </p:nvPr>
            </p:nvSpPr>
            <p:spPr bwMode="auto">
              <a:xfrm>
                <a:off x="103" y="25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8" name="Data_Center"/>
              <p:cNvSpPr>
                <a:spLocks/>
              </p:cNvSpPr>
              <p:nvPr>
                <p:custDataLst>
                  <p:tags r:id="rId1136"/>
                </p:custDataLst>
              </p:nvPr>
            </p:nvSpPr>
            <p:spPr bwMode="auto">
              <a:xfrm>
                <a:off x="103" y="371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4 w 46"/>
                  <a:gd name="T3" fmla="*/ 55 h 75"/>
                  <a:gd name="T4" fmla="*/ 0 w 46"/>
                  <a:gd name="T5" fmla="*/ 49 h 75"/>
                  <a:gd name="T6" fmla="*/ 0 w 46"/>
                  <a:gd name="T7" fmla="*/ 0 h 75"/>
                  <a:gd name="T8" fmla="*/ 21 w 46"/>
                  <a:gd name="T9" fmla="*/ 10 h 75"/>
                  <a:gd name="T10" fmla="*/ 43 w 46"/>
                  <a:gd name="T11" fmla="*/ 46 h 75"/>
                  <a:gd name="T12" fmla="*/ 43 w 46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4" y="55"/>
                    </a:cubicBezTo>
                    <a:cubicBezTo>
                      <a:pt x="2" y="54"/>
                      <a:pt x="0" y="52"/>
                      <a:pt x="0" y="49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8" y="4"/>
                      <a:pt x="14" y="8"/>
                      <a:pt x="21" y="10"/>
                    </a:cubicBezTo>
                    <a:cubicBezTo>
                      <a:pt x="40" y="15"/>
                      <a:pt x="46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9" name="Data_Center"/>
              <p:cNvSpPr>
                <a:spLocks/>
              </p:cNvSpPr>
              <p:nvPr>
                <p:custDataLst>
                  <p:tags r:id="rId1137"/>
                </p:custDataLst>
              </p:nvPr>
            </p:nvSpPr>
            <p:spPr bwMode="auto">
              <a:xfrm>
                <a:off x="340" y="368"/>
                <a:ext cx="17" cy="28"/>
              </a:xfrm>
              <a:custGeom>
                <a:avLst/>
                <a:gdLst>
                  <a:gd name="T0" fmla="*/ 45 w 45"/>
                  <a:gd name="T1" fmla="*/ 0 h 75"/>
                  <a:gd name="T2" fmla="*/ 45 w 45"/>
                  <a:gd name="T3" fmla="*/ 51 h 75"/>
                  <a:gd name="T4" fmla="*/ 40 w 45"/>
                  <a:gd name="T5" fmla="*/ 56 h 75"/>
                  <a:gd name="T6" fmla="*/ 2 w 45"/>
                  <a:gd name="T7" fmla="*/ 75 h 75"/>
                  <a:gd name="T8" fmla="*/ 1 w 45"/>
                  <a:gd name="T9" fmla="*/ 39 h 75"/>
                  <a:gd name="T10" fmla="*/ 17 w 45"/>
                  <a:gd name="T11" fmla="*/ 13 h 75"/>
                  <a:gd name="T12" fmla="*/ 45 w 45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5" y="0"/>
                    </a:moveTo>
                    <a:cubicBezTo>
                      <a:pt x="45" y="18"/>
                      <a:pt x="45" y="34"/>
                      <a:pt x="45" y="51"/>
                    </a:cubicBezTo>
                    <a:cubicBezTo>
                      <a:pt x="45" y="52"/>
                      <a:pt x="42" y="55"/>
                      <a:pt x="40" y="56"/>
                    </a:cubicBezTo>
                    <a:cubicBezTo>
                      <a:pt x="28" y="62"/>
                      <a:pt x="16" y="68"/>
                      <a:pt x="2" y="75"/>
                    </a:cubicBezTo>
                    <a:cubicBezTo>
                      <a:pt x="2" y="62"/>
                      <a:pt x="3" y="50"/>
                      <a:pt x="1" y="39"/>
                    </a:cubicBezTo>
                    <a:cubicBezTo>
                      <a:pt x="0" y="25"/>
                      <a:pt x="4" y="18"/>
                      <a:pt x="17" y="13"/>
                    </a:cubicBezTo>
                    <a:cubicBezTo>
                      <a:pt x="26" y="10"/>
                      <a:pt x="35" y="5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0" name="Data_Center"/>
              <p:cNvSpPr>
                <a:spLocks/>
              </p:cNvSpPr>
              <p:nvPr>
                <p:custDataLst>
                  <p:tags r:id="rId1138"/>
                </p:custDataLst>
              </p:nvPr>
            </p:nvSpPr>
            <p:spPr bwMode="auto">
              <a:xfrm>
                <a:off x="176" y="363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39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1" name="Data_Center"/>
              <p:cNvSpPr>
                <a:spLocks/>
              </p:cNvSpPr>
              <p:nvPr>
                <p:custDataLst>
                  <p:tags r:id="rId1139"/>
                </p:custDataLst>
              </p:nvPr>
            </p:nvSpPr>
            <p:spPr bwMode="auto">
              <a:xfrm>
                <a:off x="268" y="359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1" y="56"/>
                      <a:pt x="40" y="56"/>
                    </a:cubicBezTo>
                    <a:cubicBezTo>
                      <a:pt x="27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2" name="Data_Center"/>
              <p:cNvSpPr>
                <a:spLocks/>
              </p:cNvSpPr>
              <p:nvPr>
                <p:custDataLst>
                  <p:tags r:id="rId1140"/>
                </p:custDataLst>
              </p:nvPr>
            </p:nvSpPr>
            <p:spPr bwMode="auto">
              <a:xfrm>
                <a:off x="158" y="354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3" name="Data_Center"/>
              <p:cNvSpPr>
                <a:spLocks/>
              </p:cNvSpPr>
              <p:nvPr>
                <p:custDataLst>
                  <p:tags r:id="rId1141"/>
                </p:custDataLst>
              </p:nvPr>
            </p:nvSpPr>
            <p:spPr bwMode="auto">
              <a:xfrm>
                <a:off x="158" y="376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4" name="Data_Center"/>
              <p:cNvSpPr>
                <a:spLocks/>
              </p:cNvSpPr>
              <p:nvPr>
                <p:custDataLst>
                  <p:tags r:id="rId1142"/>
                </p:custDataLst>
              </p:nvPr>
            </p:nvSpPr>
            <p:spPr bwMode="auto">
              <a:xfrm>
                <a:off x="231" y="347"/>
                <a:ext cx="16" cy="28"/>
              </a:xfrm>
              <a:custGeom>
                <a:avLst/>
                <a:gdLst>
                  <a:gd name="T0" fmla="*/ 2 w 43"/>
                  <a:gd name="T1" fmla="*/ 0 h 74"/>
                  <a:gd name="T2" fmla="*/ 39 w 43"/>
                  <a:gd name="T3" fmla="*/ 18 h 74"/>
                  <a:gd name="T4" fmla="*/ 43 w 43"/>
                  <a:gd name="T5" fmla="*/ 25 h 74"/>
                  <a:gd name="T6" fmla="*/ 43 w 43"/>
                  <a:gd name="T7" fmla="*/ 74 h 74"/>
                  <a:gd name="T8" fmla="*/ 2 w 43"/>
                  <a:gd name="T9" fmla="*/ 54 h 74"/>
                  <a:gd name="T10" fmla="*/ 0 w 43"/>
                  <a:gd name="T11" fmla="*/ 49 h 74"/>
                  <a:gd name="T12" fmla="*/ 0 w 43"/>
                  <a:gd name="T13" fmla="*/ 2 h 74"/>
                  <a:gd name="T14" fmla="*/ 2 w 43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4">
                    <a:moveTo>
                      <a:pt x="2" y="0"/>
                    </a:moveTo>
                    <a:cubicBezTo>
                      <a:pt x="14" y="6"/>
                      <a:pt x="27" y="12"/>
                      <a:pt x="39" y="18"/>
                    </a:cubicBezTo>
                    <a:cubicBezTo>
                      <a:pt x="41" y="19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4"/>
                    </a:cubicBezTo>
                    <a:cubicBezTo>
                      <a:pt x="29" y="67"/>
                      <a:pt x="16" y="61"/>
                      <a:pt x="2" y="54"/>
                    </a:cubicBezTo>
                    <a:cubicBezTo>
                      <a:pt x="1" y="53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5" name="Data_Center"/>
              <p:cNvSpPr>
                <a:spLocks/>
              </p:cNvSpPr>
              <p:nvPr>
                <p:custDataLst>
                  <p:tags r:id="rId1143"/>
                </p:custDataLst>
              </p:nvPr>
            </p:nvSpPr>
            <p:spPr bwMode="auto">
              <a:xfrm>
                <a:off x="341" y="345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6" name="Data_Center"/>
              <p:cNvSpPr>
                <a:spLocks/>
              </p:cNvSpPr>
              <p:nvPr>
                <p:custDataLst>
                  <p:tags r:id="rId1144"/>
                </p:custDataLst>
              </p:nvPr>
            </p:nvSpPr>
            <p:spPr bwMode="auto">
              <a:xfrm>
                <a:off x="176" y="386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5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7" name="Data_Center"/>
              <p:cNvSpPr>
                <a:spLocks/>
              </p:cNvSpPr>
              <p:nvPr>
                <p:custDataLst>
                  <p:tags r:id="rId1145"/>
                </p:custDataLst>
              </p:nvPr>
            </p:nvSpPr>
            <p:spPr bwMode="auto">
              <a:xfrm>
                <a:off x="85" y="340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5 h 75"/>
                  <a:gd name="T6" fmla="*/ 44 w 44"/>
                  <a:gd name="T7" fmla="*/ 75 h 75"/>
                  <a:gd name="T8" fmla="*/ 2 w 44"/>
                  <a:gd name="T9" fmla="*/ 55 h 75"/>
                  <a:gd name="T10" fmla="*/ 1 w 44"/>
                  <a:gd name="T11" fmla="*/ 50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8" name="Data_Center"/>
              <p:cNvSpPr>
                <a:spLocks/>
              </p:cNvSpPr>
              <p:nvPr>
                <p:custDataLst>
                  <p:tags r:id="rId1146"/>
                </p:custDataLst>
              </p:nvPr>
            </p:nvSpPr>
            <p:spPr bwMode="auto">
              <a:xfrm>
                <a:off x="268" y="337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5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5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9" name="Data_Center"/>
              <p:cNvSpPr>
                <a:spLocks/>
              </p:cNvSpPr>
              <p:nvPr>
                <p:custDataLst>
                  <p:tags r:id="rId1147"/>
                </p:custDataLst>
              </p:nvPr>
            </p:nvSpPr>
            <p:spPr bwMode="auto">
              <a:xfrm>
                <a:off x="231" y="324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7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1"/>
                      <a:pt x="43" y="24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0" name="Data_Center"/>
              <p:cNvSpPr>
                <a:spLocks/>
              </p:cNvSpPr>
              <p:nvPr>
                <p:custDataLst>
                  <p:tags r:id="rId1148"/>
                </p:custDataLst>
              </p:nvPr>
            </p:nvSpPr>
            <p:spPr bwMode="auto">
              <a:xfrm>
                <a:off x="139" y="322"/>
                <a:ext cx="17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0 w 43"/>
                  <a:gd name="T9" fmla="*/ 19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ubicBezTo>
                      <a:pt x="14" y="7"/>
                      <a:pt x="27" y="13"/>
                      <a:pt x="40" y="19"/>
                    </a:cubicBezTo>
                    <a:cubicBezTo>
                      <a:pt x="41" y="20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1" name="Data_Center"/>
              <p:cNvSpPr>
                <a:spLocks/>
              </p:cNvSpPr>
              <p:nvPr>
                <p:custDataLst>
                  <p:tags r:id="rId1149"/>
                </p:custDataLst>
              </p:nvPr>
            </p:nvSpPr>
            <p:spPr bwMode="auto">
              <a:xfrm>
                <a:off x="341" y="390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2" name="Data_Center"/>
              <p:cNvSpPr>
                <a:spLocks/>
              </p:cNvSpPr>
              <p:nvPr>
                <p:custDataLst>
                  <p:tags r:id="rId1150"/>
                </p:custDataLst>
              </p:nvPr>
            </p:nvSpPr>
            <p:spPr bwMode="auto">
              <a:xfrm>
                <a:off x="396" y="318"/>
                <a:ext cx="17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4"/>
                      <a:pt x="41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3" name="Data_Center"/>
              <p:cNvSpPr>
                <a:spLocks/>
              </p:cNvSpPr>
              <p:nvPr>
                <p:custDataLst>
                  <p:tags r:id="rId1151"/>
                </p:custDataLst>
              </p:nvPr>
            </p:nvSpPr>
            <p:spPr bwMode="auto">
              <a:xfrm>
                <a:off x="85" y="317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0 w 44"/>
                  <a:gd name="T9" fmla="*/ 20 h 76"/>
                  <a:gd name="T10" fmla="*/ 44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4" name="Data_Center"/>
              <p:cNvSpPr>
                <a:spLocks/>
              </p:cNvSpPr>
              <p:nvPr>
                <p:custDataLst>
                  <p:tags r:id="rId1152"/>
                </p:custDataLst>
              </p:nvPr>
            </p:nvSpPr>
            <p:spPr bwMode="auto">
              <a:xfrm>
                <a:off x="268" y="315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1 w 43"/>
                  <a:gd name="T3" fmla="*/ 24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1" y="24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6"/>
                    </a:cubicBezTo>
                    <a:cubicBezTo>
                      <a:pt x="27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5" name="Data_Center"/>
              <p:cNvSpPr>
                <a:spLocks/>
              </p:cNvSpPr>
              <p:nvPr>
                <p:custDataLst>
                  <p:tags r:id="rId1153"/>
                </p:custDataLst>
              </p:nvPr>
            </p:nvSpPr>
            <p:spPr bwMode="auto">
              <a:xfrm>
                <a:off x="139" y="300"/>
                <a:ext cx="17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6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4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6" name="Data_Center"/>
              <p:cNvSpPr>
                <a:spLocks/>
              </p:cNvSpPr>
              <p:nvPr>
                <p:custDataLst>
                  <p:tags r:id="rId1154"/>
                </p:custDataLst>
              </p:nvPr>
            </p:nvSpPr>
            <p:spPr bwMode="auto">
              <a:xfrm>
                <a:off x="213" y="291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2 h 76"/>
                  <a:gd name="T6" fmla="*/ 0 w 44"/>
                  <a:gd name="T7" fmla="*/ 0 h 76"/>
                  <a:gd name="T8" fmla="*/ 40 w 44"/>
                  <a:gd name="T9" fmla="*/ 20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7" name="Data_Center"/>
              <p:cNvSpPr>
                <a:spLocks/>
              </p:cNvSpPr>
              <p:nvPr>
                <p:custDataLst>
                  <p:tags r:id="rId1155"/>
                </p:custDataLst>
              </p:nvPr>
            </p:nvSpPr>
            <p:spPr bwMode="auto">
              <a:xfrm>
                <a:off x="121" y="291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51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8" name="Data_Center"/>
              <p:cNvSpPr>
                <a:spLocks/>
              </p:cNvSpPr>
              <p:nvPr>
                <p:custDataLst>
                  <p:tags r:id="rId1156"/>
                </p:custDataLst>
              </p:nvPr>
            </p:nvSpPr>
            <p:spPr bwMode="auto">
              <a:xfrm>
                <a:off x="286" y="282"/>
                <a:ext cx="17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0"/>
                      <a:pt x="3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9" name="Data_Center"/>
              <p:cNvSpPr>
                <a:spLocks/>
              </p:cNvSpPr>
              <p:nvPr>
                <p:custDataLst>
                  <p:tags r:id="rId1157"/>
                </p:custDataLst>
              </p:nvPr>
            </p:nvSpPr>
            <p:spPr bwMode="auto">
              <a:xfrm>
                <a:off x="103" y="282"/>
                <a:ext cx="18" cy="28"/>
              </a:xfrm>
              <a:custGeom>
                <a:avLst/>
                <a:gdLst>
                  <a:gd name="T0" fmla="*/ 43 w 47"/>
                  <a:gd name="T1" fmla="*/ 75 h 75"/>
                  <a:gd name="T2" fmla="*/ 3 w 47"/>
                  <a:gd name="T3" fmla="*/ 55 h 75"/>
                  <a:gd name="T4" fmla="*/ 0 w 47"/>
                  <a:gd name="T5" fmla="*/ 49 h 75"/>
                  <a:gd name="T6" fmla="*/ 0 w 47"/>
                  <a:gd name="T7" fmla="*/ 0 h 75"/>
                  <a:gd name="T8" fmla="*/ 21 w 47"/>
                  <a:gd name="T9" fmla="*/ 9 h 75"/>
                  <a:gd name="T10" fmla="*/ 43 w 47"/>
                  <a:gd name="T11" fmla="*/ 46 h 75"/>
                  <a:gd name="T12" fmla="*/ 43 w 47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7" y="3"/>
                      <a:pt x="14" y="7"/>
                      <a:pt x="21" y="9"/>
                    </a:cubicBezTo>
                    <a:cubicBezTo>
                      <a:pt x="39" y="15"/>
                      <a:pt x="47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0" name="Data_Center"/>
              <p:cNvSpPr>
                <a:spLocks/>
              </p:cNvSpPr>
              <p:nvPr>
                <p:custDataLst>
                  <p:tags r:id="rId1158"/>
                </p:custDataLst>
              </p:nvPr>
            </p:nvSpPr>
            <p:spPr bwMode="auto">
              <a:xfrm>
                <a:off x="250" y="279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3" y="52"/>
                      <a:pt x="43" y="54"/>
                      <a:pt x="41" y="55"/>
                    </a:cubicBezTo>
                    <a:cubicBezTo>
                      <a:pt x="28" y="61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1" name="Data_Center"/>
              <p:cNvSpPr>
                <a:spLocks/>
              </p:cNvSpPr>
              <p:nvPr>
                <p:custDataLst>
                  <p:tags r:id="rId1159"/>
                </p:custDataLst>
              </p:nvPr>
            </p:nvSpPr>
            <p:spPr bwMode="auto">
              <a:xfrm>
                <a:off x="139" y="278"/>
                <a:ext cx="17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2" name="Data_Center"/>
              <p:cNvSpPr>
                <a:spLocks/>
              </p:cNvSpPr>
              <p:nvPr>
                <p:custDataLst>
                  <p:tags r:id="rId1160"/>
                </p:custDataLst>
              </p:nvPr>
            </p:nvSpPr>
            <p:spPr bwMode="auto">
              <a:xfrm>
                <a:off x="139" y="209"/>
                <a:ext cx="17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3" name="Data_Center"/>
              <p:cNvSpPr>
                <a:spLocks/>
              </p:cNvSpPr>
              <p:nvPr>
                <p:custDataLst>
                  <p:tags r:id="rId1161"/>
                </p:custDataLst>
              </p:nvPr>
            </p:nvSpPr>
            <p:spPr bwMode="auto">
              <a:xfrm>
                <a:off x="396" y="205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2" y="21"/>
                    </a:cubicBezTo>
                    <a:cubicBezTo>
                      <a:pt x="15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4" name="Data_Center"/>
              <p:cNvSpPr>
                <a:spLocks/>
              </p:cNvSpPr>
              <p:nvPr>
                <p:custDataLst>
                  <p:tags r:id="rId1162"/>
                </p:custDataLst>
              </p:nvPr>
            </p:nvSpPr>
            <p:spPr bwMode="auto">
              <a:xfrm>
                <a:off x="360" y="20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2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5" name="Data_Center"/>
              <p:cNvSpPr>
                <a:spLocks/>
              </p:cNvSpPr>
              <p:nvPr>
                <p:custDataLst>
                  <p:tags r:id="rId1163"/>
                </p:custDataLst>
              </p:nvPr>
            </p:nvSpPr>
            <p:spPr bwMode="auto">
              <a:xfrm>
                <a:off x="121" y="200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6" name="Data_Center"/>
              <p:cNvSpPr>
                <a:spLocks/>
              </p:cNvSpPr>
              <p:nvPr>
                <p:custDataLst>
                  <p:tags r:id="rId1164"/>
                </p:custDataLst>
              </p:nvPr>
            </p:nvSpPr>
            <p:spPr bwMode="auto">
              <a:xfrm>
                <a:off x="158" y="21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7" name="Data_Center"/>
              <p:cNvSpPr>
                <a:spLocks/>
              </p:cNvSpPr>
              <p:nvPr>
                <p:custDataLst>
                  <p:tags r:id="rId1165"/>
                </p:custDataLst>
              </p:nvPr>
            </p:nvSpPr>
            <p:spPr bwMode="auto">
              <a:xfrm>
                <a:off x="121" y="223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49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8" name="Data_Center"/>
              <p:cNvSpPr>
                <a:spLocks/>
              </p:cNvSpPr>
              <p:nvPr>
                <p:custDataLst>
                  <p:tags r:id="rId1166"/>
                </p:custDataLst>
              </p:nvPr>
            </p:nvSpPr>
            <p:spPr bwMode="auto">
              <a:xfrm>
                <a:off x="360" y="223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9" name="Data_Center"/>
              <p:cNvSpPr>
                <a:spLocks/>
              </p:cNvSpPr>
              <p:nvPr>
                <p:custDataLst>
                  <p:tags r:id="rId1167"/>
                </p:custDataLst>
              </p:nvPr>
            </p:nvSpPr>
            <p:spPr bwMode="auto">
              <a:xfrm>
                <a:off x="396" y="18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0" name="Data_Center"/>
              <p:cNvSpPr>
                <a:spLocks/>
              </p:cNvSpPr>
              <p:nvPr>
                <p:custDataLst>
                  <p:tags r:id="rId1168"/>
                </p:custDataLst>
              </p:nvPr>
            </p:nvSpPr>
            <p:spPr bwMode="auto">
              <a:xfrm>
                <a:off x="396" y="227"/>
                <a:ext cx="18" cy="29"/>
              </a:xfrm>
              <a:custGeom>
                <a:avLst/>
                <a:gdLst>
                  <a:gd name="T0" fmla="*/ 0 w 47"/>
                  <a:gd name="T1" fmla="*/ 76 h 76"/>
                  <a:gd name="T2" fmla="*/ 0 w 47"/>
                  <a:gd name="T3" fmla="*/ 26 h 76"/>
                  <a:gd name="T4" fmla="*/ 3 w 47"/>
                  <a:gd name="T5" fmla="*/ 20 h 76"/>
                  <a:gd name="T6" fmla="*/ 43 w 47"/>
                  <a:gd name="T7" fmla="*/ 0 h 76"/>
                  <a:gd name="T8" fmla="*/ 44 w 47"/>
                  <a:gd name="T9" fmla="*/ 27 h 76"/>
                  <a:gd name="T10" fmla="*/ 19 w 47"/>
                  <a:gd name="T11" fmla="*/ 67 h 76"/>
                  <a:gd name="T12" fmla="*/ 0 w 47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0"/>
                      <a:pt x="42" y="19"/>
                      <a:pt x="44" y="27"/>
                    </a:cubicBezTo>
                    <a:cubicBezTo>
                      <a:pt x="47" y="48"/>
                      <a:pt x="40" y="62"/>
                      <a:pt x="19" y="67"/>
                    </a:cubicBezTo>
                    <a:cubicBezTo>
                      <a:pt x="13" y="69"/>
                      <a:pt x="8" y="73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1" name="Data_Center"/>
              <p:cNvSpPr>
                <a:spLocks/>
              </p:cNvSpPr>
              <p:nvPr>
                <p:custDataLst>
                  <p:tags r:id="rId1169"/>
                </p:custDataLst>
              </p:nvPr>
            </p:nvSpPr>
            <p:spPr bwMode="auto">
              <a:xfrm>
                <a:off x="305" y="229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12 h 76"/>
                  <a:gd name="T10" fmla="*/ 43 w 43"/>
                  <a:gd name="T11" fmla="*/ 47 h 76"/>
                  <a:gd name="T12" fmla="*/ 36 w 43"/>
                  <a:gd name="T13" fmla="*/ 58 h 76"/>
                  <a:gd name="T14" fmla="*/ 0 w 43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8" y="7"/>
                      <a:pt x="43" y="0"/>
                    </a:cubicBezTo>
                    <a:lnTo>
                      <a:pt x="43" y="12"/>
                    </a:lnTo>
                    <a:cubicBezTo>
                      <a:pt x="43" y="24"/>
                      <a:pt x="43" y="35"/>
                      <a:pt x="43" y="47"/>
                    </a:cubicBezTo>
                    <a:cubicBezTo>
                      <a:pt x="43" y="53"/>
                      <a:pt x="41" y="55"/>
                      <a:pt x="36" y="58"/>
                    </a:cubicBezTo>
                    <a:cubicBezTo>
                      <a:pt x="24" y="63"/>
                      <a:pt x="13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2" name="Data_Center"/>
              <p:cNvSpPr>
                <a:spLocks/>
              </p:cNvSpPr>
              <p:nvPr>
                <p:custDataLst>
                  <p:tags r:id="rId1170"/>
                </p:custDataLst>
              </p:nvPr>
            </p:nvSpPr>
            <p:spPr bwMode="auto">
              <a:xfrm>
                <a:off x="139" y="232"/>
                <a:ext cx="17" cy="29"/>
              </a:xfrm>
              <a:custGeom>
                <a:avLst/>
                <a:gdLst>
                  <a:gd name="T0" fmla="*/ 2 w 45"/>
                  <a:gd name="T1" fmla="*/ 0 h 76"/>
                  <a:gd name="T2" fmla="*/ 43 w 45"/>
                  <a:gd name="T3" fmla="*/ 21 h 76"/>
                  <a:gd name="T4" fmla="*/ 45 w 45"/>
                  <a:gd name="T5" fmla="*/ 26 h 76"/>
                  <a:gd name="T6" fmla="*/ 45 w 45"/>
                  <a:gd name="T7" fmla="*/ 76 h 76"/>
                  <a:gd name="T8" fmla="*/ 16 w 45"/>
                  <a:gd name="T9" fmla="*/ 62 h 76"/>
                  <a:gd name="T10" fmla="*/ 2 w 45"/>
                  <a:gd name="T11" fmla="*/ 38 h 76"/>
                  <a:gd name="T12" fmla="*/ 2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2" y="0"/>
                    </a:moveTo>
                    <a:cubicBezTo>
                      <a:pt x="16" y="7"/>
                      <a:pt x="30" y="14"/>
                      <a:pt x="43" y="21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5" y="71"/>
                      <a:pt x="26" y="65"/>
                      <a:pt x="16" y="62"/>
                    </a:cubicBezTo>
                    <a:cubicBezTo>
                      <a:pt x="4" y="58"/>
                      <a:pt x="0" y="51"/>
                      <a:pt x="2" y="38"/>
                    </a:cubicBezTo>
                    <a:cubicBezTo>
                      <a:pt x="3" y="26"/>
                      <a:pt x="2" y="14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3" name="Data_Center"/>
              <p:cNvSpPr>
                <a:spLocks/>
              </p:cNvSpPr>
              <p:nvPr>
                <p:custDataLst>
                  <p:tags r:id="rId1171"/>
                </p:custDataLst>
              </p:nvPr>
            </p:nvSpPr>
            <p:spPr bwMode="auto">
              <a:xfrm>
                <a:off x="378" y="23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4" name="Data_Center"/>
              <p:cNvSpPr>
                <a:spLocks/>
              </p:cNvSpPr>
              <p:nvPr>
                <p:custDataLst>
                  <p:tags r:id="rId1172"/>
                </p:custDataLst>
              </p:nvPr>
            </p:nvSpPr>
            <p:spPr bwMode="auto">
              <a:xfrm>
                <a:off x="194" y="238"/>
                <a:ext cx="17" cy="28"/>
              </a:xfrm>
              <a:custGeom>
                <a:avLst/>
                <a:gdLst>
                  <a:gd name="T0" fmla="*/ 1 w 44"/>
                  <a:gd name="T1" fmla="*/ 0 h 76"/>
                  <a:gd name="T2" fmla="*/ 40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13 w 44"/>
                  <a:gd name="T9" fmla="*/ 60 h 76"/>
                  <a:gd name="T10" fmla="*/ 1 w 44"/>
                  <a:gd name="T11" fmla="*/ 40 h 76"/>
                  <a:gd name="T12" fmla="*/ 1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1" y="0"/>
                    </a:move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33" y="70"/>
                      <a:pt x="23" y="64"/>
                      <a:pt x="13" y="60"/>
                    </a:cubicBezTo>
                    <a:cubicBezTo>
                      <a:pt x="3" y="57"/>
                      <a:pt x="0" y="50"/>
                      <a:pt x="1" y="40"/>
                    </a:cubicBezTo>
                    <a:cubicBezTo>
                      <a:pt x="2" y="27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5" name="Data_Center"/>
              <p:cNvSpPr>
                <a:spLocks/>
              </p:cNvSpPr>
              <p:nvPr>
                <p:custDataLst>
                  <p:tags r:id="rId1173"/>
                </p:custDataLst>
              </p:nvPr>
            </p:nvSpPr>
            <p:spPr bwMode="auto">
              <a:xfrm>
                <a:off x="158" y="241"/>
                <a:ext cx="16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32 w 44"/>
                  <a:gd name="T9" fmla="*/ 16 h 76"/>
                  <a:gd name="T10" fmla="*/ 43 w 44"/>
                  <a:gd name="T11" fmla="*/ 35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2" y="6"/>
                      <a:pt x="22" y="12"/>
                      <a:pt x="32" y="16"/>
                    </a:cubicBezTo>
                    <a:cubicBezTo>
                      <a:pt x="41" y="20"/>
                      <a:pt x="44" y="25"/>
                      <a:pt x="43" y="35"/>
                    </a:cubicBezTo>
                    <a:cubicBezTo>
                      <a:pt x="42" y="48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6" name="Data_Center"/>
              <p:cNvSpPr>
                <a:spLocks/>
              </p:cNvSpPr>
              <p:nvPr>
                <p:custDataLst>
                  <p:tags r:id="rId1174"/>
                </p:custDataLst>
              </p:nvPr>
            </p:nvSpPr>
            <p:spPr bwMode="auto">
              <a:xfrm>
                <a:off x="305" y="25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2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3 h 75"/>
                  <a:gd name="T10" fmla="*/ 2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7" name="Data_Center"/>
              <p:cNvSpPr>
                <a:spLocks/>
              </p:cNvSpPr>
              <p:nvPr>
                <p:custDataLst>
                  <p:tags r:id="rId1175"/>
                </p:custDataLst>
              </p:nvPr>
            </p:nvSpPr>
            <p:spPr bwMode="auto">
              <a:xfrm>
                <a:off x="360" y="269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3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8" name="Data_Center"/>
              <p:cNvSpPr>
                <a:spLocks/>
              </p:cNvSpPr>
              <p:nvPr>
                <p:custDataLst>
                  <p:tags r:id="rId1176"/>
                </p:custDataLst>
              </p:nvPr>
            </p:nvSpPr>
            <p:spPr bwMode="auto">
              <a:xfrm>
                <a:off x="360" y="291"/>
                <a:ext cx="16" cy="29"/>
              </a:xfrm>
              <a:custGeom>
                <a:avLst/>
                <a:gdLst>
                  <a:gd name="T0" fmla="*/ 42 w 42"/>
                  <a:gd name="T1" fmla="*/ 0 h 76"/>
                  <a:gd name="T2" fmla="*/ 42 w 42"/>
                  <a:gd name="T3" fmla="*/ 51 h 76"/>
                  <a:gd name="T4" fmla="*/ 39 w 42"/>
                  <a:gd name="T5" fmla="*/ 56 h 76"/>
                  <a:gd name="T6" fmla="*/ 0 w 42"/>
                  <a:gd name="T7" fmla="*/ 76 h 76"/>
                  <a:gd name="T8" fmla="*/ 0 w 42"/>
                  <a:gd name="T9" fmla="*/ 24 h 76"/>
                  <a:gd name="T10" fmla="*/ 3 w 42"/>
                  <a:gd name="T11" fmla="*/ 20 h 76"/>
                  <a:gd name="T12" fmla="*/ 42 w 42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6">
                    <a:moveTo>
                      <a:pt x="42" y="0"/>
                    </a:move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6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5" y="14"/>
                      <a:pt x="28" y="8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9" name="Data_Center"/>
              <p:cNvSpPr>
                <a:spLocks/>
              </p:cNvSpPr>
              <p:nvPr>
                <p:custDataLst>
                  <p:tags r:id="rId1177"/>
                </p:custDataLst>
              </p:nvPr>
            </p:nvSpPr>
            <p:spPr bwMode="auto">
              <a:xfrm>
                <a:off x="323" y="355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3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3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0" name="Data_Center"/>
              <p:cNvSpPr>
                <a:spLocks/>
              </p:cNvSpPr>
              <p:nvPr>
                <p:custDataLst>
                  <p:tags r:id="rId1178"/>
                </p:custDataLst>
              </p:nvPr>
            </p:nvSpPr>
            <p:spPr bwMode="auto">
              <a:xfrm>
                <a:off x="323" y="377"/>
                <a:ext cx="16" cy="29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1" name="Data_Center"/>
              <p:cNvSpPr>
                <a:spLocks/>
              </p:cNvSpPr>
              <p:nvPr>
                <p:custDataLst>
                  <p:tags r:id="rId1179"/>
                </p:custDataLst>
              </p:nvPr>
            </p:nvSpPr>
            <p:spPr bwMode="auto">
              <a:xfrm>
                <a:off x="250" y="346"/>
                <a:ext cx="16" cy="29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2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2" name="Data_Center"/>
              <p:cNvSpPr>
                <a:spLocks/>
              </p:cNvSpPr>
              <p:nvPr>
                <p:custDataLst>
                  <p:tags r:id="rId1180"/>
                </p:custDataLst>
              </p:nvPr>
            </p:nvSpPr>
            <p:spPr bwMode="auto">
              <a:xfrm>
                <a:off x="250" y="32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2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2" y="52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3" name="Data_Center"/>
              <p:cNvSpPr>
                <a:spLocks/>
              </p:cNvSpPr>
              <p:nvPr>
                <p:custDataLst>
                  <p:tags r:id="rId1181"/>
                </p:custDataLst>
              </p:nvPr>
            </p:nvSpPr>
            <p:spPr bwMode="auto">
              <a:xfrm>
                <a:off x="360" y="381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4"/>
                      <a:pt x="42" y="51"/>
                    </a:cubicBezTo>
                    <a:cubicBezTo>
                      <a:pt x="42" y="52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4" name="Data_Center"/>
              <p:cNvSpPr>
                <a:spLocks/>
              </p:cNvSpPr>
              <p:nvPr>
                <p:custDataLst>
                  <p:tags r:id="rId1182"/>
                </p:custDataLst>
              </p:nvPr>
            </p:nvSpPr>
            <p:spPr bwMode="auto">
              <a:xfrm>
                <a:off x="250" y="43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5" name="Data_Center"/>
              <p:cNvSpPr>
                <a:spLocks/>
              </p:cNvSpPr>
              <p:nvPr>
                <p:custDataLst>
                  <p:tags r:id="rId1183"/>
                </p:custDataLst>
              </p:nvPr>
            </p:nvSpPr>
            <p:spPr bwMode="auto">
              <a:xfrm>
                <a:off x="213" y="337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2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0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6" name="Data_Center"/>
              <p:cNvSpPr>
                <a:spLocks/>
              </p:cNvSpPr>
              <p:nvPr>
                <p:custDataLst>
                  <p:tags r:id="rId1184"/>
                </p:custDataLst>
              </p:nvPr>
            </p:nvSpPr>
            <p:spPr bwMode="auto">
              <a:xfrm>
                <a:off x="213" y="315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2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7" name="Data_Center"/>
              <p:cNvSpPr>
                <a:spLocks/>
              </p:cNvSpPr>
              <p:nvPr>
                <p:custDataLst>
                  <p:tags r:id="rId1185"/>
                </p:custDataLst>
              </p:nvPr>
            </p:nvSpPr>
            <p:spPr bwMode="auto">
              <a:xfrm>
                <a:off x="213" y="427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19 h 75"/>
                  <a:gd name="T4" fmla="*/ 42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19"/>
                    </a:cubicBezTo>
                    <a:cubicBezTo>
                      <a:pt x="41" y="20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8" name="Data_Center"/>
              <p:cNvSpPr>
                <a:spLocks/>
              </p:cNvSpPr>
              <p:nvPr>
                <p:custDataLst>
                  <p:tags r:id="rId1186"/>
                </p:custDataLst>
              </p:nvPr>
            </p:nvSpPr>
            <p:spPr bwMode="auto">
              <a:xfrm>
                <a:off x="213" y="360"/>
                <a:ext cx="16" cy="28"/>
              </a:xfrm>
              <a:custGeom>
                <a:avLst/>
                <a:gdLst>
                  <a:gd name="T0" fmla="*/ 1 w 44"/>
                  <a:gd name="T1" fmla="*/ 0 h 75"/>
                  <a:gd name="T2" fmla="*/ 40 w 44"/>
                  <a:gd name="T3" fmla="*/ 19 h 75"/>
                  <a:gd name="T4" fmla="*/ 43 w 44"/>
                  <a:gd name="T5" fmla="*/ 25 h 75"/>
                  <a:gd name="T6" fmla="*/ 44 w 44"/>
                  <a:gd name="T7" fmla="*/ 75 h 75"/>
                  <a:gd name="T8" fmla="*/ 14 w 44"/>
                  <a:gd name="T9" fmla="*/ 60 h 75"/>
                  <a:gd name="T10" fmla="*/ 1 w 44"/>
                  <a:gd name="T11" fmla="*/ 39 h 75"/>
                  <a:gd name="T12" fmla="*/ 1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1" y="0"/>
                    </a:moveTo>
                    <a:cubicBezTo>
                      <a:pt x="15" y="7"/>
                      <a:pt x="28" y="13"/>
                      <a:pt x="40" y="19"/>
                    </a:cubicBezTo>
                    <a:cubicBezTo>
                      <a:pt x="42" y="20"/>
                      <a:pt x="43" y="23"/>
                      <a:pt x="43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33" y="70"/>
                      <a:pt x="24" y="64"/>
                      <a:pt x="14" y="60"/>
                    </a:cubicBezTo>
                    <a:cubicBezTo>
                      <a:pt x="3" y="57"/>
                      <a:pt x="0" y="50"/>
                      <a:pt x="1" y="39"/>
                    </a:cubicBezTo>
                    <a:cubicBezTo>
                      <a:pt x="2" y="27"/>
                      <a:pt x="1" y="14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9" name="Data_Center"/>
              <p:cNvSpPr>
                <a:spLocks/>
              </p:cNvSpPr>
              <p:nvPr>
                <p:custDataLst>
                  <p:tags r:id="rId1187"/>
                </p:custDataLst>
              </p:nvPr>
            </p:nvSpPr>
            <p:spPr bwMode="auto">
              <a:xfrm>
                <a:off x="323" y="332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1 w 43"/>
                  <a:gd name="T5" fmla="*/ 56 h 76"/>
                  <a:gd name="T6" fmla="*/ 1 w 43"/>
                  <a:gd name="T7" fmla="*/ 76 h 76"/>
                  <a:gd name="T8" fmla="*/ 1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1" y="76"/>
                    </a:cubicBez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0" name="Data_Center"/>
              <p:cNvSpPr>
                <a:spLocks/>
              </p:cNvSpPr>
              <p:nvPr>
                <p:custDataLst>
                  <p:tags r:id="rId1188"/>
                </p:custDataLst>
              </p:nvPr>
            </p:nvSpPr>
            <p:spPr bwMode="auto">
              <a:xfrm>
                <a:off x="250" y="36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1" name="Data_Center"/>
              <p:cNvSpPr>
                <a:spLocks/>
              </p:cNvSpPr>
              <p:nvPr>
                <p:custDataLst>
                  <p:tags r:id="rId1189"/>
                </p:custDataLst>
              </p:nvPr>
            </p:nvSpPr>
            <p:spPr bwMode="auto">
              <a:xfrm>
                <a:off x="85" y="182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1 w 43"/>
                  <a:gd name="T5" fmla="*/ 50 h 76"/>
                  <a:gd name="T6" fmla="*/ 0 w 43"/>
                  <a:gd name="T7" fmla="*/ 0 h 76"/>
                  <a:gd name="T8" fmla="*/ 41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2" name="Data_Center"/>
              <p:cNvSpPr>
                <a:spLocks/>
              </p:cNvSpPr>
              <p:nvPr>
                <p:custDataLst>
                  <p:tags r:id="rId1190"/>
                </p:custDataLst>
              </p:nvPr>
            </p:nvSpPr>
            <p:spPr bwMode="auto">
              <a:xfrm>
                <a:off x="85" y="227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1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3" name="Data_Center"/>
              <p:cNvSpPr>
                <a:spLocks/>
              </p:cNvSpPr>
              <p:nvPr>
                <p:custDataLst>
                  <p:tags r:id="rId1191"/>
                </p:custDataLst>
              </p:nvPr>
            </p:nvSpPr>
            <p:spPr bwMode="auto">
              <a:xfrm>
                <a:off x="360" y="336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9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4" name="Data_Center"/>
              <p:cNvSpPr>
                <a:spLocks/>
              </p:cNvSpPr>
              <p:nvPr>
                <p:custDataLst>
                  <p:tags r:id="rId1192"/>
                </p:custDataLst>
              </p:nvPr>
            </p:nvSpPr>
            <p:spPr bwMode="auto">
              <a:xfrm>
                <a:off x="213" y="382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2 w 43"/>
                  <a:gd name="T5" fmla="*/ 24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2" y="23"/>
                      <a:pt x="42" y="24"/>
                    </a:cubicBezTo>
                    <a:cubicBezTo>
                      <a:pt x="43" y="40"/>
                      <a:pt x="43" y="57"/>
                      <a:pt x="43" y="75"/>
                    </a:cubicBezTo>
                    <a:cubicBezTo>
                      <a:pt x="28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5" name="Data_Center"/>
              <p:cNvSpPr>
                <a:spLocks/>
              </p:cNvSpPr>
              <p:nvPr>
                <p:custDataLst>
                  <p:tags r:id="rId1193"/>
                </p:custDataLst>
              </p:nvPr>
            </p:nvSpPr>
            <p:spPr bwMode="auto">
              <a:xfrm>
                <a:off x="360" y="314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0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6" name="Data_Center"/>
              <p:cNvSpPr>
                <a:spLocks/>
              </p:cNvSpPr>
              <p:nvPr>
                <p:custDataLst>
                  <p:tags r:id="rId1194"/>
                </p:custDataLst>
              </p:nvPr>
            </p:nvSpPr>
            <p:spPr bwMode="auto">
              <a:xfrm>
                <a:off x="323" y="310"/>
                <a:ext cx="16" cy="28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39 w 43"/>
                  <a:gd name="T11" fmla="*/ 57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0" y="56"/>
                      <a:pt x="39" y="57"/>
                    </a:cubicBezTo>
                    <a:cubicBezTo>
                      <a:pt x="27" y="63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7" name="Data_Center"/>
              <p:cNvSpPr>
                <a:spLocks/>
              </p:cNvSpPr>
              <p:nvPr>
                <p:custDataLst>
                  <p:tags r:id="rId1195"/>
                </p:custDataLst>
              </p:nvPr>
            </p:nvSpPr>
            <p:spPr bwMode="auto">
              <a:xfrm>
                <a:off x="250" y="39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4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3"/>
                      <a:pt x="14" y="69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8" name="Data_Center"/>
              <p:cNvSpPr>
                <a:spLocks/>
              </p:cNvSpPr>
              <p:nvPr>
                <p:custDataLst>
                  <p:tags r:id="rId1196"/>
                </p:custDataLst>
              </p:nvPr>
            </p:nvSpPr>
            <p:spPr bwMode="auto">
              <a:xfrm>
                <a:off x="323" y="399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1" y="75"/>
                    </a:cubicBezTo>
                    <a:cubicBezTo>
                      <a:pt x="1" y="57"/>
                      <a:pt x="0" y="41"/>
                      <a:pt x="1" y="25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9" name="Data_Center"/>
              <p:cNvSpPr>
                <a:spLocks/>
              </p:cNvSpPr>
              <p:nvPr>
                <p:custDataLst>
                  <p:tags r:id="rId1197"/>
                </p:custDataLst>
              </p:nvPr>
            </p:nvSpPr>
            <p:spPr bwMode="auto">
              <a:xfrm>
                <a:off x="213" y="404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2 w 43"/>
                  <a:gd name="T5" fmla="*/ 26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1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0" name="Data_Center"/>
              <p:cNvSpPr>
                <a:spLocks/>
              </p:cNvSpPr>
              <p:nvPr>
                <p:custDataLst>
                  <p:tags r:id="rId1198"/>
                </p:custDataLst>
              </p:nvPr>
            </p:nvSpPr>
            <p:spPr bwMode="auto">
              <a:xfrm>
                <a:off x="360" y="359"/>
                <a:ext cx="16" cy="28"/>
              </a:xfrm>
              <a:custGeom>
                <a:avLst/>
                <a:gdLst>
                  <a:gd name="T0" fmla="*/ 42 w 42"/>
                  <a:gd name="T1" fmla="*/ 0 h 75"/>
                  <a:gd name="T2" fmla="*/ 42 w 42"/>
                  <a:gd name="T3" fmla="*/ 49 h 75"/>
                  <a:gd name="T4" fmla="*/ 38 w 42"/>
                  <a:gd name="T5" fmla="*/ 55 h 75"/>
                  <a:gd name="T6" fmla="*/ 0 w 42"/>
                  <a:gd name="T7" fmla="*/ 75 h 75"/>
                  <a:gd name="T8" fmla="*/ 0 w 42"/>
                  <a:gd name="T9" fmla="*/ 23 h 75"/>
                  <a:gd name="T10" fmla="*/ 3 w 42"/>
                  <a:gd name="T11" fmla="*/ 19 h 75"/>
                  <a:gd name="T12" fmla="*/ 42 w 42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42" y="0"/>
                    </a:moveTo>
                    <a:cubicBezTo>
                      <a:pt x="42" y="17"/>
                      <a:pt x="42" y="33"/>
                      <a:pt x="42" y="49"/>
                    </a:cubicBezTo>
                    <a:cubicBezTo>
                      <a:pt x="42" y="52"/>
                      <a:pt x="40" y="55"/>
                      <a:pt x="38" y="55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15" y="13"/>
                      <a:pt x="28" y="7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1" name="Data_Center"/>
              <p:cNvSpPr>
                <a:spLocks/>
              </p:cNvSpPr>
              <p:nvPr>
                <p:custDataLst>
                  <p:tags r:id="rId1199"/>
                </p:custDataLst>
              </p:nvPr>
            </p:nvSpPr>
            <p:spPr bwMode="auto">
              <a:xfrm>
                <a:off x="250" y="414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4"/>
                    </a:cubicBezTo>
                    <a:cubicBezTo>
                      <a:pt x="0" y="22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2" name="Data_Center"/>
              <p:cNvSpPr>
                <a:spLocks/>
              </p:cNvSpPr>
              <p:nvPr>
                <p:custDataLst>
                  <p:tags r:id="rId1200"/>
                </p:custDataLst>
              </p:nvPr>
            </p:nvSpPr>
            <p:spPr bwMode="auto">
              <a:xfrm>
                <a:off x="85" y="205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1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3" name="Data_Center"/>
              <p:cNvSpPr>
                <a:spLocks/>
              </p:cNvSpPr>
              <p:nvPr>
                <p:custDataLst>
                  <p:tags r:id="rId1201"/>
                </p:custDataLst>
              </p:nvPr>
            </p:nvSpPr>
            <p:spPr bwMode="auto">
              <a:xfrm>
                <a:off x="323" y="287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1 w 43"/>
                  <a:gd name="T7" fmla="*/ 75 h 75"/>
                  <a:gd name="T8" fmla="*/ 1 w 43"/>
                  <a:gd name="T9" fmla="*/ 24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4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4" name="Data_Center"/>
              <p:cNvSpPr>
                <a:spLocks/>
              </p:cNvSpPr>
              <p:nvPr>
                <p:custDataLst>
                  <p:tags r:id="rId1202"/>
                </p:custDataLst>
              </p:nvPr>
            </p:nvSpPr>
            <p:spPr bwMode="auto">
              <a:xfrm>
                <a:off x="158" y="172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7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1 h 43"/>
                  <a:gd name="T10" fmla="*/ 49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5" name="Data_Center"/>
              <p:cNvSpPr>
                <a:spLocks/>
              </p:cNvSpPr>
              <p:nvPr>
                <p:custDataLst>
                  <p:tags r:id="rId1203"/>
                </p:custDataLst>
              </p:nvPr>
            </p:nvSpPr>
            <p:spPr bwMode="auto">
              <a:xfrm>
                <a:off x="140" y="16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1 h 44"/>
                  <a:gd name="T4" fmla="*/ 47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1" y="1"/>
                    </a:cubicBezTo>
                    <a:cubicBezTo>
                      <a:pt x="43" y="1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6" name="Data_Center"/>
              <p:cNvSpPr>
                <a:spLocks/>
              </p:cNvSpPr>
              <p:nvPr>
                <p:custDataLst>
                  <p:tags r:id="rId1204"/>
                </p:custDataLst>
              </p:nvPr>
            </p:nvSpPr>
            <p:spPr bwMode="auto">
              <a:xfrm>
                <a:off x="378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7" name="Data_Center"/>
              <p:cNvSpPr>
                <a:spLocks/>
              </p:cNvSpPr>
              <p:nvPr>
                <p:custDataLst>
                  <p:tags r:id="rId1205"/>
                </p:custDataLst>
              </p:nvPr>
            </p:nvSpPr>
            <p:spPr bwMode="auto">
              <a:xfrm>
                <a:off x="214" y="107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8 w 89"/>
                  <a:gd name="T9" fmla="*/ 42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5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8" name="Data_Center"/>
              <p:cNvSpPr>
                <a:spLocks/>
              </p:cNvSpPr>
              <p:nvPr>
                <p:custDataLst>
                  <p:tags r:id="rId1206"/>
                </p:custDataLst>
              </p:nvPr>
            </p:nvSpPr>
            <p:spPr bwMode="auto">
              <a:xfrm>
                <a:off x="232" y="246"/>
                <a:ext cx="33" cy="16"/>
              </a:xfrm>
              <a:custGeom>
                <a:avLst/>
                <a:gdLst>
                  <a:gd name="T0" fmla="*/ 0 w 90"/>
                  <a:gd name="T1" fmla="*/ 22 h 43"/>
                  <a:gd name="T2" fmla="*/ 43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3 h 43"/>
                  <a:gd name="T10" fmla="*/ 42 w 90"/>
                  <a:gd name="T11" fmla="*/ 43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9" y="7"/>
                      <a:pt x="43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9" name="Data_Center"/>
              <p:cNvSpPr>
                <a:spLocks/>
              </p:cNvSpPr>
              <p:nvPr>
                <p:custDataLst>
                  <p:tags r:id="rId1207"/>
                </p:custDataLst>
              </p:nvPr>
            </p:nvSpPr>
            <p:spPr bwMode="auto">
              <a:xfrm>
                <a:off x="121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0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7" y="0"/>
                      <a:pt x="48" y="0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0" name="Data_Center"/>
              <p:cNvSpPr>
                <a:spLocks/>
              </p:cNvSpPr>
              <p:nvPr>
                <p:custDataLst>
                  <p:tags r:id="rId1208"/>
                </p:custDataLst>
              </p:nvPr>
            </p:nvSpPr>
            <p:spPr bwMode="auto">
              <a:xfrm>
                <a:off x="195" y="22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2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5"/>
                      <a:pt x="28" y="8"/>
                      <a:pt x="42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1" name="Data_Center"/>
              <p:cNvSpPr>
                <a:spLocks/>
              </p:cNvSpPr>
              <p:nvPr>
                <p:custDataLst>
                  <p:tags r:id="rId1209"/>
                </p:custDataLst>
              </p:nvPr>
            </p:nvSpPr>
            <p:spPr bwMode="auto">
              <a:xfrm>
                <a:off x="141" y="144"/>
                <a:ext cx="34" cy="16"/>
              </a:xfrm>
              <a:custGeom>
                <a:avLst/>
                <a:gdLst>
                  <a:gd name="T0" fmla="*/ 0 w 89"/>
                  <a:gd name="T1" fmla="*/ 21 h 44"/>
                  <a:gd name="T2" fmla="*/ 41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0 w 89"/>
                  <a:gd name="T11" fmla="*/ 42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4" y="44"/>
                      <a:pt x="42" y="43"/>
                      <a:pt x="40" y="42"/>
                    </a:cubicBezTo>
                    <a:cubicBezTo>
                      <a:pt x="27" y="36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2" name="Data_Center"/>
              <p:cNvSpPr>
                <a:spLocks/>
              </p:cNvSpPr>
              <p:nvPr>
                <p:custDataLst>
                  <p:tags r:id="rId1210"/>
                </p:custDataLst>
              </p:nvPr>
            </p:nvSpPr>
            <p:spPr bwMode="auto">
              <a:xfrm>
                <a:off x="360" y="163"/>
                <a:ext cx="33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6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3" name="Data_Center"/>
              <p:cNvSpPr>
                <a:spLocks/>
              </p:cNvSpPr>
              <p:nvPr>
                <p:custDataLst>
                  <p:tags r:id="rId1211"/>
                </p:custDataLst>
              </p:nvPr>
            </p:nvSpPr>
            <p:spPr bwMode="auto">
              <a:xfrm>
                <a:off x="251" y="125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2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7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4" name="Data_Center"/>
              <p:cNvSpPr>
                <a:spLocks/>
              </p:cNvSpPr>
              <p:nvPr>
                <p:custDataLst>
                  <p:tags r:id="rId1212"/>
                </p:custDataLst>
              </p:nvPr>
            </p:nvSpPr>
            <p:spPr bwMode="auto">
              <a:xfrm>
                <a:off x="286" y="181"/>
                <a:ext cx="34" cy="17"/>
              </a:xfrm>
              <a:custGeom>
                <a:avLst/>
                <a:gdLst>
                  <a:gd name="T0" fmla="*/ 90 w 90"/>
                  <a:gd name="T1" fmla="*/ 22 h 44"/>
                  <a:gd name="T2" fmla="*/ 49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3 w 90"/>
                  <a:gd name="T9" fmla="*/ 1 h 44"/>
                  <a:gd name="T10" fmla="*/ 48 w 90"/>
                  <a:gd name="T11" fmla="*/ 2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6"/>
                      <a:pt x="49" y="43"/>
                    </a:cubicBezTo>
                    <a:cubicBezTo>
                      <a:pt x="47" y="44"/>
                      <a:pt x="44" y="44"/>
                      <a:pt x="42" y="43"/>
                    </a:cubicBezTo>
                    <a:cubicBezTo>
                      <a:pt x="28" y="37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3" y="1"/>
                    </a:cubicBezTo>
                    <a:cubicBezTo>
                      <a:pt x="45" y="0"/>
                      <a:pt x="47" y="1"/>
                      <a:pt x="48" y="2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5" name="Data_Center"/>
              <p:cNvSpPr>
                <a:spLocks/>
              </p:cNvSpPr>
              <p:nvPr>
                <p:custDataLst>
                  <p:tags r:id="rId1213"/>
                </p:custDataLst>
              </p:nvPr>
            </p:nvSpPr>
            <p:spPr bwMode="auto">
              <a:xfrm>
                <a:off x="176" y="21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3" y="44"/>
                      <a:pt x="41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5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6" name="Data_Center"/>
              <p:cNvSpPr>
                <a:spLocks/>
              </p:cNvSpPr>
              <p:nvPr>
                <p:custDataLst>
                  <p:tags r:id="rId1214"/>
                </p:custDataLst>
              </p:nvPr>
            </p:nvSpPr>
            <p:spPr bwMode="auto">
              <a:xfrm>
                <a:off x="178" y="162"/>
                <a:ext cx="33" cy="17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0 h 43"/>
                  <a:gd name="T10" fmla="*/ 47 w 89"/>
                  <a:gd name="T11" fmla="*/ 0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2" y="0"/>
                    </a:cubicBezTo>
                    <a:cubicBezTo>
                      <a:pt x="44" y="0"/>
                      <a:pt x="46" y="0"/>
                      <a:pt x="47" y="0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7" name="Data_Center"/>
              <p:cNvSpPr>
                <a:spLocks/>
              </p:cNvSpPr>
              <p:nvPr>
                <p:custDataLst>
                  <p:tags r:id="rId1215"/>
                </p:custDataLst>
              </p:nvPr>
            </p:nvSpPr>
            <p:spPr bwMode="auto">
              <a:xfrm>
                <a:off x="159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7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1 w 90"/>
                  <a:gd name="T9" fmla="*/ 1 h 43"/>
                  <a:gd name="T10" fmla="*/ 49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4" y="28"/>
                      <a:pt x="61" y="35"/>
                      <a:pt x="47" y="42"/>
                    </a:cubicBezTo>
                    <a:cubicBezTo>
                      <a:pt x="46" y="43"/>
                      <a:pt x="44" y="43"/>
                      <a:pt x="43" y="42"/>
                    </a:cubicBezTo>
                    <a:cubicBezTo>
                      <a:pt x="29" y="35"/>
                      <a:pt x="15" y="28"/>
                      <a:pt x="0" y="21"/>
                    </a:cubicBezTo>
                    <a:cubicBezTo>
                      <a:pt x="15" y="14"/>
                      <a:pt x="28" y="7"/>
                      <a:pt x="41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8" name="Data_Center"/>
              <p:cNvSpPr>
                <a:spLocks/>
              </p:cNvSpPr>
              <p:nvPr>
                <p:custDataLst>
                  <p:tags r:id="rId1216"/>
                </p:custDataLst>
              </p:nvPr>
            </p:nvSpPr>
            <p:spPr bwMode="auto">
              <a:xfrm>
                <a:off x="232" y="116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3 w 90"/>
                  <a:gd name="T3" fmla="*/ 1 h 44"/>
                  <a:gd name="T4" fmla="*/ 48 w 90"/>
                  <a:gd name="T5" fmla="*/ 1 h 44"/>
                  <a:gd name="T6" fmla="*/ 90 w 90"/>
                  <a:gd name="T7" fmla="*/ 21 h 44"/>
                  <a:gd name="T8" fmla="*/ 48 w 90"/>
                  <a:gd name="T9" fmla="*/ 43 h 44"/>
                  <a:gd name="T10" fmla="*/ 41 w 90"/>
                  <a:gd name="T11" fmla="*/ 42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2" y="7"/>
                      <a:pt x="75" y="14"/>
                      <a:pt x="90" y="21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9" name="Data_Center"/>
              <p:cNvSpPr>
                <a:spLocks/>
              </p:cNvSpPr>
              <p:nvPr>
                <p:custDataLst>
                  <p:tags r:id="rId1217"/>
                </p:custDataLst>
              </p:nvPr>
            </p:nvSpPr>
            <p:spPr bwMode="auto">
              <a:xfrm>
                <a:off x="213" y="236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0" name="Data_Center"/>
              <p:cNvSpPr>
                <a:spLocks/>
              </p:cNvSpPr>
              <p:nvPr>
                <p:custDataLst>
                  <p:tags r:id="rId1218"/>
                </p:custDataLst>
              </p:nvPr>
            </p:nvSpPr>
            <p:spPr bwMode="auto">
              <a:xfrm>
                <a:off x="158" y="208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3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9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3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1" name="Data_Center"/>
              <p:cNvSpPr>
                <a:spLocks/>
              </p:cNvSpPr>
              <p:nvPr>
                <p:custDataLst>
                  <p:tags r:id="rId1219"/>
                </p:custDataLst>
              </p:nvPr>
            </p:nvSpPr>
            <p:spPr bwMode="auto">
              <a:xfrm>
                <a:off x="323" y="163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9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3 w 89"/>
                  <a:gd name="T9" fmla="*/ 0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2" name="Data_Center"/>
              <p:cNvSpPr>
                <a:spLocks/>
              </p:cNvSpPr>
              <p:nvPr>
                <p:custDataLst>
                  <p:tags r:id="rId1220"/>
                </p:custDataLst>
              </p:nvPr>
            </p:nvSpPr>
            <p:spPr bwMode="auto">
              <a:xfrm>
                <a:off x="305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3 w 89"/>
                  <a:gd name="T3" fmla="*/ 1 h 44"/>
                  <a:gd name="T4" fmla="*/ 49 w 89"/>
                  <a:gd name="T5" fmla="*/ 2 h 44"/>
                  <a:gd name="T6" fmla="*/ 89 w 89"/>
                  <a:gd name="T7" fmla="*/ 22 h 44"/>
                  <a:gd name="T8" fmla="*/ 60 w 89"/>
                  <a:gd name="T9" fmla="*/ 37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5" y="0"/>
                      <a:pt x="48" y="1"/>
                      <a:pt x="49" y="2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69" y="31"/>
                      <a:pt x="60" y="37"/>
                    </a:cubicBezTo>
                    <a:cubicBezTo>
                      <a:pt x="50" y="44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3" name="Data_Center"/>
              <p:cNvSpPr>
                <a:spLocks/>
              </p:cNvSpPr>
              <p:nvPr>
                <p:custDataLst>
                  <p:tags r:id="rId1221"/>
                </p:custDataLst>
              </p:nvPr>
            </p:nvSpPr>
            <p:spPr bwMode="auto">
              <a:xfrm>
                <a:off x="121" y="190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2 h 44"/>
                  <a:gd name="T4" fmla="*/ 49 w 89"/>
                  <a:gd name="T5" fmla="*/ 1 h 44"/>
                  <a:gd name="T6" fmla="*/ 89 w 89"/>
                  <a:gd name="T7" fmla="*/ 22 h 44"/>
                  <a:gd name="T8" fmla="*/ 61 w 89"/>
                  <a:gd name="T9" fmla="*/ 36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5"/>
                      <a:pt x="28" y="8"/>
                      <a:pt x="41" y="2"/>
                    </a:cubicBezTo>
                    <a:cubicBezTo>
                      <a:pt x="43" y="1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70" y="31"/>
                      <a:pt x="61" y="36"/>
                    </a:cubicBezTo>
                    <a:cubicBezTo>
                      <a:pt x="50" y="43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4" name="Data_Center"/>
              <p:cNvSpPr>
                <a:spLocks/>
              </p:cNvSpPr>
              <p:nvPr>
                <p:custDataLst>
                  <p:tags r:id="rId1222"/>
                </p:custDataLst>
              </p:nvPr>
            </p:nvSpPr>
            <p:spPr bwMode="auto">
              <a:xfrm>
                <a:off x="250" y="236"/>
                <a:ext cx="33" cy="17"/>
              </a:xfrm>
              <a:custGeom>
                <a:avLst/>
                <a:gdLst>
                  <a:gd name="T0" fmla="*/ 0 w 89"/>
                  <a:gd name="T1" fmla="*/ 21 h 43"/>
                  <a:gd name="T2" fmla="*/ 43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5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5" name="Data_Center"/>
              <p:cNvSpPr>
                <a:spLocks/>
              </p:cNvSpPr>
              <p:nvPr>
                <p:custDataLst>
                  <p:tags r:id="rId1223"/>
                </p:custDataLst>
              </p:nvPr>
            </p:nvSpPr>
            <p:spPr bwMode="auto">
              <a:xfrm>
                <a:off x="270" y="135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0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7" y="7"/>
                      <a:pt x="40" y="1"/>
                    </a:cubicBezTo>
                    <a:cubicBezTo>
                      <a:pt x="42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6" name="Data_Center"/>
              <p:cNvSpPr>
                <a:spLocks/>
              </p:cNvSpPr>
              <p:nvPr>
                <p:custDataLst>
                  <p:tags r:id="rId1224"/>
                </p:custDataLst>
              </p:nvPr>
            </p:nvSpPr>
            <p:spPr bwMode="auto">
              <a:xfrm>
                <a:off x="268" y="191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0 w 89"/>
                  <a:gd name="T3" fmla="*/ 2 h 44"/>
                  <a:gd name="T4" fmla="*/ 49 w 89"/>
                  <a:gd name="T5" fmla="*/ 2 h 44"/>
                  <a:gd name="T6" fmla="*/ 89 w 89"/>
                  <a:gd name="T7" fmla="*/ 22 h 44"/>
                  <a:gd name="T8" fmla="*/ 58 w 89"/>
                  <a:gd name="T9" fmla="*/ 38 h 44"/>
                  <a:gd name="T10" fmla="*/ 31 w 89"/>
                  <a:gd name="T11" fmla="*/ 38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4" y="14"/>
                      <a:pt x="27" y="8"/>
                      <a:pt x="40" y="2"/>
                    </a:cubicBezTo>
                    <a:cubicBezTo>
                      <a:pt x="43" y="0"/>
                      <a:pt x="46" y="1"/>
                      <a:pt x="49" y="2"/>
                    </a:cubicBezTo>
                    <a:cubicBezTo>
                      <a:pt x="62" y="8"/>
                      <a:pt x="74" y="14"/>
                      <a:pt x="89" y="22"/>
                    </a:cubicBezTo>
                    <a:cubicBezTo>
                      <a:pt x="78" y="27"/>
                      <a:pt x="68" y="32"/>
                      <a:pt x="58" y="38"/>
                    </a:cubicBezTo>
                    <a:cubicBezTo>
                      <a:pt x="49" y="43"/>
                      <a:pt x="41" y="44"/>
                      <a:pt x="31" y="38"/>
                    </a:cubicBezTo>
                    <a:cubicBezTo>
                      <a:pt x="22" y="32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7" name="Data_Center"/>
              <p:cNvSpPr>
                <a:spLocks/>
              </p:cNvSpPr>
              <p:nvPr>
                <p:custDataLst>
                  <p:tags r:id="rId1225"/>
                </p:custDataLst>
              </p:nvPr>
            </p:nvSpPr>
            <p:spPr bwMode="auto">
              <a:xfrm>
                <a:off x="140" y="199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2 w 89"/>
                  <a:gd name="T11" fmla="*/ 43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8" name="Data_Center"/>
              <p:cNvSpPr>
                <a:spLocks/>
              </p:cNvSpPr>
              <p:nvPr>
                <p:custDataLst>
                  <p:tags r:id="rId1226"/>
                </p:custDataLst>
              </p:nvPr>
            </p:nvSpPr>
            <p:spPr bwMode="auto">
              <a:xfrm>
                <a:off x="250" y="200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0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0"/>
                    </a:cubicBezTo>
                    <a:cubicBezTo>
                      <a:pt x="61" y="7"/>
                      <a:pt x="74" y="13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5"/>
                      <a:pt x="15" y="28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9" name="Data_Center"/>
              <p:cNvSpPr>
                <a:spLocks/>
              </p:cNvSpPr>
              <p:nvPr>
                <p:custDataLst>
                  <p:tags r:id="rId1227"/>
                </p:custDataLst>
              </p:nvPr>
            </p:nvSpPr>
            <p:spPr bwMode="auto">
              <a:xfrm>
                <a:off x="213" y="218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2 h 44"/>
                  <a:gd name="T4" fmla="*/ 42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4" y="44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4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0" name="Data_Center"/>
              <p:cNvSpPr>
                <a:spLocks/>
              </p:cNvSpPr>
              <p:nvPr>
                <p:custDataLst>
                  <p:tags r:id="rId1228"/>
                </p:custDataLst>
              </p:nvPr>
            </p:nvSpPr>
            <p:spPr bwMode="auto">
              <a:xfrm>
                <a:off x="178" y="125"/>
                <a:ext cx="33" cy="17"/>
              </a:xfrm>
              <a:custGeom>
                <a:avLst/>
                <a:gdLst>
                  <a:gd name="T0" fmla="*/ 89 w 89"/>
                  <a:gd name="T1" fmla="*/ 22 h 43"/>
                  <a:gd name="T2" fmla="*/ 47 w 89"/>
                  <a:gd name="T3" fmla="*/ 43 h 43"/>
                  <a:gd name="T4" fmla="*/ 42 w 89"/>
                  <a:gd name="T5" fmla="*/ 43 h 43"/>
                  <a:gd name="T6" fmla="*/ 0 w 89"/>
                  <a:gd name="T7" fmla="*/ 22 h 43"/>
                  <a:gd name="T8" fmla="*/ 42 w 89"/>
                  <a:gd name="T9" fmla="*/ 1 h 43"/>
                  <a:gd name="T10" fmla="*/ 47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5" y="0"/>
                      <a:pt x="47" y="1"/>
                    </a:cubicBezTo>
                    <a:cubicBezTo>
                      <a:pt x="60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1" name="Data_Center"/>
              <p:cNvSpPr>
                <a:spLocks/>
              </p:cNvSpPr>
              <p:nvPr>
                <p:custDataLst>
                  <p:tags r:id="rId1229"/>
                </p:custDataLst>
              </p:nvPr>
            </p:nvSpPr>
            <p:spPr bwMode="auto">
              <a:xfrm>
                <a:off x="268" y="227"/>
                <a:ext cx="34" cy="16"/>
              </a:xfrm>
              <a:custGeom>
                <a:avLst/>
                <a:gdLst>
                  <a:gd name="T0" fmla="*/ 90 w 90"/>
                  <a:gd name="T1" fmla="*/ 22 h 43"/>
                  <a:gd name="T2" fmla="*/ 49 w 90"/>
                  <a:gd name="T3" fmla="*/ 42 h 43"/>
                  <a:gd name="T4" fmla="*/ 41 w 90"/>
                  <a:gd name="T5" fmla="*/ 42 h 43"/>
                  <a:gd name="T6" fmla="*/ 0 w 90"/>
                  <a:gd name="T7" fmla="*/ 22 h 43"/>
                  <a:gd name="T8" fmla="*/ 44 w 90"/>
                  <a:gd name="T9" fmla="*/ 1 h 43"/>
                  <a:gd name="T10" fmla="*/ 48 w 90"/>
                  <a:gd name="T11" fmla="*/ 1 h 43"/>
                  <a:gd name="T12" fmla="*/ 9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2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6" y="14"/>
                      <a:pt x="30" y="7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2" name="Data_Center"/>
              <p:cNvSpPr>
                <a:spLocks/>
              </p:cNvSpPr>
              <p:nvPr>
                <p:custDataLst>
                  <p:tags r:id="rId1230"/>
                </p:custDataLst>
              </p:nvPr>
            </p:nvSpPr>
            <p:spPr bwMode="auto">
              <a:xfrm>
                <a:off x="288" y="16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3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5"/>
                      <a:pt x="49" y="42"/>
                    </a:cubicBezTo>
                    <a:cubicBezTo>
                      <a:pt x="47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3" name="Data_Center"/>
              <p:cNvSpPr>
                <a:spLocks/>
              </p:cNvSpPr>
              <p:nvPr>
                <p:custDataLst>
                  <p:tags r:id="rId1231"/>
                </p:custDataLst>
              </p:nvPr>
            </p:nvSpPr>
            <p:spPr bwMode="auto">
              <a:xfrm>
                <a:off x="269" y="116"/>
                <a:ext cx="34" cy="17"/>
              </a:xfrm>
              <a:custGeom>
                <a:avLst/>
                <a:gdLst>
                  <a:gd name="T0" fmla="*/ 89 w 89"/>
                  <a:gd name="T1" fmla="*/ 22 h 43"/>
                  <a:gd name="T2" fmla="*/ 48 w 89"/>
                  <a:gd name="T3" fmla="*/ 42 h 43"/>
                  <a:gd name="T4" fmla="*/ 41 w 89"/>
                  <a:gd name="T5" fmla="*/ 42 h 43"/>
                  <a:gd name="T6" fmla="*/ 0 w 89"/>
                  <a:gd name="T7" fmla="*/ 22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2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4" y="29"/>
                      <a:pt x="0" y="22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4" name="Data_Center"/>
              <p:cNvSpPr>
                <a:spLocks/>
              </p:cNvSpPr>
              <p:nvPr>
                <p:custDataLst>
                  <p:tags r:id="rId1232"/>
                </p:custDataLst>
              </p:nvPr>
            </p:nvSpPr>
            <p:spPr bwMode="auto">
              <a:xfrm>
                <a:off x="196" y="116"/>
                <a:ext cx="34" cy="17"/>
              </a:xfrm>
              <a:custGeom>
                <a:avLst/>
                <a:gdLst>
                  <a:gd name="T0" fmla="*/ 0 w 90"/>
                  <a:gd name="T1" fmla="*/ 22 h 43"/>
                  <a:gd name="T2" fmla="*/ 42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2 h 43"/>
                  <a:gd name="T10" fmla="*/ 41 w 90"/>
                  <a:gd name="T11" fmla="*/ 42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5" name="Data_Center"/>
              <p:cNvSpPr>
                <a:spLocks/>
              </p:cNvSpPr>
              <p:nvPr>
                <p:custDataLst>
                  <p:tags r:id="rId1233"/>
                </p:custDataLst>
              </p:nvPr>
            </p:nvSpPr>
            <p:spPr bwMode="auto">
              <a:xfrm>
                <a:off x="305" y="209"/>
                <a:ext cx="33" cy="16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3 h 43"/>
                  <a:gd name="T6" fmla="*/ 0 w 89"/>
                  <a:gd name="T7" fmla="*/ 21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6" name="Data_Center"/>
              <p:cNvSpPr>
                <a:spLocks/>
              </p:cNvSpPr>
              <p:nvPr>
                <p:custDataLst>
                  <p:tags r:id="rId1234"/>
                </p:custDataLst>
              </p:nvPr>
            </p:nvSpPr>
            <p:spPr bwMode="auto">
              <a:xfrm>
                <a:off x="286" y="218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2 w 90"/>
                  <a:gd name="T3" fmla="*/ 1 h 44"/>
                  <a:gd name="T4" fmla="*/ 48 w 90"/>
                  <a:gd name="T5" fmla="*/ 1 h 44"/>
                  <a:gd name="T6" fmla="*/ 90 w 90"/>
                  <a:gd name="T7" fmla="*/ 22 h 44"/>
                  <a:gd name="T8" fmla="*/ 47 w 90"/>
                  <a:gd name="T9" fmla="*/ 43 h 44"/>
                  <a:gd name="T10" fmla="*/ 42 w 90"/>
                  <a:gd name="T11" fmla="*/ 43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2" y="8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7" y="43"/>
                    </a:cubicBezTo>
                    <a:cubicBezTo>
                      <a:pt x="46" y="44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7" name="Data_Center"/>
              <p:cNvSpPr>
                <a:spLocks/>
              </p:cNvSpPr>
              <p:nvPr>
                <p:custDataLst>
                  <p:tags r:id="rId1235"/>
                </p:custDataLst>
              </p:nvPr>
            </p:nvSpPr>
            <p:spPr bwMode="auto">
              <a:xfrm>
                <a:off x="323" y="200"/>
                <a:ext cx="34" cy="16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2 h 43"/>
                  <a:gd name="T10" fmla="*/ 43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0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2"/>
                    </a:cubicBezTo>
                    <a:cubicBezTo>
                      <a:pt x="45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8" name="Data_Center"/>
              <p:cNvSpPr>
                <a:spLocks/>
              </p:cNvSpPr>
              <p:nvPr>
                <p:custDataLst>
                  <p:tags r:id="rId1236"/>
                </p:custDataLst>
              </p:nvPr>
            </p:nvSpPr>
            <p:spPr bwMode="auto">
              <a:xfrm>
                <a:off x="342" y="191"/>
                <a:ext cx="33" cy="16"/>
              </a:xfrm>
              <a:custGeom>
                <a:avLst/>
                <a:gdLst>
                  <a:gd name="T0" fmla="*/ 0 w 89"/>
                  <a:gd name="T1" fmla="*/ 21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3 w 89"/>
                  <a:gd name="T11" fmla="*/ 43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4"/>
                      <a:pt x="44" y="43"/>
                      <a:pt x="43" y="43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9" name="Data_Center"/>
              <p:cNvSpPr>
                <a:spLocks/>
              </p:cNvSpPr>
              <p:nvPr>
                <p:custDataLst>
                  <p:tags r:id="rId1237"/>
                </p:custDataLst>
              </p:nvPr>
            </p:nvSpPr>
            <p:spPr bwMode="auto">
              <a:xfrm>
                <a:off x="360" y="181"/>
                <a:ext cx="33" cy="17"/>
              </a:xfrm>
              <a:custGeom>
                <a:avLst/>
                <a:gdLst>
                  <a:gd name="T0" fmla="*/ 90 w 90"/>
                  <a:gd name="T1" fmla="*/ 22 h 44"/>
                  <a:gd name="T2" fmla="*/ 48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4 w 90"/>
                  <a:gd name="T9" fmla="*/ 1 h 44"/>
                  <a:gd name="T10" fmla="*/ 48 w 90"/>
                  <a:gd name="T11" fmla="*/ 1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7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1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55" name="Data_Center"/>
            <p:cNvSpPr>
              <a:spLocks/>
            </p:cNvSpPr>
            <p:nvPr>
              <p:custDataLst>
                <p:tags r:id="rId993"/>
              </p:custDataLst>
            </p:nvPr>
          </p:nvSpPr>
          <p:spPr bwMode="auto">
            <a:xfrm>
              <a:off x="140" y="181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6" name="Data_Center"/>
            <p:cNvSpPr>
              <a:spLocks/>
            </p:cNvSpPr>
            <p:nvPr>
              <p:custDataLst>
                <p:tags r:id="rId994"/>
              </p:custDataLst>
            </p:nvPr>
          </p:nvSpPr>
          <p:spPr bwMode="auto">
            <a:xfrm>
              <a:off x="232" y="98"/>
              <a:ext cx="34" cy="17"/>
            </a:xfrm>
            <a:custGeom>
              <a:avLst/>
              <a:gdLst>
                <a:gd name="T0" fmla="*/ 90 w 90"/>
                <a:gd name="T1" fmla="*/ 22 h 44"/>
                <a:gd name="T2" fmla="*/ 49 w 90"/>
                <a:gd name="T3" fmla="*/ 42 h 44"/>
                <a:gd name="T4" fmla="*/ 42 w 90"/>
                <a:gd name="T5" fmla="*/ 43 h 44"/>
                <a:gd name="T6" fmla="*/ 0 w 90"/>
                <a:gd name="T7" fmla="*/ 22 h 44"/>
                <a:gd name="T8" fmla="*/ 42 w 90"/>
                <a:gd name="T9" fmla="*/ 1 h 44"/>
                <a:gd name="T10" fmla="*/ 47 w 90"/>
                <a:gd name="T11" fmla="*/ 1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29"/>
                    <a:pt x="62" y="36"/>
                    <a:pt x="49" y="42"/>
                  </a:cubicBezTo>
                  <a:cubicBezTo>
                    <a:pt x="47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8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5" y="14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7" name="Data_Center"/>
            <p:cNvSpPr>
              <a:spLocks/>
            </p:cNvSpPr>
            <p:nvPr>
              <p:custDataLst>
                <p:tags r:id="rId995"/>
              </p:custDataLst>
            </p:nvPr>
          </p:nvSpPr>
          <p:spPr bwMode="auto">
            <a:xfrm>
              <a:off x="176" y="199"/>
              <a:ext cx="34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9 w 89"/>
                <a:gd name="T5" fmla="*/ 1 h 44"/>
                <a:gd name="T6" fmla="*/ 89 w 89"/>
                <a:gd name="T7" fmla="*/ 21 h 44"/>
                <a:gd name="T8" fmla="*/ 69 w 89"/>
                <a:gd name="T9" fmla="*/ 32 h 44"/>
                <a:gd name="T10" fmla="*/ 21 w 89"/>
                <a:gd name="T11" fmla="*/ 3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4" y="14"/>
                    <a:pt x="89" y="21"/>
                  </a:cubicBezTo>
                  <a:cubicBezTo>
                    <a:pt x="81" y="25"/>
                    <a:pt x="74" y="28"/>
                    <a:pt x="69" y="32"/>
                  </a:cubicBezTo>
                  <a:cubicBezTo>
                    <a:pt x="52" y="44"/>
                    <a:pt x="37" y="44"/>
                    <a:pt x="21" y="32"/>
                  </a:cubicBezTo>
                  <a:cubicBezTo>
                    <a:pt x="15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8" name="Data_Center"/>
            <p:cNvSpPr>
              <a:spLocks/>
            </p:cNvSpPr>
            <p:nvPr>
              <p:custDataLst>
                <p:tags r:id="rId996"/>
              </p:custDataLst>
            </p:nvPr>
          </p:nvSpPr>
          <p:spPr bwMode="auto">
            <a:xfrm>
              <a:off x="159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9" name="Data_Center"/>
            <p:cNvSpPr>
              <a:spLocks/>
            </p:cNvSpPr>
            <p:nvPr>
              <p:custDataLst>
                <p:tags r:id="rId997"/>
              </p:custDataLst>
            </p:nvPr>
          </p:nvSpPr>
          <p:spPr bwMode="auto">
            <a:xfrm>
              <a:off x="232" y="135"/>
              <a:ext cx="34" cy="16"/>
            </a:xfrm>
            <a:custGeom>
              <a:avLst/>
              <a:gdLst>
                <a:gd name="T0" fmla="*/ 0 w 90"/>
                <a:gd name="T1" fmla="*/ 21 h 43"/>
                <a:gd name="T2" fmla="*/ 42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7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5" y="14"/>
                    <a:pt x="90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0" name="Data_Center"/>
            <p:cNvSpPr>
              <a:spLocks/>
            </p:cNvSpPr>
            <p:nvPr>
              <p:custDataLst>
                <p:tags r:id="rId998"/>
              </p:custDataLst>
            </p:nvPr>
          </p:nvSpPr>
          <p:spPr bwMode="auto">
            <a:xfrm>
              <a:off x="194" y="190"/>
              <a:ext cx="34" cy="16"/>
            </a:xfrm>
            <a:custGeom>
              <a:avLst/>
              <a:gdLst>
                <a:gd name="T0" fmla="*/ 90 w 90"/>
                <a:gd name="T1" fmla="*/ 22 h 44"/>
                <a:gd name="T2" fmla="*/ 48 w 90"/>
                <a:gd name="T3" fmla="*/ 43 h 44"/>
                <a:gd name="T4" fmla="*/ 43 w 90"/>
                <a:gd name="T5" fmla="*/ 43 h 44"/>
                <a:gd name="T6" fmla="*/ 0 w 90"/>
                <a:gd name="T7" fmla="*/ 22 h 44"/>
                <a:gd name="T8" fmla="*/ 43 w 90"/>
                <a:gd name="T9" fmla="*/ 1 h 44"/>
                <a:gd name="T10" fmla="*/ 49 w 90"/>
                <a:gd name="T11" fmla="*/ 2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30"/>
                    <a:pt x="61" y="37"/>
                    <a:pt x="48" y="43"/>
                  </a:cubicBezTo>
                  <a:cubicBezTo>
                    <a:pt x="47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5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1" name="Data_Center"/>
            <p:cNvSpPr>
              <a:spLocks/>
            </p:cNvSpPr>
            <p:nvPr>
              <p:custDataLst>
                <p:tags r:id="rId999"/>
              </p:custDataLst>
            </p:nvPr>
          </p:nvSpPr>
          <p:spPr bwMode="auto">
            <a:xfrm>
              <a:off x="251" y="144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7 w 89"/>
                <a:gd name="T9" fmla="*/ 43 h 44"/>
                <a:gd name="T10" fmla="*/ 42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2" name="Data_Center"/>
            <p:cNvSpPr>
              <a:spLocks/>
            </p:cNvSpPr>
            <p:nvPr>
              <p:custDataLst>
                <p:tags r:id="rId1000"/>
              </p:custDataLst>
            </p:nvPr>
          </p:nvSpPr>
          <p:spPr bwMode="auto">
            <a:xfrm>
              <a:off x="325" y="144"/>
              <a:ext cx="33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2 w 89"/>
                <a:gd name="T11" fmla="*/ 4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3" name="Data_Center"/>
            <p:cNvSpPr>
              <a:spLocks/>
            </p:cNvSpPr>
            <p:nvPr>
              <p:custDataLst>
                <p:tags r:id="rId1001"/>
              </p:custDataLst>
            </p:nvPr>
          </p:nvSpPr>
          <p:spPr bwMode="auto">
            <a:xfrm>
              <a:off x="214" y="181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4" name="Data_Center"/>
            <p:cNvSpPr>
              <a:spLocks/>
            </p:cNvSpPr>
            <p:nvPr>
              <p:custDataLst>
                <p:tags r:id="rId1002"/>
              </p:custDataLst>
            </p:nvPr>
          </p:nvSpPr>
          <p:spPr bwMode="auto">
            <a:xfrm>
              <a:off x="232" y="153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7 w 90"/>
                <a:gd name="T3" fmla="*/ 43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0"/>
                  </a:cubicBezTo>
                  <a:cubicBezTo>
                    <a:pt x="61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5" name="Data_Center"/>
            <p:cNvSpPr>
              <a:spLocks/>
            </p:cNvSpPr>
            <p:nvPr>
              <p:custDataLst>
                <p:tags r:id="rId1003"/>
              </p:custDataLst>
            </p:nvPr>
          </p:nvSpPr>
          <p:spPr bwMode="auto">
            <a:xfrm>
              <a:off x="251" y="16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6" name="Data_Center"/>
            <p:cNvSpPr>
              <a:spLocks/>
            </p:cNvSpPr>
            <p:nvPr>
              <p:custDataLst>
                <p:tags r:id="rId1004"/>
              </p:custDataLst>
            </p:nvPr>
          </p:nvSpPr>
          <p:spPr bwMode="auto">
            <a:xfrm>
              <a:off x="233" y="172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0 w 89"/>
                <a:gd name="T3" fmla="*/ 1 h 44"/>
                <a:gd name="T4" fmla="*/ 48 w 89"/>
                <a:gd name="T5" fmla="*/ 1 h 44"/>
                <a:gd name="T6" fmla="*/ 89 w 89"/>
                <a:gd name="T7" fmla="*/ 21 h 44"/>
                <a:gd name="T8" fmla="*/ 67 w 89"/>
                <a:gd name="T9" fmla="*/ 33 h 44"/>
                <a:gd name="T10" fmla="*/ 22 w 89"/>
                <a:gd name="T11" fmla="*/ 3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4" y="14"/>
                    <a:pt x="27" y="7"/>
                    <a:pt x="40" y="1"/>
                  </a:cubicBezTo>
                  <a:cubicBezTo>
                    <a:pt x="42" y="0"/>
                    <a:pt x="46" y="0"/>
                    <a:pt x="48" y="1"/>
                  </a:cubicBezTo>
                  <a:cubicBezTo>
                    <a:pt x="61" y="7"/>
                    <a:pt x="74" y="13"/>
                    <a:pt x="89" y="21"/>
                  </a:cubicBezTo>
                  <a:cubicBezTo>
                    <a:pt x="80" y="25"/>
                    <a:pt x="73" y="28"/>
                    <a:pt x="67" y="33"/>
                  </a:cubicBezTo>
                  <a:cubicBezTo>
                    <a:pt x="51" y="44"/>
                    <a:pt x="37" y="44"/>
                    <a:pt x="22" y="33"/>
                  </a:cubicBezTo>
                  <a:cubicBezTo>
                    <a:pt x="16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7" name="Data_Center"/>
            <p:cNvSpPr>
              <a:spLocks/>
            </p:cNvSpPr>
            <p:nvPr>
              <p:custDataLst>
                <p:tags r:id="rId1005"/>
              </p:custDataLst>
            </p:nvPr>
          </p:nvSpPr>
          <p:spPr bwMode="auto">
            <a:xfrm>
              <a:off x="103" y="162"/>
              <a:ext cx="34" cy="17"/>
            </a:xfrm>
            <a:custGeom>
              <a:avLst/>
              <a:gdLst>
                <a:gd name="T0" fmla="*/ 89 w 89"/>
                <a:gd name="T1" fmla="*/ 23 h 45"/>
                <a:gd name="T2" fmla="*/ 47 w 89"/>
                <a:gd name="T3" fmla="*/ 44 h 45"/>
                <a:gd name="T4" fmla="*/ 41 w 89"/>
                <a:gd name="T5" fmla="*/ 43 h 45"/>
                <a:gd name="T6" fmla="*/ 0 w 89"/>
                <a:gd name="T7" fmla="*/ 23 h 45"/>
                <a:gd name="T8" fmla="*/ 22 w 89"/>
                <a:gd name="T9" fmla="*/ 11 h 45"/>
                <a:gd name="T10" fmla="*/ 68 w 89"/>
                <a:gd name="T11" fmla="*/ 12 h 45"/>
                <a:gd name="T12" fmla="*/ 89 w 89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5">
                  <a:moveTo>
                    <a:pt x="89" y="23"/>
                  </a:moveTo>
                  <a:cubicBezTo>
                    <a:pt x="74" y="30"/>
                    <a:pt x="61" y="37"/>
                    <a:pt x="47" y="44"/>
                  </a:cubicBezTo>
                  <a:cubicBezTo>
                    <a:pt x="45" y="45"/>
                    <a:pt x="43" y="44"/>
                    <a:pt x="41" y="43"/>
                  </a:cubicBezTo>
                  <a:cubicBezTo>
                    <a:pt x="28" y="37"/>
                    <a:pt x="15" y="30"/>
                    <a:pt x="0" y="23"/>
                  </a:cubicBezTo>
                  <a:cubicBezTo>
                    <a:pt x="8" y="19"/>
                    <a:pt x="16" y="16"/>
                    <a:pt x="22" y="11"/>
                  </a:cubicBezTo>
                  <a:cubicBezTo>
                    <a:pt x="38" y="0"/>
                    <a:pt x="52" y="1"/>
                    <a:pt x="68" y="12"/>
                  </a:cubicBezTo>
                  <a:cubicBezTo>
                    <a:pt x="74" y="16"/>
                    <a:pt x="81" y="18"/>
                    <a:pt x="89" y="2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8" name="Data_Center"/>
            <p:cNvSpPr>
              <a:spLocks/>
            </p:cNvSpPr>
            <p:nvPr>
              <p:custDataLst>
                <p:tags r:id="rId1006"/>
              </p:custDataLst>
            </p:nvPr>
          </p:nvSpPr>
          <p:spPr bwMode="auto">
            <a:xfrm>
              <a:off x="342" y="154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9" name="Data_Center"/>
            <p:cNvSpPr>
              <a:spLocks/>
            </p:cNvSpPr>
            <p:nvPr>
              <p:custDataLst>
                <p:tags r:id="rId1007"/>
              </p:custDataLst>
            </p:nvPr>
          </p:nvSpPr>
          <p:spPr bwMode="auto">
            <a:xfrm>
              <a:off x="306" y="154"/>
              <a:ext cx="34" cy="15"/>
            </a:xfrm>
            <a:custGeom>
              <a:avLst/>
              <a:gdLst>
                <a:gd name="T0" fmla="*/ 0 w 89"/>
                <a:gd name="T1" fmla="*/ 21 h 42"/>
                <a:gd name="T2" fmla="*/ 41 w 89"/>
                <a:gd name="T3" fmla="*/ 1 h 42"/>
                <a:gd name="T4" fmla="*/ 48 w 89"/>
                <a:gd name="T5" fmla="*/ 0 h 42"/>
                <a:gd name="T6" fmla="*/ 89 w 89"/>
                <a:gd name="T7" fmla="*/ 21 h 42"/>
                <a:gd name="T8" fmla="*/ 48 w 89"/>
                <a:gd name="T9" fmla="*/ 41 h 42"/>
                <a:gd name="T10" fmla="*/ 41 w 89"/>
                <a:gd name="T11" fmla="*/ 42 h 42"/>
                <a:gd name="T12" fmla="*/ 0 w 89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2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5" y="28"/>
                    <a:pt x="62" y="35"/>
                    <a:pt x="48" y="41"/>
                  </a:cubicBezTo>
                  <a:cubicBezTo>
                    <a:pt x="46" y="42"/>
                    <a:pt x="43" y="42"/>
                    <a:pt x="41" y="42"/>
                  </a:cubicBezTo>
                  <a:cubicBezTo>
                    <a:pt x="28" y="35"/>
                    <a:pt x="15" y="28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0" name="Data_Center"/>
            <p:cNvSpPr>
              <a:spLocks/>
            </p:cNvSpPr>
            <p:nvPr>
              <p:custDataLst>
                <p:tags r:id="rId1008"/>
              </p:custDataLst>
            </p:nvPr>
          </p:nvSpPr>
          <p:spPr bwMode="auto">
            <a:xfrm>
              <a:off x="85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9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2" y="36"/>
                    <a:pt x="49" y="43"/>
                  </a:cubicBezTo>
                  <a:cubicBezTo>
                    <a:pt x="47" y="44"/>
                    <a:pt x="43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1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1" name="Data_Center"/>
            <p:cNvSpPr>
              <a:spLocks/>
            </p:cNvSpPr>
            <p:nvPr>
              <p:custDataLst>
                <p:tags r:id="rId1009"/>
              </p:custDataLst>
            </p:nvPr>
          </p:nvSpPr>
          <p:spPr bwMode="auto">
            <a:xfrm>
              <a:off x="232" y="20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6" y="0"/>
                    <a:pt x="48" y="1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4" y="29"/>
                    <a:pt x="61" y="36"/>
                    <a:pt x="47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2" name="Data_Center"/>
            <p:cNvSpPr>
              <a:spLocks/>
            </p:cNvSpPr>
            <p:nvPr>
              <p:custDataLst>
                <p:tags r:id="rId1010"/>
              </p:custDataLst>
            </p:nvPr>
          </p:nvSpPr>
          <p:spPr bwMode="auto">
            <a:xfrm>
              <a:off x="268" y="209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2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5"/>
                    <a:pt x="14" y="29"/>
                    <a:pt x="0" y="21"/>
                  </a:cubicBezTo>
                  <a:cubicBezTo>
                    <a:pt x="14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3" name="Data_Center"/>
            <p:cNvSpPr>
              <a:spLocks/>
            </p:cNvSpPr>
            <p:nvPr>
              <p:custDataLst>
                <p:tags r:id="rId1011"/>
              </p:custDataLst>
            </p:nvPr>
          </p:nvSpPr>
          <p:spPr bwMode="auto">
            <a:xfrm>
              <a:off x="195" y="208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1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4"/>
                    <a:pt x="43" y="43"/>
                    <a:pt x="41" y="43"/>
                  </a:cubicBezTo>
                  <a:cubicBezTo>
                    <a:pt x="28" y="36"/>
                    <a:pt x="14" y="29"/>
                    <a:pt x="0" y="22"/>
                  </a:cubicBezTo>
                  <a:cubicBezTo>
                    <a:pt x="14" y="14"/>
                    <a:pt x="28" y="8"/>
                    <a:pt x="42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4" name="Data_Center"/>
            <p:cNvSpPr>
              <a:spLocks/>
            </p:cNvSpPr>
            <p:nvPr>
              <p:custDataLst>
                <p:tags r:id="rId1012"/>
              </p:custDataLst>
            </p:nvPr>
          </p:nvSpPr>
          <p:spPr bwMode="auto">
            <a:xfrm>
              <a:off x="250" y="218"/>
              <a:ext cx="33" cy="16"/>
            </a:xfrm>
            <a:custGeom>
              <a:avLst/>
              <a:gdLst>
                <a:gd name="T0" fmla="*/ 0 w 89"/>
                <a:gd name="T1" fmla="*/ 22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2 h 43"/>
                <a:gd name="T8" fmla="*/ 48 w 89"/>
                <a:gd name="T9" fmla="*/ 43 h 43"/>
                <a:gd name="T10" fmla="*/ 41 w 89"/>
                <a:gd name="T11" fmla="*/ 42 h 43"/>
                <a:gd name="T12" fmla="*/ 0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5" name="Data_Center"/>
            <p:cNvSpPr>
              <a:spLocks/>
            </p:cNvSpPr>
            <p:nvPr>
              <p:custDataLst>
                <p:tags r:id="rId1013"/>
              </p:custDataLst>
            </p:nvPr>
          </p:nvSpPr>
          <p:spPr bwMode="auto">
            <a:xfrm>
              <a:off x="122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1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0" y="37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7"/>
                    <a:pt x="15" y="30"/>
                    <a:pt x="0" y="22"/>
                  </a:cubicBezTo>
                  <a:cubicBezTo>
                    <a:pt x="15" y="15"/>
                    <a:pt x="28" y="8"/>
                    <a:pt x="41" y="1"/>
                  </a:cubicBezTo>
                  <a:cubicBezTo>
                    <a:pt x="43" y="0"/>
                    <a:pt x="47" y="1"/>
                    <a:pt x="49" y="2"/>
                  </a:cubicBezTo>
                  <a:cubicBezTo>
                    <a:pt x="61" y="8"/>
                    <a:pt x="74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6" name="Data_Center"/>
            <p:cNvSpPr>
              <a:spLocks/>
            </p:cNvSpPr>
            <p:nvPr>
              <p:custDataLst>
                <p:tags r:id="rId1014"/>
              </p:custDataLst>
            </p:nvPr>
          </p:nvSpPr>
          <p:spPr bwMode="auto">
            <a:xfrm>
              <a:off x="196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7" name="Data_Center"/>
            <p:cNvSpPr>
              <a:spLocks/>
            </p:cNvSpPr>
            <p:nvPr>
              <p:custDataLst>
                <p:tags r:id="rId1015"/>
              </p:custDataLst>
            </p:nvPr>
          </p:nvSpPr>
          <p:spPr bwMode="auto">
            <a:xfrm>
              <a:off x="286" y="200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5" y="29"/>
                    <a:pt x="62" y="36"/>
                    <a:pt x="48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5" y="0"/>
                    <a:pt x="47" y="1"/>
                    <a:pt x="48" y="1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8" name="Data_Center"/>
            <p:cNvSpPr>
              <a:spLocks/>
            </p:cNvSpPr>
            <p:nvPr>
              <p:custDataLst>
                <p:tags r:id="rId1016"/>
              </p:custDataLst>
            </p:nvPr>
          </p:nvSpPr>
          <p:spPr bwMode="auto">
            <a:xfrm>
              <a:off x="214" y="125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1 w 89"/>
                <a:gd name="T11" fmla="*/ 42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5"/>
                    <a:pt x="28" y="8"/>
                    <a:pt x="42" y="1"/>
                  </a:cubicBezTo>
                  <a:cubicBezTo>
                    <a:pt x="43" y="1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3" y="43"/>
                    <a:pt x="41" y="42"/>
                  </a:cubicBezTo>
                  <a:cubicBezTo>
                    <a:pt x="27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9" name="Data_Center"/>
            <p:cNvSpPr>
              <a:spLocks/>
            </p:cNvSpPr>
            <p:nvPr>
              <p:custDataLst>
                <p:tags r:id="rId1017"/>
              </p:custDataLst>
            </p:nvPr>
          </p:nvSpPr>
          <p:spPr bwMode="auto">
            <a:xfrm>
              <a:off x="213" y="19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8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0" name="Data_Center"/>
            <p:cNvSpPr>
              <a:spLocks/>
            </p:cNvSpPr>
            <p:nvPr>
              <p:custDataLst>
                <p:tags r:id="rId1018"/>
              </p:custDataLst>
            </p:nvPr>
          </p:nvSpPr>
          <p:spPr bwMode="auto">
            <a:xfrm>
              <a:off x="214" y="162"/>
              <a:ext cx="34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1" name="Data_Center"/>
            <p:cNvSpPr>
              <a:spLocks/>
            </p:cNvSpPr>
            <p:nvPr>
              <p:custDataLst>
                <p:tags r:id="rId1019"/>
              </p:custDataLst>
            </p:nvPr>
          </p:nvSpPr>
          <p:spPr bwMode="auto">
            <a:xfrm>
              <a:off x="232" y="227"/>
              <a:ext cx="33" cy="17"/>
            </a:xfrm>
            <a:custGeom>
              <a:avLst/>
              <a:gdLst>
                <a:gd name="T0" fmla="*/ 0 w 89"/>
                <a:gd name="T1" fmla="*/ 22 h 44"/>
                <a:gd name="T2" fmla="*/ 43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3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5" y="29"/>
                    <a:pt x="62" y="36"/>
                    <a:pt x="48" y="43"/>
                  </a:cubicBezTo>
                  <a:cubicBezTo>
                    <a:pt x="47" y="43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2" name="Data_Center"/>
            <p:cNvSpPr>
              <a:spLocks/>
            </p:cNvSpPr>
            <p:nvPr>
              <p:custDataLst>
                <p:tags r:id="rId1020"/>
              </p:custDataLst>
            </p:nvPr>
          </p:nvSpPr>
          <p:spPr bwMode="auto">
            <a:xfrm>
              <a:off x="288" y="126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7 w 90"/>
                <a:gd name="T9" fmla="*/ 43 h 44"/>
                <a:gd name="T10" fmla="*/ 43 w 90"/>
                <a:gd name="T11" fmla="*/ 43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1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3" name="Data_Center"/>
            <p:cNvSpPr>
              <a:spLocks/>
            </p:cNvSpPr>
            <p:nvPr>
              <p:custDataLst>
                <p:tags r:id="rId1021"/>
              </p:custDataLst>
            </p:nvPr>
          </p:nvSpPr>
          <p:spPr bwMode="auto">
            <a:xfrm>
              <a:off x="269" y="154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8 w 90"/>
                <a:gd name="T3" fmla="*/ 42 h 43"/>
                <a:gd name="T4" fmla="*/ 43 w 90"/>
                <a:gd name="T5" fmla="*/ 42 h 43"/>
                <a:gd name="T6" fmla="*/ 0 w 90"/>
                <a:gd name="T7" fmla="*/ 21 h 43"/>
                <a:gd name="T8" fmla="*/ 42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8"/>
                    <a:pt x="61" y="35"/>
                    <a:pt x="48" y="42"/>
                  </a:cubicBezTo>
                  <a:cubicBezTo>
                    <a:pt x="46" y="43"/>
                    <a:pt x="44" y="43"/>
                    <a:pt x="43" y="42"/>
                  </a:cubicBezTo>
                  <a:cubicBezTo>
                    <a:pt x="29" y="35"/>
                    <a:pt x="15" y="28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6" y="0"/>
                    <a:pt x="48" y="0"/>
                  </a:cubicBezTo>
                  <a:cubicBezTo>
                    <a:pt x="62" y="7"/>
                    <a:pt x="75" y="13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4" name="Data_Center"/>
            <p:cNvSpPr>
              <a:spLocks/>
            </p:cNvSpPr>
            <p:nvPr>
              <p:custDataLst>
                <p:tags r:id="rId1022"/>
              </p:custDataLst>
            </p:nvPr>
          </p:nvSpPr>
          <p:spPr bwMode="auto">
            <a:xfrm>
              <a:off x="176" y="181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9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3 w 89"/>
                <a:gd name="T9" fmla="*/ 1 h 43"/>
                <a:gd name="T10" fmla="*/ 48 w 89"/>
                <a:gd name="T11" fmla="*/ 1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2" y="36"/>
                    <a:pt x="49" y="42"/>
                  </a:cubicBezTo>
                  <a:cubicBezTo>
                    <a:pt x="47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5" name="Data_Center"/>
            <p:cNvSpPr>
              <a:spLocks/>
            </p:cNvSpPr>
            <p:nvPr>
              <p:custDataLst>
                <p:tags r:id="rId1023"/>
              </p:custDataLst>
            </p:nvPr>
          </p:nvSpPr>
          <p:spPr bwMode="auto">
            <a:xfrm>
              <a:off x="196" y="153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1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6" name="Data_Center"/>
            <p:cNvSpPr>
              <a:spLocks/>
            </p:cNvSpPr>
            <p:nvPr>
              <p:custDataLst>
                <p:tags r:id="rId1024"/>
              </p:custDataLst>
            </p:nvPr>
          </p:nvSpPr>
          <p:spPr bwMode="auto">
            <a:xfrm>
              <a:off x="251" y="181"/>
              <a:ext cx="33" cy="16"/>
            </a:xfrm>
            <a:custGeom>
              <a:avLst/>
              <a:gdLst>
                <a:gd name="T0" fmla="*/ 0 w 90"/>
                <a:gd name="T1" fmla="*/ 21 h 43"/>
                <a:gd name="T2" fmla="*/ 41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6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90" y="21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7" name="Data_Center"/>
            <p:cNvSpPr>
              <a:spLocks/>
            </p:cNvSpPr>
            <p:nvPr>
              <p:custDataLst>
                <p:tags r:id="rId1025"/>
              </p:custDataLst>
            </p:nvPr>
          </p:nvSpPr>
          <p:spPr bwMode="auto">
            <a:xfrm>
              <a:off x="288" y="144"/>
              <a:ext cx="34" cy="17"/>
            </a:xfrm>
            <a:custGeom>
              <a:avLst/>
              <a:gdLst>
                <a:gd name="T0" fmla="*/ 0 w 90"/>
                <a:gd name="T1" fmla="*/ 21 h 44"/>
                <a:gd name="T2" fmla="*/ 42 w 90"/>
                <a:gd name="T3" fmla="*/ 1 h 44"/>
                <a:gd name="T4" fmla="*/ 49 w 90"/>
                <a:gd name="T5" fmla="*/ 1 h 44"/>
                <a:gd name="T6" fmla="*/ 90 w 90"/>
                <a:gd name="T7" fmla="*/ 22 h 44"/>
                <a:gd name="T8" fmla="*/ 46 w 90"/>
                <a:gd name="T9" fmla="*/ 43 h 44"/>
                <a:gd name="T10" fmla="*/ 41 w 90"/>
                <a:gd name="T11" fmla="*/ 42 h 44"/>
                <a:gd name="T12" fmla="*/ 0 w 90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1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8" name="Data_Center"/>
            <p:cNvSpPr>
              <a:spLocks/>
            </p:cNvSpPr>
            <p:nvPr>
              <p:custDataLst>
                <p:tags r:id="rId1026"/>
              </p:custDataLst>
            </p:nvPr>
          </p:nvSpPr>
          <p:spPr bwMode="auto">
            <a:xfrm>
              <a:off x="323" y="182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2 w 89"/>
                <a:gd name="T5" fmla="*/ 42 h 43"/>
                <a:gd name="T6" fmla="*/ 0 w 89"/>
                <a:gd name="T7" fmla="*/ 21 h 43"/>
                <a:gd name="T8" fmla="*/ 35 w 89"/>
                <a:gd name="T9" fmla="*/ 4 h 43"/>
                <a:gd name="T10" fmla="*/ 55 w 89"/>
                <a:gd name="T11" fmla="*/ 4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ubicBezTo>
                    <a:pt x="13" y="15"/>
                    <a:pt x="24" y="10"/>
                    <a:pt x="35" y="4"/>
                  </a:cubicBezTo>
                  <a:cubicBezTo>
                    <a:pt x="42" y="0"/>
                    <a:pt x="48" y="0"/>
                    <a:pt x="55" y="4"/>
                  </a:cubicBezTo>
                  <a:cubicBezTo>
                    <a:pt x="65" y="10"/>
                    <a:pt x="76" y="15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9" name="Data_Center"/>
            <p:cNvSpPr>
              <a:spLocks/>
            </p:cNvSpPr>
            <p:nvPr>
              <p:custDataLst>
                <p:tags r:id="rId1027"/>
              </p:custDataLst>
            </p:nvPr>
          </p:nvSpPr>
          <p:spPr bwMode="auto">
            <a:xfrm>
              <a:off x="103" y="181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3 w 89"/>
                <a:gd name="T5" fmla="*/ 43 h 43"/>
                <a:gd name="T6" fmla="*/ 0 w 89"/>
                <a:gd name="T7" fmla="*/ 21 h 43"/>
                <a:gd name="T8" fmla="*/ 42 w 89"/>
                <a:gd name="T9" fmla="*/ 1 h 43"/>
                <a:gd name="T10" fmla="*/ 47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0" name="Data_Center"/>
            <p:cNvSpPr>
              <a:spLocks/>
            </p:cNvSpPr>
            <p:nvPr>
              <p:custDataLst>
                <p:tags r:id="rId1028"/>
              </p:custDataLst>
            </p:nvPr>
          </p:nvSpPr>
          <p:spPr bwMode="auto">
            <a:xfrm>
              <a:off x="158" y="190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4 w 89"/>
                <a:gd name="T5" fmla="*/ 43 h 43"/>
                <a:gd name="T6" fmla="*/ 0 w 89"/>
                <a:gd name="T7" fmla="*/ 21 h 43"/>
                <a:gd name="T8" fmla="*/ 42 w 89"/>
                <a:gd name="T9" fmla="*/ 0 h 43"/>
                <a:gd name="T10" fmla="*/ 49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7" y="43"/>
                    <a:pt x="45" y="43"/>
                    <a:pt x="44" y="43"/>
                  </a:cubicBezTo>
                  <a:cubicBezTo>
                    <a:pt x="30" y="36"/>
                    <a:pt x="16" y="29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1" name="Data_Center"/>
            <p:cNvSpPr>
              <a:spLocks/>
            </p:cNvSpPr>
            <p:nvPr>
              <p:custDataLst>
                <p:tags r:id="rId1029"/>
              </p:custDataLst>
            </p:nvPr>
          </p:nvSpPr>
          <p:spPr bwMode="auto">
            <a:xfrm>
              <a:off x="342" y="17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0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2" name="Data_Center"/>
            <p:cNvSpPr>
              <a:spLocks/>
            </p:cNvSpPr>
            <p:nvPr>
              <p:custDataLst>
                <p:tags r:id="rId1030"/>
              </p:custDataLst>
            </p:nvPr>
          </p:nvSpPr>
          <p:spPr bwMode="auto">
            <a:xfrm>
              <a:off x="214" y="144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8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3 w 89"/>
                <a:gd name="T9" fmla="*/ 1 h 43"/>
                <a:gd name="T10" fmla="*/ 49 w 89"/>
                <a:gd name="T11" fmla="*/ 2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ubicBezTo>
                    <a:pt x="16" y="14"/>
                    <a:pt x="29" y="7"/>
                    <a:pt x="43" y="1"/>
                  </a:cubicBezTo>
                  <a:cubicBezTo>
                    <a:pt x="45" y="0"/>
                    <a:pt x="47" y="1"/>
                    <a:pt x="49" y="2"/>
                  </a:cubicBezTo>
                  <a:cubicBezTo>
                    <a:pt x="62" y="8"/>
                    <a:pt x="75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3" name="Data_Center"/>
            <p:cNvSpPr>
              <a:spLocks/>
            </p:cNvSpPr>
            <p:nvPr>
              <p:custDataLst>
                <p:tags r:id="rId1031"/>
              </p:custDataLst>
            </p:nvPr>
          </p:nvSpPr>
          <p:spPr bwMode="auto">
            <a:xfrm>
              <a:off x="178" y="144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1 w 89"/>
                <a:gd name="T11" fmla="*/ 4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4" name="Data_Center"/>
            <p:cNvSpPr>
              <a:spLocks/>
            </p:cNvSpPr>
            <p:nvPr>
              <p:custDataLst>
                <p:tags r:id="rId1032"/>
              </p:custDataLst>
            </p:nvPr>
          </p:nvSpPr>
          <p:spPr bwMode="auto">
            <a:xfrm>
              <a:off x="306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2"/>
                  </a:cubicBezTo>
                  <a:cubicBezTo>
                    <a:pt x="46" y="43"/>
                    <a:pt x="44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5" name="Data_Center"/>
            <p:cNvSpPr>
              <a:spLocks/>
            </p:cNvSpPr>
            <p:nvPr>
              <p:custDataLst>
                <p:tags r:id="rId1033"/>
              </p:custDataLst>
            </p:nvPr>
          </p:nvSpPr>
          <p:spPr bwMode="auto">
            <a:xfrm>
              <a:off x="232" y="190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8 w 90"/>
                <a:gd name="T9" fmla="*/ 43 h 44"/>
                <a:gd name="T10" fmla="*/ 42 w 90"/>
                <a:gd name="T11" fmla="*/ 42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9" y="8"/>
                    <a:pt x="42" y="1"/>
                  </a:cubicBezTo>
                  <a:cubicBezTo>
                    <a:pt x="44" y="1"/>
                    <a:pt x="47" y="0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4"/>
                    <a:pt x="43" y="43"/>
                    <a:pt x="42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6" name="Data_Center"/>
            <p:cNvSpPr>
              <a:spLocks/>
            </p:cNvSpPr>
            <p:nvPr>
              <p:custDataLst>
                <p:tags r:id="rId1034"/>
              </p:custDataLst>
            </p:nvPr>
          </p:nvSpPr>
          <p:spPr bwMode="auto">
            <a:xfrm>
              <a:off x="269" y="172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7" name="Data_Center"/>
            <p:cNvSpPr>
              <a:spLocks/>
            </p:cNvSpPr>
            <p:nvPr>
              <p:custDataLst>
                <p:tags r:id="rId1035"/>
              </p:custDataLst>
            </p:nvPr>
          </p:nvSpPr>
          <p:spPr bwMode="auto">
            <a:xfrm>
              <a:off x="305" y="191"/>
              <a:ext cx="33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8" name="Data_Center"/>
            <p:cNvSpPr>
              <a:spLocks/>
            </p:cNvSpPr>
            <p:nvPr>
              <p:custDataLst>
                <p:tags r:id="rId1036"/>
              </p:custDataLst>
            </p:nvPr>
          </p:nvSpPr>
          <p:spPr bwMode="auto">
            <a:xfrm>
              <a:off x="251" y="107"/>
              <a:ext cx="33" cy="17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3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4" y="29"/>
                    <a:pt x="60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9" name="Data_Center"/>
            <p:cNvSpPr>
              <a:spLocks/>
            </p:cNvSpPr>
            <p:nvPr>
              <p:custDataLst>
                <p:tags r:id="rId1037"/>
              </p:custDataLst>
            </p:nvPr>
          </p:nvSpPr>
          <p:spPr bwMode="auto">
            <a:xfrm>
              <a:off x="196" y="135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9 w 90"/>
                <a:gd name="T3" fmla="*/ 42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1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9"/>
                    <a:pt x="62" y="35"/>
                    <a:pt x="49" y="42"/>
                  </a:cubicBezTo>
                  <a:cubicBezTo>
                    <a:pt x="47" y="43"/>
                    <a:pt x="44" y="43"/>
                    <a:pt x="42" y="42"/>
                  </a:cubicBezTo>
                  <a:cubicBezTo>
                    <a:pt x="29" y="35"/>
                    <a:pt x="16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1"/>
                  </a:cubicBezTo>
                  <a:cubicBezTo>
                    <a:pt x="62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00" name="Data_Center"/>
          <p:cNvGrpSpPr>
            <a:grpSpLocks noChangeAspect="1"/>
          </p:cNvGrpSpPr>
          <p:nvPr>
            <p:custDataLst>
              <p:tags r:id="rId9"/>
            </p:custDataLst>
          </p:nvPr>
        </p:nvGrpSpPr>
        <p:grpSpPr bwMode="auto">
          <a:xfrm>
            <a:off x="2627784" y="4804855"/>
            <a:ext cx="490345" cy="542925"/>
            <a:chOff x="48" y="21"/>
            <a:chExt cx="401" cy="444"/>
          </a:xfrm>
          <a:solidFill>
            <a:schemeClr val="accent1"/>
          </a:solidFill>
        </p:grpSpPr>
        <p:grpSp>
          <p:nvGrpSpPr>
            <p:cNvPr id="2001" name="Group 1991"/>
            <p:cNvGrpSpPr>
              <a:grpSpLocks/>
            </p:cNvGrpSpPr>
            <p:nvPr/>
          </p:nvGrpSpPr>
          <p:grpSpPr bwMode="auto">
            <a:xfrm>
              <a:off x="48" y="21"/>
              <a:ext cx="401" cy="444"/>
              <a:chOff x="48" y="21"/>
              <a:chExt cx="401" cy="444"/>
            </a:xfrm>
            <a:grpFill/>
          </p:grpSpPr>
          <p:sp>
            <p:nvSpPr>
              <p:cNvPr id="2047" name="Data_Center"/>
              <p:cNvSpPr>
                <a:spLocks noEditPoints="1"/>
              </p:cNvSpPr>
              <p:nvPr>
                <p:custDataLst>
                  <p:tags r:id="rId793"/>
                </p:custDataLst>
              </p:nvPr>
            </p:nvSpPr>
            <p:spPr bwMode="auto">
              <a:xfrm>
                <a:off x="48" y="21"/>
                <a:ext cx="401" cy="444"/>
              </a:xfrm>
              <a:custGeom>
                <a:avLst/>
                <a:gdLst>
                  <a:gd name="T0" fmla="*/ 391 w 1069"/>
                  <a:gd name="T1" fmla="*/ 874 h 1178"/>
                  <a:gd name="T2" fmla="*/ 727 w 1069"/>
                  <a:gd name="T3" fmla="*/ 1078 h 1178"/>
                  <a:gd name="T4" fmla="*/ 724 w 1069"/>
                  <a:gd name="T5" fmla="*/ 787 h 1178"/>
                  <a:gd name="T6" fmla="*/ 824 w 1069"/>
                  <a:gd name="T7" fmla="*/ 801 h 1178"/>
                  <a:gd name="T8" fmla="*/ 830 w 1069"/>
                  <a:gd name="T9" fmla="*/ 621 h 1178"/>
                  <a:gd name="T10" fmla="*/ 99 w 1069"/>
                  <a:gd name="T11" fmla="*/ 718 h 1178"/>
                  <a:gd name="T12" fmla="*/ 878 w 1069"/>
                  <a:gd name="T13" fmla="*/ 589 h 1178"/>
                  <a:gd name="T14" fmla="*/ 190 w 1069"/>
                  <a:gd name="T15" fmla="*/ 527 h 1178"/>
                  <a:gd name="T16" fmla="*/ 150 w 1069"/>
                  <a:gd name="T17" fmla="*/ 567 h 1178"/>
                  <a:gd name="T18" fmla="*/ 335 w 1069"/>
                  <a:gd name="T19" fmla="*/ 1028 h 1178"/>
                  <a:gd name="T20" fmla="*/ 239 w 1069"/>
                  <a:gd name="T21" fmla="*/ 911 h 1178"/>
                  <a:gd name="T22" fmla="*/ 99 w 1069"/>
                  <a:gd name="T23" fmla="*/ 956 h 1178"/>
                  <a:gd name="T24" fmla="*/ 922 w 1069"/>
                  <a:gd name="T25" fmla="*/ 931 h 1178"/>
                  <a:gd name="T26" fmla="*/ 239 w 1069"/>
                  <a:gd name="T27" fmla="*/ 1030 h 1178"/>
                  <a:gd name="T28" fmla="*/ 139 w 1069"/>
                  <a:gd name="T29" fmla="*/ 746 h 1178"/>
                  <a:gd name="T30" fmla="*/ 930 w 1069"/>
                  <a:gd name="T31" fmla="*/ 927 h 1178"/>
                  <a:gd name="T32" fmla="*/ 727 w 1069"/>
                  <a:gd name="T33" fmla="*/ 910 h 1178"/>
                  <a:gd name="T34" fmla="*/ 382 w 1069"/>
                  <a:gd name="T35" fmla="*/ 689 h 1178"/>
                  <a:gd name="T36" fmla="*/ 675 w 1069"/>
                  <a:gd name="T37" fmla="*/ 870 h 1178"/>
                  <a:gd name="T38" fmla="*/ 286 w 1069"/>
                  <a:gd name="T39" fmla="*/ 1053 h 1178"/>
                  <a:gd name="T40" fmla="*/ 678 w 1069"/>
                  <a:gd name="T41" fmla="*/ 625 h 1178"/>
                  <a:gd name="T42" fmla="*/ 638 w 1069"/>
                  <a:gd name="T43" fmla="*/ 775 h 1178"/>
                  <a:gd name="T44" fmla="*/ 635 w 1069"/>
                  <a:gd name="T45" fmla="*/ 1010 h 1178"/>
                  <a:gd name="T46" fmla="*/ 580 w 1069"/>
                  <a:gd name="T47" fmla="*/ 675 h 1178"/>
                  <a:gd name="T48" fmla="*/ 335 w 1069"/>
                  <a:gd name="T49" fmla="*/ 693 h 1178"/>
                  <a:gd name="T50" fmla="*/ 824 w 1069"/>
                  <a:gd name="T51" fmla="*/ 921 h 1178"/>
                  <a:gd name="T52" fmla="*/ 332 w 1069"/>
                  <a:gd name="T53" fmla="*/ 964 h 1178"/>
                  <a:gd name="T54" fmla="*/ 142 w 1069"/>
                  <a:gd name="T55" fmla="*/ 921 h 1178"/>
                  <a:gd name="T56" fmla="*/ 824 w 1069"/>
                  <a:gd name="T57" fmla="*/ 1031 h 1178"/>
                  <a:gd name="T58" fmla="*/ 244 w 1069"/>
                  <a:gd name="T59" fmla="*/ 790 h 1178"/>
                  <a:gd name="T60" fmla="*/ 190 w 1069"/>
                  <a:gd name="T61" fmla="*/ 767 h 1178"/>
                  <a:gd name="T62" fmla="*/ 244 w 1069"/>
                  <a:gd name="T63" fmla="*/ 500 h 1178"/>
                  <a:gd name="T64" fmla="*/ 332 w 1069"/>
                  <a:gd name="T65" fmla="*/ 545 h 1178"/>
                  <a:gd name="T66" fmla="*/ 930 w 1069"/>
                  <a:gd name="T67" fmla="*/ 567 h 1178"/>
                  <a:gd name="T68" fmla="*/ 403 w 1069"/>
                  <a:gd name="T69" fmla="*/ 635 h 1178"/>
                  <a:gd name="T70" fmla="*/ 834 w 1069"/>
                  <a:gd name="T71" fmla="*/ 737 h 1178"/>
                  <a:gd name="T72" fmla="*/ 538 w 1069"/>
                  <a:gd name="T73" fmla="*/ 880 h 1178"/>
                  <a:gd name="T74" fmla="*/ 440 w 1069"/>
                  <a:gd name="T75" fmla="*/ 839 h 1178"/>
                  <a:gd name="T76" fmla="*/ 775 w 1069"/>
                  <a:gd name="T77" fmla="*/ 875 h 1178"/>
                  <a:gd name="T78" fmla="*/ 834 w 1069"/>
                  <a:gd name="T79" fmla="*/ 857 h 1178"/>
                  <a:gd name="T80" fmla="*/ 538 w 1069"/>
                  <a:gd name="T81" fmla="*/ 1058 h 1178"/>
                  <a:gd name="T82" fmla="*/ 538 w 1069"/>
                  <a:gd name="T83" fmla="*/ 1067 h 1178"/>
                  <a:gd name="T84" fmla="*/ 287 w 1069"/>
                  <a:gd name="T85" fmla="*/ 418 h 1178"/>
                  <a:gd name="T86" fmla="*/ 286 w 1069"/>
                  <a:gd name="T87" fmla="*/ 372 h 1178"/>
                  <a:gd name="T88" fmla="*/ 920 w 1069"/>
                  <a:gd name="T89" fmla="*/ 398 h 1178"/>
                  <a:gd name="T90" fmla="*/ 394 w 1069"/>
                  <a:gd name="T91" fmla="*/ 417 h 1178"/>
                  <a:gd name="T92" fmla="*/ 336 w 1069"/>
                  <a:gd name="T93" fmla="*/ 540 h 1178"/>
                  <a:gd name="T94" fmla="*/ 627 w 1069"/>
                  <a:gd name="T95" fmla="*/ 593 h 1178"/>
                  <a:gd name="T96" fmla="*/ 585 w 1069"/>
                  <a:gd name="T97" fmla="*/ 517 h 1178"/>
                  <a:gd name="T98" fmla="*/ 687 w 1069"/>
                  <a:gd name="T99" fmla="*/ 377 h 1178"/>
                  <a:gd name="T100" fmla="*/ 635 w 1069"/>
                  <a:gd name="T101" fmla="*/ 545 h 1178"/>
                  <a:gd name="T102" fmla="*/ 920 w 1069"/>
                  <a:gd name="T103" fmla="*/ 447 h 1178"/>
                  <a:gd name="T104" fmla="*/ 339 w 1069"/>
                  <a:gd name="T105" fmla="*/ 303 h 1178"/>
                  <a:gd name="T106" fmla="*/ 785 w 1069"/>
                  <a:gd name="T107" fmla="*/ 328 h 1178"/>
                  <a:gd name="T108" fmla="*/ 581 w 1069"/>
                  <a:gd name="T109" fmla="*/ 421 h 1178"/>
                  <a:gd name="T110" fmla="*/ 142 w 1069"/>
                  <a:gd name="T111" fmla="*/ 400 h 1178"/>
                  <a:gd name="T112" fmla="*/ 579 w 1069"/>
                  <a:gd name="T113" fmla="*/ 565 h 1178"/>
                  <a:gd name="T114" fmla="*/ 443 w 1069"/>
                  <a:gd name="T115" fmla="*/ 299 h 1178"/>
                  <a:gd name="T116" fmla="*/ 489 w 1069"/>
                  <a:gd name="T117" fmla="*/ 569 h 1178"/>
                  <a:gd name="T118" fmla="*/ 442 w 1069"/>
                  <a:gd name="T119" fmla="*/ 393 h 1178"/>
                  <a:gd name="T120" fmla="*/ 191 w 1069"/>
                  <a:gd name="T121" fmla="*/ 467 h 1178"/>
                  <a:gd name="T122" fmla="*/ 435 w 1069"/>
                  <a:gd name="T123" fmla="*/ 348 h 1178"/>
                  <a:gd name="T124" fmla="*/ 726 w 1069"/>
                  <a:gd name="T125" fmla="*/ 451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1178">
                    <a:moveTo>
                      <a:pt x="1069" y="306"/>
                    </a:moveTo>
                    <a:cubicBezTo>
                      <a:pt x="1067" y="305"/>
                      <a:pt x="1066" y="304"/>
                      <a:pt x="1065" y="303"/>
                    </a:cubicBezTo>
                    <a:cubicBezTo>
                      <a:pt x="894" y="203"/>
                      <a:pt x="723" y="103"/>
                      <a:pt x="552" y="3"/>
                    </a:cubicBezTo>
                    <a:cubicBezTo>
                      <a:pt x="547" y="0"/>
                      <a:pt x="543" y="1"/>
                      <a:pt x="539" y="3"/>
                    </a:cubicBezTo>
                    <a:cubicBezTo>
                      <a:pt x="362" y="103"/>
                      <a:pt x="184" y="202"/>
                      <a:pt x="7" y="302"/>
                    </a:cubicBezTo>
                    <a:cubicBezTo>
                      <a:pt x="5" y="303"/>
                      <a:pt x="3" y="304"/>
                      <a:pt x="0" y="306"/>
                    </a:cubicBezTo>
                    <a:cubicBezTo>
                      <a:pt x="18" y="337"/>
                      <a:pt x="35" y="367"/>
                      <a:pt x="52" y="397"/>
                    </a:cubicBezTo>
                    <a:cubicBezTo>
                      <a:pt x="55" y="395"/>
                      <a:pt x="58" y="394"/>
                      <a:pt x="60" y="393"/>
                    </a:cubicBezTo>
                    <a:cubicBezTo>
                      <a:pt x="219" y="304"/>
                      <a:pt x="378" y="215"/>
                      <a:pt x="537" y="125"/>
                    </a:cubicBezTo>
                    <a:cubicBezTo>
                      <a:pt x="542" y="122"/>
                      <a:pt x="546" y="122"/>
                      <a:pt x="551" y="125"/>
                    </a:cubicBezTo>
                    <a:cubicBezTo>
                      <a:pt x="676" y="198"/>
                      <a:pt x="800" y="271"/>
                      <a:pt x="925" y="344"/>
                    </a:cubicBezTo>
                    <a:cubicBezTo>
                      <a:pt x="955" y="361"/>
                      <a:pt x="985" y="379"/>
                      <a:pt x="1016" y="397"/>
                    </a:cubicBezTo>
                    <a:cubicBezTo>
                      <a:pt x="1034" y="367"/>
                      <a:pt x="1051" y="337"/>
                      <a:pt x="1069" y="306"/>
                    </a:cubicBezTo>
                    <a:close/>
                    <a:moveTo>
                      <a:pt x="435" y="1129"/>
                    </a:moveTo>
                    <a:cubicBezTo>
                      <a:pt x="435" y="1111"/>
                      <a:pt x="435" y="1094"/>
                      <a:pt x="435" y="1078"/>
                    </a:cubicBezTo>
                    <a:cubicBezTo>
                      <a:pt x="435" y="1077"/>
                      <a:pt x="434" y="1074"/>
                      <a:pt x="433" y="1074"/>
                    </a:cubicBezTo>
                    <a:cubicBezTo>
                      <a:pt x="419" y="1067"/>
                      <a:pt x="406" y="1060"/>
                      <a:pt x="390" y="1052"/>
                    </a:cubicBezTo>
                    <a:cubicBezTo>
                      <a:pt x="390" y="1069"/>
                      <a:pt x="390" y="1085"/>
                      <a:pt x="390" y="1100"/>
                    </a:cubicBezTo>
                    <a:cubicBezTo>
                      <a:pt x="390" y="1103"/>
                      <a:pt x="392" y="1107"/>
                      <a:pt x="394" y="1108"/>
                    </a:cubicBezTo>
                    <a:cubicBezTo>
                      <a:pt x="407" y="1115"/>
                      <a:pt x="420" y="1121"/>
                      <a:pt x="435" y="1129"/>
                    </a:cubicBezTo>
                    <a:close/>
                    <a:moveTo>
                      <a:pt x="391" y="874"/>
                    </a:moveTo>
                    <a:cubicBezTo>
                      <a:pt x="391" y="891"/>
                      <a:pt x="390" y="907"/>
                      <a:pt x="391" y="923"/>
                    </a:cubicBezTo>
                    <a:cubicBezTo>
                      <a:pt x="391" y="925"/>
                      <a:pt x="392" y="928"/>
                      <a:pt x="393" y="929"/>
                    </a:cubicBezTo>
                    <a:cubicBezTo>
                      <a:pt x="406" y="936"/>
                      <a:pt x="420" y="942"/>
                      <a:pt x="435" y="950"/>
                    </a:cubicBezTo>
                    <a:cubicBezTo>
                      <a:pt x="435" y="931"/>
                      <a:pt x="435" y="915"/>
                      <a:pt x="435" y="899"/>
                    </a:cubicBezTo>
                    <a:cubicBezTo>
                      <a:pt x="435" y="897"/>
                      <a:pt x="433" y="895"/>
                      <a:pt x="432" y="894"/>
                    </a:cubicBezTo>
                    <a:cubicBezTo>
                      <a:pt x="419" y="888"/>
                      <a:pt x="405" y="881"/>
                      <a:pt x="391" y="874"/>
                    </a:cubicBezTo>
                    <a:close/>
                    <a:moveTo>
                      <a:pt x="434" y="770"/>
                    </a:moveTo>
                    <a:cubicBezTo>
                      <a:pt x="434" y="752"/>
                      <a:pt x="434" y="736"/>
                      <a:pt x="434" y="720"/>
                    </a:cubicBezTo>
                    <a:cubicBezTo>
                      <a:pt x="434" y="718"/>
                      <a:pt x="433" y="715"/>
                      <a:pt x="431" y="714"/>
                    </a:cubicBezTo>
                    <a:cubicBezTo>
                      <a:pt x="418" y="707"/>
                      <a:pt x="405" y="701"/>
                      <a:pt x="390" y="693"/>
                    </a:cubicBezTo>
                    <a:cubicBezTo>
                      <a:pt x="390" y="711"/>
                      <a:pt x="390" y="726"/>
                      <a:pt x="390" y="741"/>
                    </a:cubicBezTo>
                    <a:cubicBezTo>
                      <a:pt x="391" y="744"/>
                      <a:pt x="392" y="749"/>
                      <a:pt x="395" y="750"/>
                    </a:cubicBezTo>
                    <a:cubicBezTo>
                      <a:pt x="407" y="757"/>
                      <a:pt x="420" y="763"/>
                      <a:pt x="434" y="770"/>
                    </a:cubicBezTo>
                    <a:close/>
                    <a:moveTo>
                      <a:pt x="971" y="727"/>
                    </a:moveTo>
                    <a:cubicBezTo>
                      <a:pt x="956" y="734"/>
                      <a:pt x="944" y="741"/>
                      <a:pt x="931" y="747"/>
                    </a:cubicBezTo>
                    <a:cubicBezTo>
                      <a:pt x="930" y="748"/>
                      <a:pt x="928" y="750"/>
                      <a:pt x="928" y="751"/>
                    </a:cubicBezTo>
                    <a:cubicBezTo>
                      <a:pt x="927" y="768"/>
                      <a:pt x="927" y="785"/>
                      <a:pt x="927" y="803"/>
                    </a:cubicBezTo>
                    <a:cubicBezTo>
                      <a:pt x="941" y="796"/>
                      <a:pt x="954" y="790"/>
                      <a:pt x="967" y="784"/>
                    </a:cubicBezTo>
                    <a:cubicBezTo>
                      <a:pt x="969" y="783"/>
                      <a:pt x="971" y="780"/>
                      <a:pt x="971" y="778"/>
                    </a:cubicBezTo>
                    <a:cubicBezTo>
                      <a:pt x="971" y="761"/>
                      <a:pt x="971" y="745"/>
                      <a:pt x="971" y="727"/>
                    </a:cubicBezTo>
                    <a:close/>
                    <a:moveTo>
                      <a:pt x="287" y="695"/>
                    </a:moveTo>
                    <a:cubicBezTo>
                      <a:pt x="287" y="680"/>
                      <a:pt x="286" y="668"/>
                      <a:pt x="287" y="655"/>
                    </a:cubicBezTo>
                    <a:cubicBezTo>
                      <a:pt x="288" y="644"/>
                      <a:pt x="285" y="638"/>
                      <a:pt x="275" y="635"/>
                    </a:cubicBezTo>
                    <a:cubicBezTo>
                      <a:pt x="265" y="631"/>
                      <a:pt x="255" y="625"/>
                      <a:pt x="244" y="619"/>
                    </a:cubicBezTo>
                    <a:cubicBezTo>
                      <a:pt x="244" y="637"/>
                      <a:pt x="244" y="653"/>
                      <a:pt x="244" y="669"/>
                    </a:cubicBezTo>
                    <a:cubicBezTo>
                      <a:pt x="244" y="672"/>
                      <a:pt x="246" y="675"/>
                      <a:pt x="247" y="676"/>
                    </a:cubicBezTo>
                    <a:cubicBezTo>
                      <a:pt x="260" y="682"/>
                      <a:pt x="273" y="688"/>
                      <a:pt x="287" y="695"/>
                    </a:cubicBezTo>
                    <a:close/>
                    <a:moveTo>
                      <a:pt x="727" y="1029"/>
                    </a:moveTo>
                    <a:cubicBezTo>
                      <a:pt x="713" y="1036"/>
                      <a:pt x="700" y="1042"/>
                      <a:pt x="687" y="1049"/>
                    </a:cubicBezTo>
                    <a:cubicBezTo>
                      <a:pt x="685" y="1050"/>
                      <a:pt x="684" y="1052"/>
                      <a:pt x="684" y="1054"/>
                    </a:cubicBezTo>
                    <a:cubicBezTo>
                      <a:pt x="684" y="1071"/>
                      <a:pt x="684" y="1087"/>
                      <a:pt x="684" y="1104"/>
                    </a:cubicBezTo>
                    <a:cubicBezTo>
                      <a:pt x="698" y="1097"/>
                      <a:pt x="711" y="1091"/>
                      <a:pt x="725" y="1084"/>
                    </a:cubicBezTo>
                    <a:cubicBezTo>
                      <a:pt x="726" y="1083"/>
                      <a:pt x="727" y="1080"/>
                      <a:pt x="727" y="1078"/>
                    </a:cubicBezTo>
                    <a:cubicBezTo>
                      <a:pt x="727" y="1062"/>
                      <a:pt x="727" y="1046"/>
                      <a:pt x="727" y="1029"/>
                    </a:cubicBezTo>
                    <a:close/>
                    <a:moveTo>
                      <a:pt x="678" y="874"/>
                    </a:moveTo>
                    <a:cubicBezTo>
                      <a:pt x="663" y="881"/>
                      <a:pt x="650" y="887"/>
                      <a:pt x="637" y="894"/>
                    </a:cubicBezTo>
                    <a:cubicBezTo>
                      <a:pt x="636" y="895"/>
                      <a:pt x="635" y="897"/>
                      <a:pt x="635" y="898"/>
                    </a:cubicBezTo>
                    <a:cubicBezTo>
                      <a:pt x="635" y="915"/>
                      <a:pt x="635" y="931"/>
                      <a:pt x="635" y="949"/>
                    </a:cubicBezTo>
                    <a:cubicBezTo>
                      <a:pt x="649" y="942"/>
                      <a:pt x="662" y="936"/>
                      <a:pt x="675" y="929"/>
                    </a:cubicBezTo>
                    <a:cubicBezTo>
                      <a:pt x="677" y="928"/>
                      <a:pt x="678" y="926"/>
                      <a:pt x="678" y="924"/>
                    </a:cubicBezTo>
                    <a:cubicBezTo>
                      <a:pt x="678" y="908"/>
                      <a:pt x="678" y="892"/>
                      <a:pt x="678" y="874"/>
                    </a:cubicBezTo>
                    <a:close/>
                    <a:moveTo>
                      <a:pt x="384" y="924"/>
                    </a:moveTo>
                    <a:cubicBezTo>
                      <a:pt x="384" y="906"/>
                      <a:pt x="384" y="890"/>
                      <a:pt x="384" y="874"/>
                    </a:cubicBezTo>
                    <a:cubicBezTo>
                      <a:pt x="384" y="872"/>
                      <a:pt x="383" y="870"/>
                      <a:pt x="381" y="869"/>
                    </a:cubicBezTo>
                    <a:cubicBezTo>
                      <a:pt x="368" y="862"/>
                      <a:pt x="355" y="855"/>
                      <a:pt x="341" y="848"/>
                    </a:cubicBezTo>
                    <a:cubicBezTo>
                      <a:pt x="341" y="866"/>
                      <a:pt x="341" y="882"/>
                      <a:pt x="341" y="898"/>
                    </a:cubicBezTo>
                    <a:cubicBezTo>
                      <a:pt x="341" y="900"/>
                      <a:pt x="343" y="903"/>
                      <a:pt x="344" y="904"/>
                    </a:cubicBezTo>
                    <a:cubicBezTo>
                      <a:pt x="357" y="911"/>
                      <a:pt x="370" y="917"/>
                      <a:pt x="384" y="924"/>
                    </a:cubicBezTo>
                    <a:close/>
                    <a:moveTo>
                      <a:pt x="727" y="790"/>
                    </a:moveTo>
                    <a:cubicBezTo>
                      <a:pt x="713" y="798"/>
                      <a:pt x="700" y="804"/>
                      <a:pt x="686" y="811"/>
                    </a:cubicBezTo>
                    <a:cubicBezTo>
                      <a:pt x="685" y="811"/>
                      <a:pt x="684" y="814"/>
                      <a:pt x="684" y="815"/>
                    </a:cubicBezTo>
                    <a:cubicBezTo>
                      <a:pt x="684" y="832"/>
                      <a:pt x="684" y="848"/>
                      <a:pt x="684" y="866"/>
                    </a:cubicBezTo>
                    <a:cubicBezTo>
                      <a:pt x="698" y="859"/>
                      <a:pt x="711" y="853"/>
                      <a:pt x="723" y="846"/>
                    </a:cubicBezTo>
                    <a:cubicBezTo>
                      <a:pt x="725" y="846"/>
                      <a:pt x="727" y="843"/>
                      <a:pt x="727" y="841"/>
                    </a:cubicBezTo>
                    <a:cubicBezTo>
                      <a:pt x="727" y="825"/>
                      <a:pt x="727" y="808"/>
                      <a:pt x="727" y="790"/>
                    </a:cubicBezTo>
                    <a:close/>
                    <a:moveTo>
                      <a:pt x="727" y="731"/>
                    </a:moveTo>
                    <a:cubicBezTo>
                      <a:pt x="713" y="738"/>
                      <a:pt x="699" y="745"/>
                      <a:pt x="686" y="752"/>
                    </a:cubicBezTo>
                    <a:cubicBezTo>
                      <a:pt x="685" y="752"/>
                      <a:pt x="684" y="754"/>
                      <a:pt x="684" y="756"/>
                    </a:cubicBezTo>
                    <a:cubicBezTo>
                      <a:pt x="684" y="772"/>
                      <a:pt x="684" y="789"/>
                      <a:pt x="684" y="807"/>
                    </a:cubicBezTo>
                    <a:cubicBezTo>
                      <a:pt x="698" y="800"/>
                      <a:pt x="711" y="793"/>
                      <a:pt x="724" y="787"/>
                    </a:cubicBezTo>
                    <a:cubicBezTo>
                      <a:pt x="726" y="786"/>
                      <a:pt x="727" y="783"/>
                      <a:pt x="727" y="781"/>
                    </a:cubicBezTo>
                    <a:cubicBezTo>
                      <a:pt x="727" y="765"/>
                      <a:pt x="727" y="749"/>
                      <a:pt x="727" y="731"/>
                    </a:cubicBezTo>
                    <a:close/>
                    <a:moveTo>
                      <a:pt x="292" y="705"/>
                    </a:moveTo>
                    <a:cubicBezTo>
                      <a:pt x="292" y="723"/>
                      <a:pt x="292" y="739"/>
                      <a:pt x="292" y="755"/>
                    </a:cubicBezTo>
                    <a:cubicBezTo>
                      <a:pt x="292" y="757"/>
                      <a:pt x="293" y="760"/>
                      <a:pt x="295" y="760"/>
                    </a:cubicBezTo>
                    <a:cubicBezTo>
                      <a:pt x="308" y="767"/>
                      <a:pt x="321" y="774"/>
                      <a:pt x="335" y="781"/>
                    </a:cubicBezTo>
                    <a:cubicBezTo>
                      <a:pt x="335" y="763"/>
                      <a:pt x="336" y="747"/>
                      <a:pt x="335" y="730"/>
                    </a:cubicBezTo>
                    <a:cubicBezTo>
                      <a:pt x="335" y="729"/>
                      <a:pt x="334" y="726"/>
                      <a:pt x="332" y="725"/>
                    </a:cubicBezTo>
                    <a:cubicBezTo>
                      <a:pt x="319" y="718"/>
                      <a:pt x="307" y="712"/>
                      <a:pt x="292" y="705"/>
                    </a:cubicBezTo>
                    <a:close/>
                    <a:moveTo>
                      <a:pt x="292" y="764"/>
                    </a:moveTo>
                    <a:cubicBezTo>
                      <a:pt x="292" y="783"/>
                      <a:pt x="292" y="800"/>
                      <a:pt x="292" y="816"/>
                    </a:cubicBezTo>
                    <a:cubicBezTo>
                      <a:pt x="292" y="818"/>
                      <a:pt x="293" y="819"/>
                      <a:pt x="294" y="820"/>
                    </a:cubicBezTo>
                    <a:cubicBezTo>
                      <a:pt x="308" y="827"/>
                      <a:pt x="321" y="833"/>
                      <a:pt x="335" y="840"/>
                    </a:cubicBezTo>
                    <a:cubicBezTo>
                      <a:pt x="335" y="822"/>
                      <a:pt x="336" y="806"/>
                      <a:pt x="335" y="790"/>
                    </a:cubicBezTo>
                    <a:cubicBezTo>
                      <a:pt x="335" y="788"/>
                      <a:pt x="334" y="786"/>
                      <a:pt x="332" y="785"/>
                    </a:cubicBezTo>
                    <a:cubicBezTo>
                      <a:pt x="320" y="778"/>
                      <a:pt x="307" y="772"/>
                      <a:pt x="292" y="764"/>
                    </a:cubicBezTo>
                    <a:close/>
                    <a:moveTo>
                      <a:pt x="586" y="1094"/>
                    </a:moveTo>
                    <a:cubicBezTo>
                      <a:pt x="601" y="1086"/>
                      <a:pt x="614" y="1080"/>
                      <a:pt x="627" y="1074"/>
                    </a:cubicBezTo>
                    <a:cubicBezTo>
                      <a:pt x="628" y="1073"/>
                      <a:pt x="629" y="1071"/>
                      <a:pt x="629" y="1069"/>
                    </a:cubicBezTo>
                    <a:cubicBezTo>
                      <a:pt x="629" y="1053"/>
                      <a:pt x="629" y="1036"/>
                      <a:pt x="629" y="1018"/>
                    </a:cubicBezTo>
                    <a:cubicBezTo>
                      <a:pt x="615" y="1025"/>
                      <a:pt x="603" y="1031"/>
                      <a:pt x="590" y="1038"/>
                    </a:cubicBezTo>
                    <a:cubicBezTo>
                      <a:pt x="588" y="1039"/>
                      <a:pt x="587" y="1042"/>
                      <a:pt x="587" y="1044"/>
                    </a:cubicBezTo>
                    <a:cubicBezTo>
                      <a:pt x="586" y="1060"/>
                      <a:pt x="586" y="1075"/>
                      <a:pt x="586" y="1094"/>
                    </a:cubicBezTo>
                    <a:close/>
                    <a:moveTo>
                      <a:pt x="781" y="876"/>
                    </a:moveTo>
                    <a:cubicBezTo>
                      <a:pt x="796" y="869"/>
                      <a:pt x="809" y="863"/>
                      <a:pt x="821" y="856"/>
                    </a:cubicBezTo>
                    <a:cubicBezTo>
                      <a:pt x="822" y="856"/>
                      <a:pt x="824" y="854"/>
                      <a:pt x="824" y="853"/>
                    </a:cubicBezTo>
                    <a:cubicBezTo>
                      <a:pt x="824" y="836"/>
                      <a:pt x="824" y="819"/>
                      <a:pt x="824" y="801"/>
                    </a:cubicBezTo>
                    <a:cubicBezTo>
                      <a:pt x="810" y="808"/>
                      <a:pt x="797" y="814"/>
                      <a:pt x="785" y="820"/>
                    </a:cubicBezTo>
                    <a:cubicBezTo>
                      <a:pt x="783" y="821"/>
                      <a:pt x="781" y="824"/>
                      <a:pt x="781" y="826"/>
                    </a:cubicBezTo>
                    <a:cubicBezTo>
                      <a:pt x="781" y="842"/>
                      <a:pt x="781" y="858"/>
                      <a:pt x="781" y="876"/>
                    </a:cubicBezTo>
                    <a:close/>
                    <a:moveTo>
                      <a:pt x="922" y="812"/>
                    </a:moveTo>
                    <a:cubicBezTo>
                      <a:pt x="907" y="819"/>
                      <a:pt x="894" y="826"/>
                      <a:pt x="882" y="833"/>
                    </a:cubicBezTo>
                    <a:cubicBezTo>
                      <a:pt x="880" y="833"/>
                      <a:pt x="879" y="836"/>
                      <a:pt x="879" y="837"/>
                    </a:cubicBezTo>
                    <a:cubicBezTo>
                      <a:pt x="878" y="854"/>
                      <a:pt x="878" y="870"/>
                      <a:pt x="878" y="888"/>
                    </a:cubicBezTo>
                    <a:cubicBezTo>
                      <a:pt x="893" y="881"/>
                      <a:pt x="906" y="874"/>
                      <a:pt x="919" y="868"/>
                    </a:cubicBezTo>
                    <a:cubicBezTo>
                      <a:pt x="921" y="867"/>
                      <a:pt x="922" y="865"/>
                      <a:pt x="922" y="863"/>
                    </a:cubicBezTo>
                    <a:cubicBezTo>
                      <a:pt x="922" y="847"/>
                      <a:pt x="922" y="830"/>
                      <a:pt x="922" y="812"/>
                    </a:cubicBezTo>
                    <a:close/>
                    <a:moveTo>
                      <a:pt x="586" y="1034"/>
                    </a:moveTo>
                    <a:cubicBezTo>
                      <a:pt x="601" y="1027"/>
                      <a:pt x="614" y="1021"/>
                      <a:pt x="626" y="1014"/>
                    </a:cubicBezTo>
                    <a:cubicBezTo>
                      <a:pt x="628" y="1014"/>
                      <a:pt x="629" y="1011"/>
                      <a:pt x="629" y="1009"/>
                    </a:cubicBezTo>
                    <a:cubicBezTo>
                      <a:pt x="629" y="993"/>
                      <a:pt x="629" y="976"/>
                      <a:pt x="629" y="958"/>
                    </a:cubicBezTo>
                    <a:cubicBezTo>
                      <a:pt x="615" y="965"/>
                      <a:pt x="603" y="972"/>
                      <a:pt x="590" y="978"/>
                    </a:cubicBezTo>
                    <a:cubicBezTo>
                      <a:pt x="588" y="979"/>
                      <a:pt x="587" y="982"/>
                      <a:pt x="587" y="983"/>
                    </a:cubicBezTo>
                    <a:cubicBezTo>
                      <a:pt x="586" y="1000"/>
                      <a:pt x="586" y="1016"/>
                      <a:pt x="586" y="1034"/>
                    </a:cubicBezTo>
                    <a:close/>
                    <a:moveTo>
                      <a:pt x="878" y="948"/>
                    </a:moveTo>
                    <a:cubicBezTo>
                      <a:pt x="893" y="940"/>
                      <a:pt x="906" y="934"/>
                      <a:pt x="918" y="928"/>
                    </a:cubicBezTo>
                    <a:cubicBezTo>
                      <a:pt x="920" y="927"/>
                      <a:pt x="922" y="925"/>
                      <a:pt x="922" y="923"/>
                    </a:cubicBezTo>
                    <a:cubicBezTo>
                      <a:pt x="922" y="906"/>
                      <a:pt x="922" y="890"/>
                      <a:pt x="922" y="872"/>
                    </a:cubicBezTo>
                    <a:cubicBezTo>
                      <a:pt x="907" y="879"/>
                      <a:pt x="894" y="886"/>
                      <a:pt x="881" y="892"/>
                    </a:cubicBezTo>
                    <a:cubicBezTo>
                      <a:pt x="880" y="893"/>
                      <a:pt x="879" y="896"/>
                      <a:pt x="879" y="897"/>
                    </a:cubicBezTo>
                    <a:cubicBezTo>
                      <a:pt x="878" y="914"/>
                      <a:pt x="878" y="930"/>
                      <a:pt x="878" y="948"/>
                    </a:cubicBezTo>
                    <a:close/>
                    <a:moveTo>
                      <a:pt x="873" y="597"/>
                    </a:moveTo>
                    <a:cubicBezTo>
                      <a:pt x="859" y="604"/>
                      <a:pt x="846" y="610"/>
                      <a:pt x="833" y="617"/>
                    </a:cubicBezTo>
                    <a:cubicBezTo>
                      <a:pt x="832" y="618"/>
                      <a:pt x="830" y="619"/>
                      <a:pt x="830" y="621"/>
                    </a:cubicBezTo>
                    <a:cubicBezTo>
                      <a:pt x="830" y="638"/>
                      <a:pt x="830" y="654"/>
                      <a:pt x="830" y="672"/>
                    </a:cubicBezTo>
                    <a:cubicBezTo>
                      <a:pt x="844" y="665"/>
                      <a:pt x="857" y="659"/>
                      <a:pt x="870" y="652"/>
                    </a:cubicBezTo>
                    <a:cubicBezTo>
                      <a:pt x="871" y="651"/>
                      <a:pt x="873" y="648"/>
                      <a:pt x="873" y="646"/>
                    </a:cubicBezTo>
                    <a:cubicBezTo>
                      <a:pt x="873" y="630"/>
                      <a:pt x="873" y="614"/>
                      <a:pt x="873" y="597"/>
                    </a:cubicBezTo>
                    <a:close/>
                    <a:moveTo>
                      <a:pt x="531" y="759"/>
                    </a:moveTo>
                    <a:cubicBezTo>
                      <a:pt x="531" y="742"/>
                      <a:pt x="531" y="725"/>
                      <a:pt x="531" y="709"/>
                    </a:cubicBezTo>
                    <a:cubicBezTo>
                      <a:pt x="531" y="707"/>
                      <a:pt x="530" y="705"/>
                      <a:pt x="529" y="704"/>
                    </a:cubicBezTo>
                    <a:cubicBezTo>
                      <a:pt x="516" y="697"/>
                      <a:pt x="502" y="691"/>
                      <a:pt x="488" y="684"/>
                    </a:cubicBezTo>
                    <a:cubicBezTo>
                      <a:pt x="488" y="701"/>
                      <a:pt x="488" y="717"/>
                      <a:pt x="488" y="733"/>
                    </a:cubicBezTo>
                    <a:cubicBezTo>
                      <a:pt x="488" y="735"/>
                      <a:pt x="489" y="738"/>
                      <a:pt x="491" y="739"/>
                    </a:cubicBezTo>
                    <a:cubicBezTo>
                      <a:pt x="504" y="746"/>
                      <a:pt x="517" y="752"/>
                      <a:pt x="531" y="759"/>
                    </a:cubicBezTo>
                    <a:close/>
                    <a:moveTo>
                      <a:pt x="531" y="700"/>
                    </a:moveTo>
                    <a:cubicBezTo>
                      <a:pt x="531" y="682"/>
                      <a:pt x="531" y="666"/>
                      <a:pt x="531" y="650"/>
                    </a:cubicBezTo>
                    <a:cubicBezTo>
                      <a:pt x="531" y="648"/>
                      <a:pt x="530" y="645"/>
                      <a:pt x="529" y="644"/>
                    </a:cubicBezTo>
                    <a:cubicBezTo>
                      <a:pt x="515" y="638"/>
                      <a:pt x="502" y="631"/>
                      <a:pt x="488" y="624"/>
                    </a:cubicBezTo>
                    <a:cubicBezTo>
                      <a:pt x="488" y="642"/>
                      <a:pt x="488" y="658"/>
                      <a:pt x="488" y="675"/>
                    </a:cubicBezTo>
                    <a:cubicBezTo>
                      <a:pt x="488" y="677"/>
                      <a:pt x="490" y="679"/>
                      <a:pt x="492" y="680"/>
                    </a:cubicBezTo>
                    <a:cubicBezTo>
                      <a:pt x="504" y="687"/>
                      <a:pt x="517" y="693"/>
                      <a:pt x="531" y="700"/>
                    </a:cubicBezTo>
                    <a:close/>
                    <a:moveTo>
                      <a:pt x="629" y="659"/>
                    </a:moveTo>
                    <a:cubicBezTo>
                      <a:pt x="615" y="666"/>
                      <a:pt x="602" y="673"/>
                      <a:pt x="589" y="679"/>
                    </a:cubicBezTo>
                    <a:cubicBezTo>
                      <a:pt x="588" y="680"/>
                      <a:pt x="586" y="682"/>
                      <a:pt x="586" y="683"/>
                    </a:cubicBezTo>
                    <a:cubicBezTo>
                      <a:pt x="586" y="700"/>
                      <a:pt x="586" y="717"/>
                      <a:pt x="586" y="735"/>
                    </a:cubicBezTo>
                    <a:cubicBezTo>
                      <a:pt x="600" y="727"/>
                      <a:pt x="614" y="721"/>
                      <a:pt x="626" y="715"/>
                    </a:cubicBezTo>
                    <a:cubicBezTo>
                      <a:pt x="628" y="714"/>
                      <a:pt x="629" y="711"/>
                      <a:pt x="629" y="710"/>
                    </a:cubicBezTo>
                    <a:cubicBezTo>
                      <a:pt x="629" y="693"/>
                      <a:pt x="629" y="677"/>
                      <a:pt x="629" y="659"/>
                    </a:cubicBezTo>
                    <a:close/>
                    <a:moveTo>
                      <a:pt x="98" y="667"/>
                    </a:moveTo>
                    <a:cubicBezTo>
                      <a:pt x="98" y="685"/>
                      <a:pt x="98" y="701"/>
                      <a:pt x="99" y="718"/>
                    </a:cubicBezTo>
                    <a:cubicBezTo>
                      <a:pt x="99" y="719"/>
                      <a:pt x="100" y="722"/>
                      <a:pt x="102" y="722"/>
                    </a:cubicBezTo>
                    <a:cubicBezTo>
                      <a:pt x="114" y="729"/>
                      <a:pt x="127" y="735"/>
                      <a:pt x="142" y="742"/>
                    </a:cubicBezTo>
                    <a:cubicBezTo>
                      <a:pt x="142" y="724"/>
                      <a:pt x="142" y="708"/>
                      <a:pt x="142" y="691"/>
                    </a:cubicBezTo>
                    <a:cubicBezTo>
                      <a:pt x="142" y="690"/>
                      <a:pt x="140" y="688"/>
                      <a:pt x="139" y="687"/>
                    </a:cubicBezTo>
                    <a:cubicBezTo>
                      <a:pt x="126" y="680"/>
                      <a:pt x="113" y="674"/>
                      <a:pt x="98" y="667"/>
                    </a:cubicBezTo>
                    <a:close/>
                    <a:moveTo>
                      <a:pt x="586" y="675"/>
                    </a:moveTo>
                    <a:cubicBezTo>
                      <a:pt x="600" y="668"/>
                      <a:pt x="614" y="662"/>
                      <a:pt x="626" y="655"/>
                    </a:cubicBezTo>
                    <a:cubicBezTo>
                      <a:pt x="628" y="654"/>
                      <a:pt x="629" y="651"/>
                      <a:pt x="629" y="649"/>
                    </a:cubicBezTo>
                    <a:cubicBezTo>
                      <a:pt x="629" y="633"/>
                      <a:pt x="629" y="617"/>
                      <a:pt x="629" y="599"/>
                    </a:cubicBezTo>
                    <a:cubicBezTo>
                      <a:pt x="615" y="606"/>
                      <a:pt x="602" y="613"/>
                      <a:pt x="589" y="620"/>
                    </a:cubicBezTo>
                    <a:cubicBezTo>
                      <a:pt x="587" y="621"/>
                      <a:pt x="586" y="623"/>
                      <a:pt x="586" y="625"/>
                    </a:cubicBezTo>
                    <a:cubicBezTo>
                      <a:pt x="586" y="641"/>
                      <a:pt x="586" y="657"/>
                      <a:pt x="586" y="675"/>
                    </a:cubicBezTo>
                    <a:close/>
                    <a:moveTo>
                      <a:pt x="98" y="607"/>
                    </a:moveTo>
                    <a:cubicBezTo>
                      <a:pt x="98" y="625"/>
                      <a:pt x="98" y="641"/>
                      <a:pt x="99" y="657"/>
                    </a:cubicBezTo>
                    <a:cubicBezTo>
                      <a:pt x="99" y="659"/>
                      <a:pt x="99" y="662"/>
                      <a:pt x="100" y="662"/>
                    </a:cubicBezTo>
                    <a:cubicBezTo>
                      <a:pt x="114" y="669"/>
                      <a:pt x="127" y="676"/>
                      <a:pt x="142" y="683"/>
                    </a:cubicBezTo>
                    <a:cubicBezTo>
                      <a:pt x="142" y="665"/>
                      <a:pt x="142" y="649"/>
                      <a:pt x="142" y="633"/>
                    </a:cubicBezTo>
                    <a:cubicBezTo>
                      <a:pt x="142" y="631"/>
                      <a:pt x="140" y="628"/>
                      <a:pt x="139" y="628"/>
                    </a:cubicBezTo>
                    <a:cubicBezTo>
                      <a:pt x="126" y="621"/>
                      <a:pt x="113" y="614"/>
                      <a:pt x="98" y="607"/>
                    </a:cubicBezTo>
                    <a:close/>
                    <a:moveTo>
                      <a:pt x="922" y="453"/>
                    </a:moveTo>
                    <a:cubicBezTo>
                      <a:pt x="907" y="460"/>
                      <a:pt x="894" y="467"/>
                      <a:pt x="882" y="473"/>
                    </a:cubicBezTo>
                    <a:cubicBezTo>
                      <a:pt x="880" y="474"/>
                      <a:pt x="879" y="477"/>
                      <a:pt x="879" y="478"/>
                    </a:cubicBezTo>
                    <a:cubicBezTo>
                      <a:pt x="878" y="495"/>
                      <a:pt x="878" y="511"/>
                      <a:pt x="878" y="529"/>
                    </a:cubicBezTo>
                    <a:cubicBezTo>
                      <a:pt x="893" y="522"/>
                      <a:pt x="906" y="515"/>
                      <a:pt x="919" y="509"/>
                    </a:cubicBezTo>
                    <a:cubicBezTo>
                      <a:pt x="920" y="508"/>
                      <a:pt x="922" y="505"/>
                      <a:pt x="922" y="503"/>
                    </a:cubicBezTo>
                    <a:cubicBezTo>
                      <a:pt x="922" y="487"/>
                      <a:pt x="922" y="471"/>
                      <a:pt x="922" y="453"/>
                    </a:cubicBezTo>
                    <a:close/>
                    <a:moveTo>
                      <a:pt x="878" y="589"/>
                    </a:moveTo>
                    <a:cubicBezTo>
                      <a:pt x="893" y="581"/>
                      <a:pt x="906" y="575"/>
                      <a:pt x="919" y="568"/>
                    </a:cubicBezTo>
                    <a:cubicBezTo>
                      <a:pt x="920" y="568"/>
                      <a:pt x="922" y="565"/>
                      <a:pt x="922" y="564"/>
                    </a:cubicBezTo>
                    <a:cubicBezTo>
                      <a:pt x="922" y="547"/>
                      <a:pt x="922" y="531"/>
                      <a:pt x="922" y="513"/>
                    </a:cubicBezTo>
                    <a:cubicBezTo>
                      <a:pt x="907" y="520"/>
                      <a:pt x="894" y="526"/>
                      <a:pt x="882" y="533"/>
                    </a:cubicBezTo>
                    <a:cubicBezTo>
                      <a:pt x="880" y="534"/>
                      <a:pt x="879" y="537"/>
                      <a:pt x="879" y="539"/>
                    </a:cubicBezTo>
                    <a:cubicBezTo>
                      <a:pt x="878" y="555"/>
                      <a:pt x="878" y="571"/>
                      <a:pt x="878" y="589"/>
                    </a:cubicBezTo>
                    <a:close/>
                    <a:moveTo>
                      <a:pt x="239" y="671"/>
                    </a:moveTo>
                    <a:cubicBezTo>
                      <a:pt x="239" y="653"/>
                      <a:pt x="239" y="637"/>
                      <a:pt x="238" y="622"/>
                    </a:cubicBezTo>
                    <a:cubicBezTo>
                      <a:pt x="238" y="620"/>
                      <a:pt x="238" y="617"/>
                      <a:pt x="236" y="616"/>
                    </a:cubicBezTo>
                    <a:cubicBezTo>
                      <a:pt x="223" y="609"/>
                      <a:pt x="210" y="602"/>
                      <a:pt x="195" y="595"/>
                    </a:cubicBezTo>
                    <a:cubicBezTo>
                      <a:pt x="195" y="613"/>
                      <a:pt x="195" y="629"/>
                      <a:pt x="195" y="645"/>
                    </a:cubicBezTo>
                    <a:cubicBezTo>
                      <a:pt x="195" y="647"/>
                      <a:pt x="197" y="650"/>
                      <a:pt x="198" y="651"/>
                    </a:cubicBezTo>
                    <a:cubicBezTo>
                      <a:pt x="211" y="657"/>
                      <a:pt x="224" y="664"/>
                      <a:pt x="239" y="671"/>
                    </a:cubicBezTo>
                    <a:close/>
                    <a:moveTo>
                      <a:pt x="732" y="662"/>
                    </a:moveTo>
                    <a:cubicBezTo>
                      <a:pt x="746" y="655"/>
                      <a:pt x="759" y="648"/>
                      <a:pt x="771" y="642"/>
                    </a:cubicBezTo>
                    <a:cubicBezTo>
                      <a:pt x="773" y="641"/>
                      <a:pt x="775" y="639"/>
                      <a:pt x="775" y="638"/>
                    </a:cubicBezTo>
                    <a:cubicBezTo>
                      <a:pt x="775" y="621"/>
                      <a:pt x="775" y="604"/>
                      <a:pt x="775" y="586"/>
                    </a:cubicBezTo>
                    <a:cubicBezTo>
                      <a:pt x="761" y="593"/>
                      <a:pt x="748" y="600"/>
                      <a:pt x="735" y="606"/>
                    </a:cubicBezTo>
                    <a:cubicBezTo>
                      <a:pt x="733" y="607"/>
                      <a:pt x="732" y="610"/>
                      <a:pt x="732" y="612"/>
                    </a:cubicBezTo>
                    <a:cubicBezTo>
                      <a:pt x="732" y="628"/>
                      <a:pt x="732" y="644"/>
                      <a:pt x="732" y="662"/>
                    </a:cubicBezTo>
                    <a:close/>
                    <a:moveTo>
                      <a:pt x="190" y="527"/>
                    </a:moveTo>
                    <a:cubicBezTo>
                      <a:pt x="190" y="509"/>
                      <a:pt x="190" y="493"/>
                      <a:pt x="190" y="476"/>
                    </a:cubicBezTo>
                    <a:cubicBezTo>
                      <a:pt x="190" y="475"/>
                      <a:pt x="189" y="473"/>
                      <a:pt x="188" y="473"/>
                    </a:cubicBezTo>
                    <a:cubicBezTo>
                      <a:pt x="175" y="466"/>
                      <a:pt x="161" y="459"/>
                      <a:pt x="147" y="452"/>
                    </a:cubicBezTo>
                    <a:cubicBezTo>
                      <a:pt x="147" y="470"/>
                      <a:pt x="147" y="486"/>
                      <a:pt x="147" y="502"/>
                    </a:cubicBezTo>
                    <a:cubicBezTo>
                      <a:pt x="147" y="504"/>
                      <a:pt x="148" y="506"/>
                      <a:pt x="150" y="507"/>
                    </a:cubicBezTo>
                    <a:cubicBezTo>
                      <a:pt x="162" y="514"/>
                      <a:pt x="175" y="520"/>
                      <a:pt x="190" y="527"/>
                    </a:cubicBezTo>
                    <a:close/>
                    <a:moveTo>
                      <a:pt x="190" y="826"/>
                    </a:moveTo>
                    <a:cubicBezTo>
                      <a:pt x="190" y="809"/>
                      <a:pt x="190" y="792"/>
                      <a:pt x="190" y="776"/>
                    </a:cubicBezTo>
                    <a:cubicBezTo>
                      <a:pt x="190" y="774"/>
                      <a:pt x="189" y="772"/>
                      <a:pt x="187" y="771"/>
                    </a:cubicBezTo>
                    <a:cubicBezTo>
                      <a:pt x="174" y="764"/>
                      <a:pt x="161" y="758"/>
                      <a:pt x="147" y="750"/>
                    </a:cubicBezTo>
                    <a:cubicBezTo>
                      <a:pt x="147" y="769"/>
                      <a:pt x="147" y="785"/>
                      <a:pt x="147" y="802"/>
                    </a:cubicBezTo>
                    <a:cubicBezTo>
                      <a:pt x="147" y="803"/>
                      <a:pt x="148" y="805"/>
                      <a:pt x="149" y="806"/>
                    </a:cubicBezTo>
                    <a:cubicBezTo>
                      <a:pt x="162" y="813"/>
                      <a:pt x="176" y="819"/>
                      <a:pt x="190" y="826"/>
                    </a:cubicBezTo>
                    <a:close/>
                    <a:moveTo>
                      <a:pt x="537" y="818"/>
                    </a:moveTo>
                    <a:cubicBezTo>
                      <a:pt x="552" y="811"/>
                      <a:pt x="565" y="805"/>
                      <a:pt x="577" y="799"/>
                    </a:cubicBezTo>
                    <a:cubicBezTo>
                      <a:pt x="579" y="798"/>
                      <a:pt x="580" y="796"/>
                      <a:pt x="580" y="795"/>
                    </a:cubicBezTo>
                    <a:cubicBezTo>
                      <a:pt x="581" y="778"/>
                      <a:pt x="581" y="761"/>
                      <a:pt x="581" y="743"/>
                    </a:cubicBezTo>
                    <a:cubicBezTo>
                      <a:pt x="566" y="750"/>
                      <a:pt x="554" y="756"/>
                      <a:pt x="541" y="763"/>
                    </a:cubicBezTo>
                    <a:cubicBezTo>
                      <a:pt x="539" y="764"/>
                      <a:pt x="538" y="766"/>
                      <a:pt x="537" y="768"/>
                    </a:cubicBezTo>
                    <a:cubicBezTo>
                      <a:pt x="537" y="784"/>
                      <a:pt x="537" y="800"/>
                      <a:pt x="537" y="818"/>
                    </a:cubicBezTo>
                    <a:close/>
                    <a:moveTo>
                      <a:pt x="340" y="609"/>
                    </a:moveTo>
                    <a:cubicBezTo>
                      <a:pt x="340" y="624"/>
                      <a:pt x="341" y="637"/>
                      <a:pt x="340" y="650"/>
                    </a:cubicBezTo>
                    <a:cubicBezTo>
                      <a:pt x="339" y="661"/>
                      <a:pt x="343" y="666"/>
                      <a:pt x="352" y="669"/>
                    </a:cubicBezTo>
                    <a:cubicBezTo>
                      <a:pt x="363" y="674"/>
                      <a:pt x="373" y="679"/>
                      <a:pt x="384" y="685"/>
                    </a:cubicBezTo>
                    <a:cubicBezTo>
                      <a:pt x="384" y="667"/>
                      <a:pt x="384" y="651"/>
                      <a:pt x="384" y="636"/>
                    </a:cubicBezTo>
                    <a:cubicBezTo>
                      <a:pt x="384" y="634"/>
                      <a:pt x="383" y="631"/>
                      <a:pt x="381" y="630"/>
                    </a:cubicBezTo>
                    <a:cubicBezTo>
                      <a:pt x="368" y="623"/>
                      <a:pt x="355" y="616"/>
                      <a:pt x="340" y="609"/>
                    </a:cubicBezTo>
                    <a:close/>
                    <a:moveTo>
                      <a:pt x="190" y="587"/>
                    </a:moveTo>
                    <a:cubicBezTo>
                      <a:pt x="190" y="569"/>
                      <a:pt x="190" y="553"/>
                      <a:pt x="190" y="538"/>
                    </a:cubicBezTo>
                    <a:cubicBezTo>
                      <a:pt x="190" y="536"/>
                      <a:pt x="189" y="532"/>
                      <a:pt x="187" y="532"/>
                    </a:cubicBezTo>
                    <a:cubicBezTo>
                      <a:pt x="174" y="525"/>
                      <a:pt x="161" y="518"/>
                      <a:pt x="147" y="511"/>
                    </a:cubicBezTo>
                    <a:cubicBezTo>
                      <a:pt x="147" y="529"/>
                      <a:pt x="147" y="546"/>
                      <a:pt x="147" y="562"/>
                    </a:cubicBezTo>
                    <a:cubicBezTo>
                      <a:pt x="147" y="564"/>
                      <a:pt x="149" y="566"/>
                      <a:pt x="150" y="567"/>
                    </a:cubicBezTo>
                    <a:cubicBezTo>
                      <a:pt x="163" y="574"/>
                      <a:pt x="176" y="580"/>
                      <a:pt x="190" y="587"/>
                    </a:cubicBezTo>
                    <a:close/>
                    <a:moveTo>
                      <a:pt x="732" y="602"/>
                    </a:moveTo>
                    <a:cubicBezTo>
                      <a:pt x="742" y="597"/>
                      <a:pt x="751" y="592"/>
                      <a:pt x="760" y="589"/>
                    </a:cubicBezTo>
                    <a:cubicBezTo>
                      <a:pt x="773" y="584"/>
                      <a:pt x="777" y="577"/>
                      <a:pt x="775" y="564"/>
                    </a:cubicBezTo>
                    <a:cubicBezTo>
                      <a:pt x="774" y="552"/>
                      <a:pt x="775" y="540"/>
                      <a:pt x="775" y="527"/>
                    </a:cubicBezTo>
                    <a:cubicBezTo>
                      <a:pt x="761" y="534"/>
                      <a:pt x="748" y="540"/>
                      <a:pt x="735" y="547"/>
                    </a:cubicBezTo>
                    <a:cubicBezTo>
                      <a:pt x="734" y="547"/>
                      <a:pt x="732" y="550"/>
                      <a:pt x="732" y="552"/>
                    </a:cubicBezTo>
                    <a:cubicBezTo>
                      <a:pt x="732" y="568"/>
                      <a:pt x="732" y="584"/>
                      <a:pt x="732" y="602"/>
                    </a:cubicBezTo>
                    <a:close/>
                    <a:moveTo>
                      <a:pt x="384" y="625"/>
                    </a:moveTo>
                    <a:cubicBezTo>
                      <a:pt x="384" y="607"/>
                      <a:pt x="384" y="591"/>
                      <a:pt x="384" y="574"/>
                    </a:cubicBezTo>
                    <a:cubicBezTo>
                      <a:pt x="384" y="573"/>
                      <a:pt x="383" y="571"/>
                      <a:pt x="381" y="570"/>
                    </a:cubicBezTo>
                    <a:cubicBezTo>
                      <a:pt x="368" y="563"/>
                      <a:pt x="355" y="557"/>
                      <a:pt x="341" y="549"/>
                    </a:cubicBezTo>
                    <a:cubicBezTo>
                      <a:pt x="341" y="568"/>
                      <a:pt x="340" y="584"/>
                      <a:pt x="341" y="601"/>
                    </a:cubicBezTo>
                    <a:cubicBezTo>
                      <a:pt x="341" y="602"/>
                      <a:pt x="342" y="604"/>
                      <a:pt x="343" y="605"/>
                    </a:cubicBezTo>
                    <a:cubicBezTo>
                      <a:pt x="356" y="612"/>
                      <a:pt x="369" y="618"/>
                      <a:pt x="384" y="625"/>
                    </a:cubicBezTo>
                    <a:close/>
                    <a:moveTo>
                      <a:pt x="727" y="670"/>
                    </a:moveTo>
                    <a:cubicBezTo>
                      <a:pt x="712" y="677"/>
                      <a:pt x="699" y="683"/>
                      <a:pt x="687" y="690"/>
                    </a:cubicBezTo>
                    <a:cubicBezTo>
                      <a:pt x="685" y="691"/>
                      <a:pt x="684" y="693"/>
                      <a:pt x="684" y="694"/>
                    </a:cubicBezTo>
                    <a:cubicBezTo>
                      <a:pt x="684" y="711"/>
                      <a:pt x="684" y="727"/>
                      <a:pt x="684" y="745"/>
                    </a:cubicBezTo>
                    <a:cubicBezTo>
                      <a:pt x="698" y="738"/>
                      <a:pt x="710" y="732"/>
                      <a:pt x="723" y="726"/>
                    </a:cubicBezTo>
                    <a:cubicBezTo>
                      <a:pt x="724" y="725"/>
                      <a:pt x="727" y="723"/>
                      <a:pt x="727" y="721"/>
                    </a:cubicBezTo>
                    <a:cubicBezTo>
                      <a:pt x="727" y="705"/>
                      <a:pt x="727" y="688"/>
                      <a:pt x="727" y="670"/>
                    </a:cubicBezTo>
                    <a:close/>
                    <a:moveTo>
                      <a:pt x="292" y="1003"/>
                    </a:moveTo>
                    <a:cubicBezTo>
                      <a:pt x="292" y="1021"/>
                      <a:pt x="292" y="1037"/>
                      <a:pt x="292" y="1053"/>
                    </a:cubicBezTo>
                    <a:cubicBezTo>
                      <a:pt x="292" y="1055"/>
                      <a:pt x="293" y="1058"/>
                      <a:pt x="295" y="1058"/>
                    </a:cubicBezTo>
                    <a:cubicBezTo>
                      <a:pt x="308" y="1065"/>
                      <a:pt x="321" y="1071"/>
                      <a:pt x="335" y="1078"/>
                    </a:cubicBezTo>
                    <a:cubicBezTo>
                      <a:pt x="335" y="1061"/>
                      <a:pt x="335" y="1044"/>
                      <a:pt x="335" y="1028"/>
                    </a:cubicBezTo>
                    <a:cubicBezTo>
                      <a:pt x="335" y="1026"/>
                      <a:pt x="334" y="1024"/>
                      <a:pt x="332" y="1023"/>
                    </a:cubicBezTo>
                    <a:cubicBezTo>
                      <a:pt x="319" y="1016"/>
                      <a:pt x="307" y="1010"/>
                      <a:pt x="292" y="1003"/>
                    </a:cubicBezTo>
                    <a:close/>
                    <a:moveTo>
                      <a:pt x="287" y="995"/>
                    </a:moveTo>
                    <a:cubicBezTo>
                      <a:pt x="287" y="977"/>
                      <a:pt x="287" y="960"/>
                      <a:pt x="287" y="944"/>
                    </a:cubicBezTo>
                    <a:cubicBezTo>
                      <a:pt x="287" y="943"/>
                      <a:pt x="286" y="940"/>
                      <a:pt x="284" y="939"/>
                    </a:cubicBezTo>
                    <a:cubicBezTo>
                      <a:pt x="271" y="933"/>
                      <a:pt x="258" y="926"/>
                      <a:pt x="244" y="919"/>
                    </a:cubicBezTo>
                    <a:cubicBezTo>
                      <a:pt x="244" y="937"/>
                      <a:pt x="244" y="954"/>
                      <a:pt x="244" y="970"/>
                    </a:cubicBezTo>
                    <a:cubicBezTo>
                      <a:pt x="244" y="972"/>
                      <a:pt x="246" y="974"/>
                      <a:pt x="248" y="975"/>
                    </a:cubicBezTo>
                    <a:cubicBezTo>
                      <a:pt x="260" y="982"/>
                      <a:pt x="273" y="988"/>
                      <a:pt x="287" y="995"/>
                    </a:cubicBezTo>
                    <a:close/>
                    <a:moveTo>
                      <a:pt x="287" y="935"/>
                    </a:moveTo>
                    <a:cubicBezTo>
                      <a:pt x="287" y="921"/>
                      <a:pt x="286" y="909"/>
                      <a:pt x="287" y="896"/>
                    </a:cubicBezTo>
                    <a:cubicBezTo>
                      <a:pt x="289" y="885"/>
                      <a:pt x="285" y="878"/>
                      <a:pt x="274" y="874"/>
                    </a:cubicBezTo>
                    <a:cubicBezTo>
                      <a:pt x="264" y="871"/>
                      <a:pt x="255" y="865"/>
                      <a:pt x="244" y="860"/>
                    </a:cubicBezTo>
                    <a:cubicBezTo>
                      <a:pt x="244" y="878"/>
                      <a:pt x="244" y="894"/>
                      <a:pt x="244" y="910"/>
                    </a:cubicBezTo>
                    <a:cubicBezTo>
                      <a:pt x="244" y="911"/>
                      <a:pt x="245" y="914"/>
                      <a:pt x="247" y="915"/>
                    </a:cubicBezTo>
                    <a:cubicBezTo>
                      <a:pt x="260" y="922"/>
                      <a:pt x="273" y="928"/>
                      <a:pt x="287" y="935"/>
                    </a:cubicBezTo>
                    <a:close/>
                    <a:moveTo>
                      <a:pt x="531" y="999"/>
                    </a:moveTo>
                    <a:cubicBezTo>
                      <a:pt x="531" y="983"/>
                      <a:pt x="531" y="970"/>
                      <a:pt x="531" y="956"/>
                    </a:cubicBezTo>
                    <a:cubicBezTo>
                      <a:pt x="532" y="947"/>
                      <a:pt x="529" y="943"/>
                      <a:pt x="521" y="939"/>
                    </a:cubicBezTo>
                    <a:cubicBezTo>
                      <a:pt x="510" y="935"/>
                      <a:pt x="500" y="929"/>
                      <a:pt x="488" y="923"/>
                    </a:cubicBezTo>
                    <a:cubicBezTo>
                      <a:pt x="488" y="941"/>
                      <a:pt x="488" y="957"/>
                      <a:pt x="488" y="973"/>
                    </a:cubicBezTo>
                    <a:cubicBezTo>
                      <a:pt x="488" y="975"/>
                      <a:pt x="490" y="978"/>
                      <a:pt x="491" y="979"/>
                    </a:cubicBezTo>
                    <a:cubicBezTo>
                      <a:pt x="504" y="985"/>
                      <a:pt x="517" y="991"/>
                      <a:pt x="531" y="999"/>
                    </a:cubicBezTo>
                    <a:close/>
                    <a:moveTo>
                      <a:pt x="195" y="835"/>
                    </a:moveTo>
                    <a:cubicBezTo>
                      <a:pt x="195" y="853"/>
                      <a:pt x="195" y="869"/>
                      <a:pt x="195" y="886"/>
                    </a:cubicBezTo>
                    <a:cubicBezTo>
                      <a:pt x="195" y="887"/>
                      <a:pt x="197" y="890"/>
                      <a:pt x="198" y="891"/>
                    </a:cubicBezTo>
                    <a:cubicBezTo>
                      <a:pt x="211" y="897"/>
                      <a:pt x="224" y="904"/>
                      <a:pt x="239" y="911"/>
                    </a:cubicBezTo>
                    <a:cubicBezTo>
                      <a:pt x="239" y="893"/>
                      <a:pt x="239" y="877"/>
                      <a:pt x="238" y="860"/>
                    </a:cubicBezTo>
                    <a:cubicBezTo>
                      <a:pt x="238" y="859"/>
                      <a:pt x="237" y="856"/>
                      <a:pt x="236" y="856"/>
                    </a:cubicBezTo>
                    <a:cubicBezTo>
                      <a:pt x="223" y="849"/>
                      <a:pt x="210" y="842"/>
                      <a:pt x="195" y="835"/>
                    </a:cubicBezTo>
                    <a:close/>
                    <a:moveTo>
                      <a:pt x="391" y="993"/>
                    </a:moveTo>
                    <a:cubicBezTo>
                      <a:pt x="391" y="1011"/>
                      <a:pt x="391" y="1027"/>
                      <a:pt x="391" y="1043"/>
                    </a:cubicBezTo>
                    <a:cubicBezTo>
                      <a:pt x="391" y="1045"/>
                      <a:pt x="392" y="1048"/>
                      <a:pt x="393" y="1049"/>
                    </a:cubicBezTo>
                    <a:cubicBezTo>
                      <a:pt x="407" y="1056"/>
                      <a:pt x="420" y="1062"/>
                      <a:pt x="435" y="1069"/>
                    </a:cubicBezTo>
                    <a:cubicBezTo>
                      <a:pt x="435" y="1052"/>
                      <a:pt x="435" y="1036"/>
                      <a:pt x="435" y="1020"/>
                    </a:cubicBezTo>
                    <a:cubicBezTo>
                      <a:pt x="435" y="1018"/>
                      <a:pt x="433" y="1015"/>
                      <a:pt x="432" y="1014"/>
                    </a:cubicBezTo>
                    <a:cubicBezTo>
                      <a:pt x="419" y="1007"/>
                      <a:pt x="405" y="1001"/>
                      <a:pt x="391" y="993"/>
                    </a:cubicBezTo>
                    <a:close/>
                    <a:moveTo>
                      <a:pt x="190" y="646"/>
                    </a:moveTo>
                    <a:cubicBezTo>
                      <a:pt x="190" y="636"/>
                      <a:pt x="190" y="628"/>
                      <a:pt x="190" y="619"/>
                    </a:cubicBezTo>
                    <a:cubicBezTo>
                      <a:pt x="190" y="610"/>
                      <a:pt x="192" y="600"/>
                      <a:pt x="188" y="593"/>
                    </a:cubicBezTo>
                    <a:cubicBezTo>
                      <a:pt x="185" y="586"/>
                      <a:pt x="174" y="584"/>
                      <a:pt x="166" y="580"/>
                    </a:cubicBezTo>
                    <a:cubicBezTo>
                      <a:pt x="160" y="577"/>
                      <a:pt x="154" y="574"/>
                      <a:pt x="147" y="570"/>
                    </a:cubicBezTo>
                    <a:cubicBezTo>
                      <a:pt x="147" y="589"/>
                      <a:pt x="147" y="605"/>
                      <a:pt x="147" y="621"/>
                    </a:cubicBezTo>
                    <a:cubicBezTo>
                      <a:pt x="147" y="623"/>
                      <a:pt x="149" y="626"/>
                      <a:pt x="151" y="627"/>
                    </a:cubicBezTo>
                    <a:cubicBezTo>
                      <a:pt x="163" y="633"/>
                      <a:pt x="176" y="639"/>
                      <a:pt x="190" y="646"/>
                    </a:cubicBezTo>
                    <a:close/>
                    <a:moveTo>
                      <a:pt x="435" y="1010"/>
                    </a:moveTo>
                    <a:cubicBezTo>
                      <a:pt x="435" y="992"/>
                      <a:pt x="435" y="977"/>
                      <a:pt x="435" y="961"/>
                    </a:cubicBezTo>
                    <a:cubicBezTo>
                      <a:pt x="435" y="959"/>
                      <a:pt x="433" y="955"/>
                      <a:pt x="432" y="955"/>
                    </a:cubicBezTo>
                    <a:cubicBezTo>
                      <a:pt x="419" y="948"/>
                      <a:pt x="405" y="941"/>
                      <a:pt x="391" y="934"/>
                    </a:cubicBezTo>
                    <a:cubicBezTo>
                      <a:pt x="391" y="952"/>
                      <a:pt x="391" y="968"/>
                      <a:pt x="391" y="985"/>
                    </a:cubicBezTo>
                    <a:cubicBezTo>
                      <a:pt x="391" y="986"/>
                      <a:pt x="393" y="989"/>
                      <a:pt x="395" y="990"/>
                    </a:cubicBezTo>
                    <a:cubicBezTo>
                      <a:pt x="407" y="997"/>
                      <a:pt x="420" y="1003"/>
                      <a:pt x="435" y="1010"/>
                    </a:cubicBezTo>
                    <a:close/>
                    <a:moveTo>
                      <a:pt x="98" y="905"/>
                    </a:moveTo>
                    <a:cubicBezTo>
                      <a:pt x="98" y="923"/>
                      <a:pt x="98" y="939"/>
                      <a:pt x="99" y="956"/>
                    </a:cubicBezTo>
                    <a:cubicBezTo>
                      <a:pt x="99" y="957"/>
                      <a:pt x="100" y="960"/>
                      <a:pt x="101" y="960"/>
                    </a:cubicBezTo>
                    <a:cubicBezTo>
                      <a:pt x="114" y="967"/>
                      <a:pt x="127" y="974"/>
                      <a:pt x="142" y="981"/>
                    </a:cubicBezTo>
                    <a:cubicBezTo>
                      <a:pt x="142" y="963"/>
                      <a:pt x="142" y="946"/>
                      <a:pt x="142" y="930"/>
                    </a:cubicBezTo>
                    <a:cubicBezTo>
                      <a:pt x="142" y="929"/>
                      <a:pt x="140" y="926"/>
                      <a:pt x="139" y="925"/>
                    </a:cubicBezTo>
                    <a:cubicBezTo>
                      <a:pt x="126" y="919"/>
                      <a:pt x="113" y="912"/>
                      <a:pt x="98" y="905"/>
                    </a:cubicBezTo>
                    <a:close/>
                    <a:moveTo>
                      <a:pt x="195" y="895"/>
                    </a:moveTo>
                    <a:cubicBezTo>
                      <a:pt x="195" y="907"/>
                      <a:pt x="196" y="917"/>
                      <a:pt x="195" y="927"/>
                    </a:cubicBezTo>
                    <a:cubicBezTo>
                      <a:pt x="193" y="944"/>
                      <a:pt x="198" y="954"/>
                      <a:pt x="215" y="959"/>
                    </a:cubicBezTo>
                    <a:cubicBezTo>
                      <a:pt x="223" y="961"/>
                      <a:pt x="230" y="966"/>
                      <a:pt x="239" y="970"/>
                    </a:cubicBezTo>
                    <a:cubicBezTo>
                      <a:pt x="239" y="953"/>
                      <a:pt x="239" y="937"/>
                      <a:pt x="238" y="921"/>
                    </a:cubicBezTo>
                    <a:cubicBezTo>
                      <a:pt x="238" y="919"/>
                      <a:pt x="237" y="916"/>
                      <a:pt x="236" y="915"/>
                    </a:cubicBezTo>
                    <a:cubicBezTo>
                      <a:pt x="223" y="908"/>
                      <a:pt x="210" y="902"/>
                      <a:pt x="195" y="895"/>
                    </a:cubicBezTo>
                    <a:close/>
                    <a:moveTo>
                      <a:pt x="488" y="1043"/>
                    </a:moveTo>
                    <a:cubicBezTo>
                      <a:pt x="488" y="1061"/>
                      <a:pt x="488" y="1077"/>
                      <a:pt x="488" y="1093"/>
                    </a:cubicBezTo>
                    <a:cubicBezTo>
                      <a:pt x="488" y="1094"/>
                      <a:pt x="489" y="1097"/>
                      <a:pt x="490" y="1098"/>
                    </a:cubicBezTo>
                    <a:cubicBezTo>
                      <a:pt x="504" y="1105"/>
                      <a:pt x="517" y="1111"/>
                      <a:pt x="531" y="1118"/>
                    </a:cubicBezTo>
                    <a:cubicBezTo>
                      <a:pt x="531" y="1101"/>
                      <a:pt x="531" y="1085"/>
                      <a:pt x="531" y="1069"/>
                    </a:cubicBezTo>
                    <a:cubicBezTo>
                      <a:pt x="531" y="1066"/>
                      <a:pt x="529" y="1063"/>
                      <a:pt x="528" y="1063"/>
                    </a:cubicBezTo>
                    <a:cubicBezTo>
                      <a:pt x="515" y="1056"/>
                      <a:pt x="502" y="1050"/>
                      <a:pt x="488" y="1043"/>
                    </a:cubicBezTo>
                    <a:close/>
                    <a:moveTo>
                      <a:pt x="488" y="983"/>
                    </a:moveTo>
                    <a:cubicBezTo>
                      <a:pt x="488" y="1001"/>
                      <a:pt x="488" y="1017"/>
                      <a:pt x="488" y="1033"/>
                    </a:cubicBezTo>
                    <a:cubicBezTo>
                      <a:pt x="488" y="1035"/>
                      <a:pt x="489" y="1038"/>
                      <a:pt x="490" y="1038"/>
                    </a:cubicBezTo>
                    <a:cubicBezTo>
                      <a:pt x="504" y="1045"/>
                      <a:pt x="517" y="1052"/>
                      <a:pt x="531" y="1059"/>
                    </a:cubicBezTo>
                    <a:cubicBezTo>
                      <a:pt x="531" y="1041"/>
                      <a:pt x="531" y="1025"/>
                      <a:pt x="531" y="1009"/>
                    </a:cubicBezTo>
                    <a:cubicBezTo>
                      <a:pt x="531" y="1007"/>
                      <a:pt x="529" y="1004"/>
                      <a:pt x="528" y="1003"/>
                    </a:cubicBezTo>
                    <a:cubicBezTo>
                      <a:pt x="515" y="996"/>
                      <a:pt x="502" y="990"/>
                      <a:pt x="488" y="983"/>
                    </a:cubicBezTo>
                    <a:close/>
                    <a:moveTo>
                      <a:pt x="922" y="931"/>
                    </a:moveTo>
                    <a:cubicBezTo>
                      <a:pt x="908" y="938"/>
                      <a:pt x="894" y="945"/>
                      <a:pt x="881" y="952"/>
                    </a:cubicBezTo>
                    <a:cubicBezTo>
                      <a:pt x="880" y="952"/>
                      <a:pt x="879" y="954"/>
                      <a:pt x="879" y="955"/>
                    </a:cubicBezTo>
                    <a:cubicBezTo>
                      <a:pt x="878" y="972"/>
                      <a:pt x="878" y="989"/>
                      <a:pt x="878" y="1007"/>
                    </a:cubicBezTo>
                    <a:cubicBezTo>
                      <a:pt x="893" y="1000"/>
                      <a:pt x="906" y="993"/>
                      <a:pt x="919" y="987"/>
                    </a:cubicBezTo>
                    <a:cubicBezTo>
                      <a:pt x="920" y="986"/>
                      <a:pt x="922" y="984"/>
                      <a:pt x="922" y="982"/>
                    </a:cubicBezTo>
                    <a:cubicBezTo>
                      <a:pt x="922" y="966"/>
                      <a:pt x="922" y="949"/>
                      <a:pt x="922" y="931"/>
                    </a:cubicBezTo>
                    <a:close/>
                    <a:moveTo>
                      <a:pt x="435" y="890"/>
                    </a:moveTo>
                    <a:cubicBezTo>
                      <a:pt x="435" y="872"/>
                      <a:pt x="435" y="856"/>
                      <a:pt x="435" y="840"/>
                    </a:cubicBezTo>
                    <a:cubicBezTo>
                      <a:pt x="435" y="838"/>
                      <a:pt x="433" y="836"/>
                      <a:pt x="432" y="835"/>
                    </a:cubicBezTo>
                    <a:cubicBezTo>
                      <a:pt x="419" y="828"/>
                      <a:pt x="405" y="822"/>
                      <a:pt x="391" y="815"/>
                    </a:cubicBezTo>
                    <a:cubicBezTo>
                      <a:pt x="391" y="832"/>
                      <a:pt x="391" y="848"/>
                      <a:pt x="391" y="865"/>
                    </a:cubicBezTo>
                    <a:cubicBezTo>
                      <a:pt x="391" y="866"/>
                      <a:pt x="392" y="869"/>
                      <a:pt x="393" y="870"/>
                    </a:cubicBezTo>
                    <a:cubicBezTo>
                      <a:pt x="407" y="877"/>
                      <a:pt x="420" y="883"/>
                      <a:pt x="435" y="890"/>
                    </a:cubicBezTo>
                    <a:close/>
                    <a:moveTo>
                      <a:pt x="391" y="755"/>
                    </a:moveTo>
                    <a:cubicBezTo>
                      <a:pt x="391" y="772"/>
                      <a:pt x="391" y="788"/>
                      <a:pt x="391" y="803"/>
                    </a:cubicBezTo>
                    <a:cubicBezTo>
                      <a:pt x="391" y="806"/>
                      <a:pt x="392" y="809"/>
                      <a:pt x="393" y="810"/>
                    </a:cubicBezTo>
                    <a:cubicBezTo>
                      <a:pt x="406" y="817"/>
                      <a:pt x="420" y="824"/>
                      <a:pt x="435" y="831"/>
                    </a:cubicBezTo>
                    <a:cubicBezTo>
                      <a:pt x="435" y="813"/>
                      <a:pt x="435" y="797"/>
                      <a:pt x="435" y="780"/>
                    </a:cubicBezTo>
                    <a:cubicBezTo>
                      <a:pt x="435" y="779"/>
                      <a:pt x="433" y="776"/>
                      <a:pt x="432" y="775"/>
                    </a:cubicBezTo>
                    <a:cubicBezTo>
                      <a:pt x="419" y="769"/>
                      <a:pt x="406" y="762"/>
                      <a:pt x="391" y="755"/>
                    </a:cubicBezTo>
                    <a:close/>
                    <a:moveTo>
                      <a:pt x="239" y="1030"/>
                    </a:moveTo>
                    <a:cubicBezTo>
                      <a:pt x="239" y="1012"/>
                      <a:pt x="239" y="995"/>
                      <a:pt x="238" y="979"/>
                    </a:cubicBezTo>
                    <a:cubicBezTo>
                      <a:pt x="238" y="977"/>
                      <a:pt x="237" y="975"/>
                      <a:pt x="236" y="975"/>
                    </a:cubicBezTo>
                    <a:cubicBezTo>
                      <a:pt x="223" y="968"/>
                      <a:pt x="210" y="961"/>
                      <a:pt x="195" y="954"/>
                    </a:cubicBezTo>
                    <a:cubicBezTo>
                      <a:pt x="195" y="972"/>
                      <a:pt x="195" y="989"/>
                      <a:pt x="195" y="1005"/>
                    </a:cubicBezTo>
                    <a:cubicBezTo>
                      <a:pt x="195" y="1007"/>
                      <a:pt x="197" y="1009"/>
                      <a:pt x="198" y="1009"/>
                    </a:cubicBezTo>
                    <a:cubicBezTo>
                      <a:pt x="211" y="1016"/>
                      <a:pt x="224" y="1023"/>
                      <a:pt x="239" y="1030"/>
                    </a:cubicBezTo>
                    <a:close/>
                    <a:moveTo>
                      <a:pt x="824" y="741"/>
                    </a:moveTo>
                    <a:cubicBezTo>
                      <a:pt x="813" y="747"/>
                      <a:pt x="805" y="752"/>
                      <a:pt x="796" y="755"/>
                    </a:cubicBezTo>
                    <a:cubicBezTo>
                      <a:pt x="784" y="760"/>
                      <a:pt x="779" y="767"/>
                      <a:pt x="780" y="780"/>
                    </a:cubicBezTo>
                    <a:cubicBezTo>
                      <a:pt x="782" y="792"/>
                      <a:pt x="781" y="804"/>
                      <a:pt x="781" y="817"/>
                    </a:cubicBezTo>
                    <a:cubicBezTo>
                      <a:pt x="795" y="810"/>
                      <a:pt x="807" y="804"/>
                      <a:pt x="819" y="798"/>
                    </a:cubicBezTo>
                    <a:cubicBezTo>
                      <a:pt x="821" y="797"/>
                      <a:pt x="823" y="793"/>
                      <a:pt x="824" y="791"/>
                    </a:cubicBezTo>
                    <a:cubicBezTo>
                      <a:pt x="824" y="775"/>
                      <a:pt x="824" y="759"/>
                      <a:pt x="824" y="741"/>
                    </a:cubicBezTo>
                    <a:close/>
                    <a:moveTo>
                      <a:pt x="341" y="730"/>
                    </a:moveTo>
                    <a:cubicBezTo>
                      <a:pt x="341" y="747"/>
                      <a:pt x="341" y="763"/>
                      <a:pt x="341" y="779"/>
                    </a:cubicBezTo>
                    <a:cubicBezTo>
                      <a:pt x="341" y="781"/>
                      <a:pt x="342" y="784"/>
                      <a:pt x="343" y="785"/>
                    </a:cubicBezTo>
                    <a:cubicBezTo>
                      <a:pt x="356" y="792"/>
                      <a:pt x="370" y="798"/>
                      <a:pt x="384" y="805"/>
                    </a:cubicBezTo>
                    <a:cubicBezTo>
                      <a:pt x="384" y="788"/>
                      <a:pt x="384" y="772"/>
                      <a:pt x="384" y="756"/>
                    </a:cubicBezTo>
                    <a:cubicBezTo>
                      <a:pt x="384" y="754"/>
                      <a:pt x="383" y="751"/>
                      <a:pt x="381" y="750"/>
                    </a:cubicBezTo>
                    <a:cubicBezTo>
                      <a:pt x="368" y="743"/>
                      <a:pt x="355" y="737"/>
                      <a:pt x="341" y="730"/>
                    </a:cubicBezTo>
                    <a:close/>
                    <a:moveTo>
                      <a:pt x="678" y="993"/>
                    </a:moveTo>
                    <a:cubicBezTo>
                      <a:pt x="664" y="1001"/>
                      <a:pt x="651" y="1007"/>
                      <a:pt x="638" y="1014"/>
                    </a:cubicBezTo>
                    <a:cubicBezTo>
                      <a:pt x="636" y="1014"/>
                      <a:pt x="635" y="1017"/>
                      <a:pt x="635" y="1018"/>
                    </a:cubicBezTo>
                    <a:cubicBezTo>
                      <a:pt x="635" y="1035"/>
                      <a:pt x="635" y="1051"/>
                      <a:pt x="635" y="1069"/>
                    </a:cubicBezTo>
                    <a:cubicBezTo>
                      <a:pt x="649" y="1062"/>
                      <a:pt x="662" y="1056"/>
                      <a:pt x="675" y="1049"/>
                    </a:cubicBezTo>
                    <a:cubicBezTo>
                      <a:pt x="677" y="1048"/>
                      <a:pt x="678" y="1045"/>
                      <a:pt x="678" y="1044"/>
                    </a:cubicBezTo>
                    <a:cubicBezTo>
                      <a:pt x="678" y="1027"/>
                      <a:pt x="678" y="1011"/>
                      <a:pt x="678" y="993"/>
                    </a:cubicBezTo>
                    <a:close/>
                    <a:moveTo>
                      <a:pt x="98" y="726"/>
                    </a:moveTo>
                    <a:cubicBezTo>
                      <a:pt x="98" y="744"/>
                      <a:pt x="98" y="760"/>
                      <a:pt x="98" y="776"/>
                    </a:cubicBezTo>
                    <a:cubicBezTo>
                      <a:pt x="98" y="778"/>
                      <a:pt x="99" y="781"/>
                      <a:pt x="101" y="781"/>
                    </a:cubicBezTo>
                    <a:cubicBezTo>
                      <a:pt x="114" y="788"/>
                      <a:pt x="127" y="795"/>
                      <a:pt x="142" y="802"/>
                    </a:cubicBezTo>
                    <a:cubicBezTo>
                      <a:pt x="142" y="784"/>
                      <a:pt x="142" y="768"/>
                      <a:pt x="142" y="752"/>
                    </a:cubicBezTo>
                    <a:cubicBezTo>
                      <a:pt x="142" y="750"/>
                      <a:pt x="140" y="747"/>
                      <a:pt x="139" y="746"/>
                    </a:cubicBezTo>
                    <a:cubicBezTo>
                      <a:pt x="126" y="740"/>
                      <a:pt x="113" y="733"/>
                      <a:pt x="98" y="726"/>
                    </a:cubicBezTo>
                    <a:close/>
                    <a:moveTo>
                      <a:pt x="629" y="718"/>
                    </a:moveTo>
                    <a:cubicBezTo>
                      <a:pt x="615" y="725"/>
                      <a:pt x="601" y="732"/>
                      <a:pt x="588" y="739"/>
                    </a:cubicBezTo>
                    <a:cubicBezTo>
                      <a:pt x="587" y="740"/>
                      <a:pt x="586" y="741"/>
                      <a:pt x="586" y="742"/>
                    </a:cubicBezTo>
                    <a:cubicBezTo>
                      <a:pt x="586" y="759"/>
                      <a:pt x="586" y="776"/>
                      <a:pt x="586" y="794"/>
                    </a:cubicBezTo>
                    <a:cubicBezTo>
                      <a:pt x="600" y="787"/>
                      <a:pt x="614" y="780"/>
                      <a:pt x="626" y="774"/>
                    </a:cubicBezTo>
                    <a:cubicBezTo>
                      <a:pt x="628" y="773"/>
                      <a:pt x="629" y="771"/>
                      <a:pt x="629" y="769"/>
                    </a:cubicBezTo>
                    <a:cubicBezTo>
                      <a:pt x="629" y="753"/>
                      <a:pt x="629" y="736"/>
                      <a:pt x="629" y="718"/>
                    </a:cubicBezTo>
                    <a:close/>
                    <a:moveTo>
                      <a:pt x="780" y="637"/>
                    </a:moveTo>
                    <a:cubicBezTo>
                      <a:pt x="795" y="630"/>
                      <a:pt x="808" y="624"/>
                      <a:pt x="821" y="617"/>
                    </a:cubicBezTo>
                    <a:cubicBezTo>
                      <a:pt x="822" y="616"/>
                      <a:pt x="824" y="614"/>
                      <a:pt x="824" y="612"/>
                    </a:cubicBezTo>
                    <a:cubicBezTo>
                      <a:pt x="824" y="596"/>
                      <a:pt x="824" y="579"/>
                      <a:pt x="824" y="561"/>
                    </a:cubicBezTo>
                    <a:cubicBezTo>
                      <a:pt x="809" y="569"/>
                      <a:pt x="796" y="575"/>
                      <a:pt x="783" y="582"/>
                    </a:cubicBezTo>
                    <a:cubicBezTo>
                      <a:pt x="782" y="583"/>
                      <a:pt x="780" y="585"/>
                      <a:pt x="780" y="587"/>
                    </a:cubicBezTo>
                    <a:cubicBezTo>
                      <a:pt x="780" y="603"/>
                      <a:pt x="780" y="619"/>
                      <a:pt x="780" y="637"/>
                    </a:cubicBezTo>
                    <a:close/>
                    <a:moveTo>
                      <a:pt x="780" y="578"/>
                    </a:moveTo>
                    <a:cubicBezTo>
                      <a:pt x="795" y="570"/>
                      <a:pt x="808" y="564"/>
                      <a:pt x="821" y="557"/>
                    </a:cubicBezTo>
                    <a:cubicBezTo>
                      <a:pt x="822" y="557"/>
                      <a:pt x="824" y="555"/>
                      <a:pt x="824" y="553"/>
                    </a:cubicBezTo>
                    <a:cubicBezTo>
                      <a:pt x="824" y="537"/>
                      <a:pt x="824" y="520"/>
                      <a:pt x="824" y="502"/>
                    </a:cubicBezTo>
                    <a:cubicBezTo>
                      <a:pt x="809" y="509"/>
                      <a:pt x="796" y="515"/>
                      <a:pt x="784" y="522"/>
                    </a:cubicBezTo>
                    <a:cubicBezTo>
                      <a:pt x="782" y="523"/>
                      <a:pt x="781" y="525"/>
                      <a:pt x="780" y="527"/>
                    </a:cubicBezTo>
                    <a:cubicBezTo>
                      <a:pt x="780" y="543"/>
                      <a:pt x="780" y="560"/>
                      <a:pt x="780" y="578"/>
                    </a:cubicBezTo>
                    <a:close/>
                    <a:moveTo>
                      <a:pt x="927" y="982"/>
                    </a:moveTo>
                    <a:cubicBezTo>
                      <a:pt x="941" y="975"/>
                      <a:pt x="954" y="969"/>
                      <a:pt x="967" y="962"/>
                    </a:cubicBezTo>
                    <a:cubicBezTo>
                      <a:pt x="969" y="962"/>
                      <a:pt x="970" y="960"/>
                      <a:pt x="970" y="959"/>
                    </a:cubicBezTo>
                    <a:cubicBezTo>
                      <a:pt x="971" y="942"/>
                      <a:pt x="971" y="925"/>
                      <a:pt x="971" y="906"/>
                    </a:cubicBezTo>
                    <a:cubicBezTo>
                      <a:pt x="956" y="914"/>
                      <a:pt x="943" y="920"/>
                      <a:pt x="930" y="927"/>
                    </a:cubicBezTo>
                    <a:cubicBezTo>
                      <a:pt x="929" y="928"/>
                      <a:pt x="927" y="930"/>
                      <a:pt x="927" y="931"/>
                    </a:cubicBezTo>
                    <a:cubicBezTo>
                      <a:pt x="927" y="948"/>
                      <a:pt x="927" y="964"/>
                      <a:pt x="927" y="982"/>
                    </a:cubicBezTo>
                    <a:close/>
                    <a:moveTo>
                      <a:pt x="341" y="1027"/>
                    </a:moveTo>
                    <a:cubicBezTo>
                      <a:pt x="341" y="1045"/>
                      <a:pt x="341" y="1062"/>
                      <a:pt x="341" y="1078"/>
                    </a:cubicBezTo>
                    <a:cubicBezTo>
                      <a:pt x="341" y="1080"/>
                      <a:pt x="342" y="1082"/>
                      <a:pt x="343" y="1083"/>
                    </a:cubicBezTo>
                    <a:cubicBezTo>
                      <a:pt x="356" y="1089"/>
                      <a:pt x="370" y="1096"/>
                      <a:pt x="384" y="1103"/>
                    </a:cubicBezTo>
                    <a:cubicBezTo>
                      <a:pt x="384" y="1085"/>
                      <a:pt x="384" y="1069"/>
                      <a:pt x="384" y="1053"/>
                    </a:cubicBezTo>
                    <a:cubicBezTo>
                      <a:pt x="384" y="1051"/>
                      <a:pt x="383" y="1049"/>
                      <a:pt x="382" y="1048"/>
                    </a:cubicBezTo>
                    <a:cubicBezTo>
                      <a:pt x="369" y="1041"/>
                      <a:pt x="355" y="1035"/>
                      <a:pt x="341" y="1027"/>
                    </a:cubicBezTo>
                    <a:close/>
                    <a:moveTo>
                      <a:pt x="922" y="693"/>
                    </a:moveTo>
                    <a:cubicBezTo>
                      <a:pt x="908" y="700"/>
                      <a:pt x="894" y="707"/>
                      <a:pt x="881" y="713"/>
                    </a:cubicBezTo>
                    <a:cubicBezTo>
                      <a:pt x="880" y="714"/>
                      <a:pt x="879" y="716"/>
                      <a:pt x="879" y="717"/>
                    </a:cubicBezTo>
                    <a:cubicBezTo>
                      <a:pt x="878" y="734"/>
                      <a:pt x="878" y="751"/>
                      <a:pt x="878" y="769"/>
                    </a:cubicBezTo>
                    <a:cubicBezTo>
                      <a:pt x="893" y="762"/>
                      <a:pt x="905" y="755"/>
                      <a:pt x="918" y="749"/>
                    </a:cubicBezTo>
                    <a:cubicBezTo>
                      <a:pt x="920" y="748"/>
                      <a:pt x="922" y="745"/>
                      <a:pt x="922" y="743"/>
                    </a:cubicBezTo>
                    <a:cubicBezTo>
                      <a:pt x="922" y="727"/>
                      <a:pt x="922" y="711"/>
                      <a:pt x="922" y="693"/>
                    </a:cubicBezTo>
                    <a:close/>
                    <a:moveTo>
                      <a:pt x="483" y="735"/>
                    </a:moveTo>
                    <a:cubicBezTo>
                      <a:pt x="483" y="717"/>
                      <a:pt x="483" y="701"/>
                      <a:pt x="482" y="685"/>
                    </a:cubicBezTo>
                    <a:cubicBezTo>
                      <a:pt x="482" y="683"/>
                      <a:pt x="482" y="680"/>
                      <a:pt x="480" y="680"/>
                    </a:cubicBezTo>
                    <a:cubicBezTo>
                      <a:pt x="467" y="673"/>
                      <a:pt x="454" y="666"/>
                      <a:pt x="439" y="659"/>
                    </a:cubicBezTo>
                    <a:cubicBezTo>
                      <a:pt x="439" y="677"/>
                      <a:pt x="439" y="693"/>
                      <a:pt x="439" y="709"/>
                    </a:cubicBezTo>
                    <a:cubicBezTo>
                      <a:pt x="439" y="711"/>
                      <a:pt x="441" y="714"/>
                      <a:pt x="443" y="715"/>
                    </a:cubicBezTo>
                    <a:cubicBezTo>
                      <a:pt x="455" y="722"/>
                      <a:pt x="468" y="728"/>
                      <a:pt x="483" y="735"/>
                    </a:cubicBezTo>
                    <a:close/>
                    <a:moveTo>
                      <a:pt x="684" y="986"/>
                    </a:moveTo>
                    <a:cubicBezTo>
                      <a:pt x="698" y="979"/>
                      <a:pt x="711" y="972"/>
                      <a:pt x="724" y="966"/>
                    </a:cubicBezTo>
                    <a:cubicBezTo>
                      <a:pt x="726" y="965"/>
                      <a:pt x="727" y="963"/>
                      <a:pt x="727" y="961"/>
                    </a:cubicBezTo>
                    <a:cubicBezTo>
                      <a:pt x="727" y="945"/>
                      <a:pt x="727" y="928"/>
                      <a:pt x="727" y="910"/>
                    </a:cubicBezTo>
                    <a:cubicBezTo>
                      <a:pt x="713" y="917"/>
                      <a:pt x="699" y="924"/>
                      <a:pt x="686" y="931"/>
                    </a:cubicBezTo>
                    <a:cubicBezTo>
                      <a:pt x="685" y="931"/>
                      <a:pt x="684" y="934"/>
                      <a:pt x="684" y="936"/>
                    </a:cubicBezTo>
                    <a:cubicBezTo>
                      <a:pt x="684" y="952"/>
                      <a:pt x="684" y="968"/>
                      <a:pt x="684" y="986"/>
                    </a:cubicBezTo>
                    <a:close/>
                    <a:moveTo>
                      <a:pt x="781" y="758"/>
                    </a:moveTo>
                    <a:cubicBezTo>
                      <a:pt x="795" y="751"/>
                      <a:pt x="807" y="745"/>
                      <a:pt x="819" y="739"/>
                    </a:cubicBezTo>
                    <a:cubicBezTo>
                      <a:pt x="821" y="738"/>
                      <a:pt x="823" y="736"/>
                      <a:pt x="824" y="734"/>
                    </a:cubicBezTo>
                    <a:cubicBezTo>
                      <a:pt x="824" y="717"/>
                      <a:pt x="824" y="700"/>
                      <a:pt x="824" y="682"/>
                    </a:cubicBezTo>
                    <a:cubicBezTo>
                      <a:pt x="810" y="689"/>
                      <a:pt x="797" y="695"/>
                      <a:pt x="785" y="701"/>
                    </a:cubicBezTo>
                    <a:cubicBezTo>
                      <a:pt x="783" y="702"/>
                      <a:pt x="781" y="705"/>
                      <a:pt x="781" y="707"/>
                    </a:cubicBezTo>
                    <a:cubicBezTo>
                      <a:pt x="781" y="724"/>
                      <a:pt x="781" y="740"/>
                      <a:pt x="781" y="758"/>
                    </a:cubicBezTo>
                    <a:close/>
                    <a:moveTo>
                      <a:pt x="780" y="697"/>
                    </a:moveTo>
                    <a:cubicBezTo>
                      <a:pt x="795" y="690"/>
                      <a:pt x="808" y="683"/>
                      <a:pt x="820" y="677"/>
                    </a:cubicBezTo>
                    <a:cubicBezTo>
                      <a:pt x="822" y="676"/>
                      <a:pt x="824" y="673"/>
                      <a:pt x="824" y="672"/>
                    </a:cubicBezTo>
                    <a:cubicBezTo>
                      <a:pt x="824" y="655"/>
                      <a:pt x="824" y="638"/>
                      <a:pt x="824" y="621"/>
                    </a:cubicBezTo>
                    <a:cubicBezTo>
                      <a:pt x="809" y="628"/>
                      <a:pt x="796" y="634"/>
                      <a:pt x="783" y="641"/>
                    </a:cubicBezTo>
                    <a:cubicBezTo>
                      <a:pt x="782" y="642"/>
                      <a:pt x="780" y="645"/>
                      <a:pt x="780" y="647"/>
                    </a:cubicBezTo>
                    <a:cubicBezTo>
                      <a:pt x="780" y="663"/>
                      <a:pt x="780" y="679"/>
                      <a:pt x="780" y="697"/>
                    </a:cubicBezTo>
                    <a:close/>
                    <a:moveTo>
                      <a:pt x="971" y="668"/>
                    </a:moveTo>
                    <a:cubicBezTo>
                      <a:pt x="956" y="676"/>
                      <a:pt x="943" y="682"/>
                      <a:pt x="929" y="689"/>
                    </a:cubicBezTo>
                    <a:cubicBezTo>
                      <a:pt x="928" y="690"/>
                      <a:pt x="927" y="691"/>
                      <a:pt x="927" y="693"/>
                    </a:cubicBezTo>
                    <a:cubicBezTo>
                      <a:pt x="927" y="709"/>
                      <a:pt x="927" y="726"/>
                      <a:pt x="927" y="744"/>
                    </a:cubicBezTo>
                    <a:cubicBezTo>
                      <a:pt x="942" y="737"/>
                      <a:pt x="955" y="731"/>
                      <a:pt x="967" y="724"/>
                    </a:cubicBezTo>
                    <a:cubicBezTo>
                      <a:pt x="969" y="723"/>
                      <a:pt x="971" y="720"/>
                      <a:pt x="971" y="719"/>
                    </a:cubicBezTo>
                    <a:cubicBezTo>
                      <a:pt x="971" y="702"/>
                      <a:pt x="971" y="686"/>
                      <a:pt x="971" y="668"/>
                    </a:cubicBezTo>
                    <a:close/>
                    <a:moveTo>
                      <a:pt x="384" y="744"/>
                    </a:moveTo>
                    <a:cubicBezTo>
                      <a:pt x="384" y="727"/>
                      <a:pt x="384" y="711"/>
                      <a:pt x="384" y="695"/>
                    </a:cubicBezTo>
                    <a:cubicBezTo>
                      <a:pt x="384" y="693"/>
                      <a:pt x="383" y="690"/>
                      <a:pt x="382" y="689"/>
                    </a:cubicBezTo>
                    <a:cubicBezTo>
                      <a:pt x="368" y="682"/>
                      <a:pt x="355" y="675"/>
                      <a:pt x="340" y="668"/>
                    </a:cubicBezTo>
                    <a:cubicBezTo>
                      <a:pt x="340" y="686"/>
                      <a:pt x="340" y="702"/>
                      <a:pt x="341" y="719"/>
                    </a:cubicBezTo>
                    <a:cubicBezTo>
                      <a:pt x="341" y="720"/>
                      <a:pt x="342" y="723"/>
                      <a:pt x="344" y="724"/>
                    </a:cubicBezTo>
                    <a:cubicBezTo>
                      <a:pt x="356" y="731"/>
                      <a:pt x="369" y="737"/>
                      <a:pt x="384" y="744"/>
                    </a:cubicBezTo>
                    <a:close/>
                    <a:moveTo>
                      <a:pt x="635" y="1128"/>
                    </a:moveTo>
                    <a:cubicBezTo>
                      <a:pt x="649" y="1121"/>
                      <a:pt x="662" y="1115"/>
                      <a:pt x="675" y="1109"/>
                    </a:cubicBezTo>
                    <a:cubicBezTo>
                      <a:pt x="676" y="1108"/>
                      <a:pt x="678" y="1106"/>
                      <a:pt x="678" y="1104"/>
                    </a:cubicBezTo>
                    <a:cubicBezTo>
                      <a:pt x="678" y="1087"/>
                      <a:pt x="678" y="1071"/>
                      <a:pt x="678" y="1052"/>
                    </a:cubicBezTo>
                    <a:cubicBezTo>
                      <a:pt x="664" y="1060"/>
                      <a:pt x="651" y="1066"/>
                      <a:pt x="638" y="1073"/>
                    </a:cubicBezTo>
                    <a:cubicBezTo>
                      <a:pt x="636" y="1074"/>
                      <a:pt x="635" y="1076"/>
                      <a:pt x="635" y="1078"/>
                    </a:cubicBezTo>
                    <a:cubicBezTo>
                      <a:pt x="635" y="1094"/>
                      <a:pt x="635" y="1111"/>
                      <a:pt x="635" y="1128"/>
                    </a:cubicBezTo>
                    <a:close/>
                    <a:moveTo>
                      <a:pt x="439" y="599"/>
                    </a:moveTo>
                    <a:cubicBezTo>
                      <a:pt x="439" y="617"/>
                      <a:pt x="439" y="634"/>
                      <a:pt x="439" y="650"/>
                    </a:cubicBezTo>
                    <a:cubicBezTo>
                      <a:pt x="439" y="652"/>
                      <a:pt x="440" y="654"/>
                      <a:pt x="442" y="655"/>
                    </a:cubicBezTo>
                    <a:cubicBezTo>
                      <a:pt x="455" y="662"/>
                      <a:pt x="468" y="668"/>
                      <a:pt x="483" y="675"/>
                    </a:cubicBezTo>
                    <a:cubicBezTo>
                      <a:pt x="483" y="658"/>
                      <a:pt x="483" y="642"/>
                      <a:pt x="482" y="626"/>
                    </a:cubicBezTo>
                    <a:cubicBezTo>
                      <a:pt x="482" y="623"/>
                      <a:pt x="481" y="620"/>
                      <a:pt x="479" y="619"/>
                    </a:cubicBezTo>
                    <a:cubicBezTo>
                      <a:pt x="466" y="613"/>
                      <a:pt x="454" y="606"/>
                      <a:pt x="439" y="599"/>
                    </a:cubicBezTo>
                    <a:close/>
                    <a:moveTo>
                      <a:pt x="335" y="899"/>
                    </a:moveTo>
                    <a:cubicBezTo>
                      <a:pt x="335" y="881"/>
                      <a:pt x="335" y="865"/>
                      <a:pt x="335" y="848"/>
                    </a:cubicBezTo>
                    <a:cubicBezTo>
                      <a:pt x="335" y="847"/>
                      <a:pt x="334" y="845"/>
                      <a:pt x="332" y="844"/>
                    </a:cubicBezTo>
                    <a:cubicBezTo>
                      <a:pt x="319" y="837"/>
                      <a:pt x="306" y="831"/>
                      <a:pt x="292" y="824"/>
                    </a:cubicBezTo>
                    <a:cubicBezTo>
                      <a:pt x="292" y="842"/>
                      <a:pt x="292" y="858"/>
                      <a:pt x="292" y="875"/>
                    </a:cubicBezTo>
                    <a:cubicBezTo>
                      <a:pt x="292" y="876"/>
                      <a:pt x="294" y="879"/>
                      <a:pt x="295" y="879"/>
                    </a:cubicBezTo>
                    <a:cubicBezTo>
                      <a:pt x="308" y="886"/>
                      <a:pt x="321" y="892"/>
                      <a:pt x="335" y="899"/>
                    </a:cubicBezTo>
                    <a:close/>
                    <a:moveTo>
                      <a:pt x="635" y="890"/>
                    </a:moveTo>
                    <a:cubicBezTo>
                      <a:pt x="649" y="883"/>
                      <a:pt x="662" y="877"/>
                      <a:pt x="675" y="870"/>
                    </a:cubicBezTo>
                    <a:cubicBezTo>
                      <a:pt x="677" y="869"/>
                      <a:pt x="678" y="867"/>
                      <a:pt x="678" y="865"/>
                    </a:cubicBezTo>
                    <a:cubicBezTo>
                      <a:pt x="678" y="849"/>
                      <a:pt x="678" y="832"/>
                      <a:pt x="678" y="814"/>
                    </a:cubicBezTo>
                    <a:cubicBezTo>
                      <a:pt x="664" y="821"/>
                      <a:pt x="651" y="828"/>
                      <a:pt x="638" y="835"/>
                    </a:cubicBezTo>
                    <a:cubicBezTo>
                      <a:pt x="637" y="835"/>
                      <a:pt x="635" y="838"/>
                      <a:pt x="635" y="840"/>
                    </a:cubicBezTo>
                    <a:cubicBezTo>
                      <a:pt x="635" y="856"/>
                      <a:pt x="635" y="872"/>
                      <a:pt x="635" y="890"/>
                    </a:cubicBezTo>
                    <a:close/>
                    <a:moveTo>
                      <a:pt x="684" y="1045"/>
                    </a:moveTo>
                    <a:cubicBezTo>
                      <a:pt x="698" y="1038"/>
                      <a:pt x="711" y="1032"/>
                      <a:pt x="723" y="1026"/>
                    </a:cubicBezTo>
                    <a:cubicBezTo>
                      <a:pt x="725" y="1025"/>
                      <a:pt x="727" y="1022"/>
                      <a:pt x="727" y="1020"/>
                    </a:cubicBezTo>
                    <a:cubicBezTo>
                      <a:pt x="727" y="1004"/>
                      <a:pt x="727" y="987"/>
                      <a:pt x="727" y="969"/>
                    </a:cubicBezTo>
                    <a:cubicBezTo>
                      <a:pt x="713" y="977"/>
                      <a:pt x="700" y="983"/>
                      <a:pt x="687" y="990"/>
                    </a:cubicBezTo>
                    <a:cubicBezTo>
                      <a:pt x="685" y="991"/>
                      <a:pt x="684" y="994"/>
                      <a:pt x="684" y="996"/>
                    </a:cubicBezTo>
                    <a:cubicBezTo>
                      <a:pt x="684" y="1012"/>
                      <a:pt x="684" y="1028"/>
                      <a:pt x="684" y="1045"/>
                    </a:cubicBezTo>
                    <a:close/>
                    <a:moveTo>
                      <a:pt x="147" y="811"/>
                    </a:moveTo>
                    <a:cubicBezTo>
                      <a:pt x="147" y="829"/>
                      <a:pt x="147" y="845"/>
                      <a:pt x="147" y="861"/>
                    </a:cubicBezTo>
                    <a:cubicBezTo>
                      <a:pt x="147" y="863"/>
                      <a:pt x="148" y="865"/>
                      <a:pt x="149" y="866"/>
                    </a:cubicBezTo>
                    <a:cubicBezTo>
                      <a:pt x="162" y="873"/>
                      <a:pt x="175" y="879"/>
                      <a:pt x="190" y="886"/>
                    </a:cubicBezTo>
                    <a:cubicBezTo>
                      <a:pt x="190" y="868"/>
                      <a:pt x="190" y="852"/>
                      <a:pt x="190" y="836"/>
                    </a:cubicBezTo>
                    <a:cubicBezTo>
                      <a:pt x="190" y="834"/>
                      <a:pt x="188" y="831"/>
                      <a:pt x="186" y="831"/>
                    </a:cubicBezTo>
                    <a:cubicBezTo>
                      <a:pt x="174" y="824"/>
                      <a:pt x="161" y="818"/>
                      <a:pt x="147" y="811"/>
                    </a:cubicBezTo>
                    <a:close/>
                    <a:moveTo>
                      <a:pt x="927" y="923"/>
                    </a:moveTo>
                    <a:cubicBezTo>
                      <a:pt x="942" y="916"/>
                      <a:pt x="955" y="909"/>
                      <a:pt x="968" y="903"/>
                    </a:cubicBezTo>
                    <a:cubicBezTo>
                      <a:pt x="969" y="902"/>
                      <a:pt x="971" y="900"/>
                      <a:pt x="971" y="899"/>
                    </a:cubicBezTo>
                    <a:cubicBezTo>
                      <a:pt x="971" y="882"/>
                      <a:pt x="971" y="866"/>
                      <a:pt x="971" y="847"/>
                    </a:cubicBezTo>
                    <a:cubicBezTo>
                      <a:pt x="956" y="855"/>
                      <a:pt x="943" y="861"/>
                      <a:pt x="930" y="868"/>
                    </a:cubicBezTo>
                    <a:cubicBezTo>
                      <a:pt x="928" y="869"/>
                      <a:pt x="927" y="872"/>
                      <a:pt x="927" y="874"/>
                    </a:cubicBezTo>
                    <a:cubicBezTo>
                      <a:pt x="927" y="890"/>
                      <a:pt x="927" y="905"/>
                      <a:pt x="927" y="923"/>
                    </a:cubicBezTo>
                    <a:close/>
                    <a:moveTo>
                      <a:pt x="286" y="1053"/>
                    </a:moveTo>
                    <a:cubicBezTo>
                      <a:pt x="286" y="1052"/>
                      <a:pt x="287" y="1051"/>
                      <a:pt x="287" y="1051"/>
                    </a:cubicBezTo>
                    <a:cubicBezTo>
                      <a:pt x="287" y="1035"/>
                      <a:pt x="287" y="1019"/>
                      <a:pt x="287" y="1004"/>
                    </a:cubicBezTo>
                    <a:cubicBezTo>
                      <a:pt x="287" y="1002"/>
                      <a:pt x="286" y="999"/>
                      <a:pt x="284" y="999"/>
                    </a:cubicBezTo>
                    <a:cubicBezTo>
                      <a:pt x="271" y="992"/>
                      <a:pt x="258" y="985"/>
                      <a:pt x="244" y="978"/>
                    </a:cubicBezTo>
                    <a:cubicBezTo>
                      <a:pt x="244" y="996"/>
                      <a:pt x="244" y="1013"/>
                      <a:pt x="244" y="1029"/>
                    </a:cubicBezTo>
                    <a:cubicBezTo>
                      <a:pt x="244" y="1031"/>
                      <a:pt x="246" y="1033"/>
                      <a:pt x="247" y="1034"/>
                    </a:cubicBezTo>
                    <a:cubicBezTo>
                      <a:pt x="260" y="1041"/>
                      <a:pt x="273" y="1047"/>
                      <a:pt x="286" y="1053"/>
                    </a:cubicBezTo>
                    <a:close/>
                    <a:moveTo>
                      <a:pt x="684" y="925"/>
                    </a:moveTo>
                    <a:cubicBezTo>
                      <a:pt x="698" y="918"/>
                      <a:pt x="711" y="912"/>
                      <a:pt x="724" y="905"/>
                    </a:cubicBezTo>
                    <a:cubicBezTo>
                      <a:pt x="726" y="905"/>
                      <a:pt x="727" y="902"/>
                      <a:pt x="727" y="900"/>
                    </a:cubicBezTo>
                    <a:cubicBezTo>
                      <a:pt x="727" y="884"/>
                      <a:pt x="727" y="868"/>
                      <a:pt x="727" y="850"/>
                    </a:cubicBezTo>
                    <a:cubicBezTo>
                      <a:pt x="713" y="857"/>
                      <a:pt x="700" y="863"/>
                      <a:pt x="687" y="870"/>
                    </a:cubicBezTo>
                    <a:cubicBezTo>
                      <a:pt x="686" y="871"/>
                      <a:pt x="684" y="873"/>
                      <a:pt x="684" y="875"/>
                    </a:cubicBezTo>
                    <a:cubicBezTo>
                      <a:pt x="684" y="891"/>
                      <a:pt x="684" y="908"/>
                      <a:pt x="684" y="925"/>
                    </a:cubicBezTo>
                    <a:close/>
                    <a:moveTo>
                      <a:pt x="922" y="633"/>
                    </a:moveTo>
                    <a:cubicBezTo>
                      <a:pt x="907" y="641"/>
                      <a:pt x="894" y="647"/>
                      <a:pt x="881" y="654"/>
                    </a:cubicBezTo>
                    <a:cubicBezTo>
                      <a:pt x="880" y="655"/>
                      <a:pt x="879" y="657"/>
                      <a:pt x="879" y="658"/>
                    </a:cubicBezTo>
                    <a:cubicBezTo>
                      <a:pt x="878" y="675"/>
                      <a:pt x="878" y="691"/>
                      <a:pt x="878" y="709"/>
                    </a:cubicBezTo>
                    <a:cubicBezTo>
                      <a:pt x="893" y="702"/>
                      <a:pt x="906" y="696"/>
                      <a:pt x="919" y="689"/>
                    </a:cubicBezTo>
                    <a:cubicBezTo>
                      <a:pt x="920" y="688"/>
                      <a:pt x="922" y="685"/>
                      <a:pt x="922" y="684"/>
                    </a:cubicBezTo>
                    <a:cubicBezTo>
                      <a:pt x="922" y="667"/>
                      <a:pt x="922" y="651"/>
                      <a:pt x="922" y="633"/>
                    </a:cubicBezTo>
                    <a:close/>
                    <a:moveTo>
                      <a:pt x="678" y="575"/>
                    </a:moveTo>
                    <a:cubicBezTo>
                      <a:pt x="663" y="582"/>
                      <a:pt x="650" y="588"/>
                      <a:pt x="638" y="595"/>
                    </a:cubicBezTo>
                    <a:cubicBezTo>
                      <a:pt x="636" y="596"/>
                      <a:pt x="635" y="598"/>
                      <a:pt x="635" y="600"/>
                    </a:cubicBezTo>
                    <a:cubicBezTo>
                      <a:pt x="635" y="616"/>
                      <a:pt x="635" y="633"/>
                      <a:pt x="635" y="650"/>
                    </a:cubicBezTo>
                    <a:cubicBezTo>
                      <a:pt x="649" y="643"/>
                      <a:pt x="662" y="637"/>
                      <a:pt x="674" y="631"/>
                    </a:cubicBezTo>
                    <a:cubicBezTo>
                      <a:pt x="676" y="630"/>
                      <a:pt x="678" y="627"/>
                      <a:pt x="678" y="625"/>
                    </a:cubicBezTo>
                    <a:cubicBezTo>
                      <a:pt x="678" y="609"/>
                      <a:pt x="678" y="593"/>
                      <a:pt x="678" y="575"/>
                    </a:cubicBezTo>
                    <a:close/>
                    <a:moveTo>
                      <a:pt x="384" y="865"/>
                    </a:moveTo>
                    <a:cubicBezTo>
                      <a:pt x="384" y="847"/>
                      <a:pt x="384" y="831"/>
                      <a:pt x="384" y="814"/>
                    </a:cubicBezTo>
                    <a:cubicBezTo>
                      <a:pt x="384" y="813"/>
                      <a:pt x="383" y="811"/>
                      <a:pt x="382" y="810"/>
                    </a:cubicBezTo>
                    <a:cubicBezTo>
                      <a:pt x="369" y="803"/>
                      <a:pt x="355" y="796"/>
                      <a:pt x="341" y="789"/>
                    </a:cubicBezTo>
                    <a:cubicBezTo>
                      <a:pt x="341" y="807"/>
                      <a:pt x="341" y="823"/>
                      <a:pt x="341" y="839"/>
                    </a:cubicBezTo>
                    <a:cubicBezTo>
                      <a:pt x="341" y="841"/>
                      <a:pt x="343" y="844"/>
                      <a:pt x="345" y="845"/>
                    </a:cubicBezTo>
                    <a:cubicBezTo>
                      <a:pt x="357" y="852"/>
                      <a:pt x="370" y="858"/>
                      <a:pt x="384" y="865"/>
                    </a:cubicBezTo>
                    <a:close/>
                    <a:moveTo>
                      <a:pt x="635" y="710"/>
                    </a:moveTo>
                    <a:cubicBezTo>
                      <a:pt x="643" y="706"/>
                      <a:pt x="650" y="701"/>
                      <a:pt x="657" y="699"/>
                    </a:cubicBezTo>
                    <a:cubicBezTo>
                      <a:pt x="676" y="694"/>
                      <a:pt x="681" y="682"/>
                      <a:pt x="678" y="664"/>
                    </a:cubicBezTo>
                    <a:cubicBezTo>
                      <a:pt x="677" y="655"/>
                      <a:pt x="678" y="645"/>
                      <a:pt x="678" y="634"/>
                    </a:cubicBezTo>
                    <a:cubicBezTo>
                      <a:pt x="664" y="641"/>
                      <a:pt x="651" y="648"/>
                      <a:pt x="639" y="654"/>
                    </a:cubicBezTo>
                    <a:cubicBezTo>
                      <a:pt x="637" y="655"/>
                      <a:pt x="635" y="658"/>
                      <a:pt x="635" y="660"/>
                    </a:cubicBezTo>
                    <a:cubicBezTo>
                      <a:pt x="635" y="676"/>
                      <a:pt x="635" y="692"/>
                      <a:pt x="635" y="710"/>
                    </a:cubicBezTo>
                    <a:close/>
                    <a:moveTo>
                      <a:pt x="239" y="851"/>
                    </a:moveTo>
                    <a:cubicBezTo>
                      <a:pt x="239" y="833"/>
                      <a:pt x="239" y="817"/>
                      <a:pt x="238" y="800"/>
                    </a:cubicBezTo>
                    <a:cubicBezTo>
                      <a:pt x="238" y="799"/>
                      <a:pt x="237" y="796"/>
                      <a:pt x="236" y="796"/>
                    </a:cubicBezTo>
                    <a:cubicBezTo>
                      <a:pt x="223" y="789"/>
                      <a:pt x="210" y="782"/>
                      <a:pt x="195" y="775"/>
                    </a:cubicBezTo>
                    <a:cubicBezTo>
                      <a:pt x="195" y="793"/>
                      <a:pt x="195" y="809"/>
                      <a:pt x="195" y="826"/>
                    </a:cubicBezTo>
                    <a:cubicBezTo>
                      <a:pt x="195" y="827"/>
                      <a:pt x="197" y="830"/>
                      <a:pt x="198" y="830"/>
                    </a:cubicBezTo>
                    <a:cubicBezTo>
                      <a:pt x="211" y="837"/>
                      <a:pt x="224" y="844"/>
                      <a:pt x="239" y="851"/>
                    </a:cubicBezTo>
                    <a:close/>
                    <a:moveTo>
                      <a:pt x="635" y="831"/>
                    </a:moveTo>
                    <a:cubicBezTo>
                      <a:pt x="649" y="823"/>
                      <a:pt x="662" y="817"/>
                      <a:pt x="676" y="810"/>
                    </a:cubicBezTo>
                    <a:cubicBezTo>
                      <a:pt x="677" y="810"/>
                      <a:pt x="678" y="808"/>
                      <a:pt x="678" y="806"/>
                    </a:cubicBezTo>
                    <a:cubicBezTo>
                      <a:pt x="678" y="790"/>
                      <a:pt x="678" y="773"/>
                      <a:pt x="678" y="755"/>
                    </a:cubicBezTo>
                    <a:cubicBezTo>
                      <a:pt x="664" y="762"/>
                      <a:pt x="651" y="768"/>
                      <a:pt x="638" y="775"/>
                    </a:cubicBezTo>
                    <a:cubicBezTo>
                      <a:pt x="636" y="776"/>
                      <a:pt x="635" y="778"/>
                      <a:pt x="635" y="780"/>
                    </a:cubicBezTo>
                    <a:cubicBezTo>
                      <a:pt x="635" y="796"/>
                      <a:pt x="635" y="813"/>
                      <a:pt x="635" y="831"/>
                    </a:cubicBezTo>
                    <a:close/>
                    <a:moveTo>
                      <a:pt x="190" y="946"/>
                    </a:moveTo>
                    <a:cubicBezTo>
                      <a:pt x="190" y="928"/>
                      <a:pt x="190" y="912"/>
                      <a:pt x="190" y="896"/>
                    </a:cubicBezTo>
                    <a:cubicBezTo>
                      <a:pt x="190" y="894"/>
                      <a:pt x="189" y="891"/>
                      <a:pt x="187" y="891"/>
                    </a:cubicBezTo>
                    <a:cubicBezTo>
                      <a:pt x="174" y="884"/>
                      <a:pt x="161" y="877"/>
                      <a:pt x="147" y="870"/>
                    </a:cubicBezTo>
                    <a:cubicBezTo>
                      <a:pt x="147" y="889"/>
                      <a:pt x="147" y="905"/>
                      <a:pt x="147" y="921"/>
                    </a:cubicBezTo>
                    <a:cubicBezTo>
                      <a:pt x="147" y="923"/>
                      <a:pt x="149" y="925"/>
                      <a:pt x="150" y="926"/>
                    </a:cubicBezTo>
                    <a:cubicBezTo>
                      <a:pt x="163" y="933"/>
                      <a:pt x="175" y="939"/>
                      <a:pt x="190" y="946"/>
                    </a:cubicBezTo>
                    <a:close/>
                    <a:moveTo>
                      <a:pt x="878" y="828"/>
                    </a:moveTo>
                    <a:cubicBezTo>
                      <a:pt x="893" y="821"/>
                      <a:pt x="906" y="814"/>
                      <a:pt x="919" y="808"/>
                    </a:cubicBezTo>
                    <a:cubicBezTo>
                      <a:pt x="920" y="807"/>
                      <a:pt x="922" y="805"/>
                      <a:pt x="922" y="804"/>
                    </a:cubicBezTo>
                    <a:cubicBezTo>
                      <a:pt x="922" y="787"/>
                      <a:pt x="922" y="770"/>
                      <a:pt x="922" y="752"/>
                    </a:cubicBezTo>
                    <a:cubicBezTo>
                      <a:pt x="908" y="759"/>
                      <a:pt x="895" y="766"/>
                      <a:pt x="882" y="772"/>
                    </a:cubicBezTo>
                    <a:cubicBezTo>
                      <a:pt x="880" y="773"/>
                      <a:pt x="879" y="776"/>
                      <a:pt x="879" y="778"/>
                    </a:cubicBezTo>
                    <a:cubicBezTo>
                      <a:pt x="878" y="794"/>
                      <a:pt x="878" y="810"/>
                      <a:pt x="878" y="828"/>
                    </a:cubicBezTo>
                    <a:close/>
                    <a:moveTo>
                      <a:pt x="927" y="684"/>
                    </a:moveTo>
                    <a:cubicBezTo>
                      <a:pt x="941" y="677"/>
                      <a:pt x="954" y="671"/>
                      <a:pt x="967" y="665"/>
                    </a:cubicBezTo>
                    <a:cubicBezTo>
                      <a:pt x="969" y="664"/>
                      <a:pt x="970" y="661"/>
                      <a:pt x="971" y="660"/>
                    </a:cubicBezTo>
                    <a:cubicBezTo>
                      <a:pt x="971" y="643"/>
                      <a:pt x="971" y="627"/>
                      <a:pt x="971" y="609"/>
                    </a:cubicBezTo>
                    <a:cubicBezTo>
                      <a:pt x="956" y="616"/>
                      <a:pt x="943" y="622"/>
                      <a:pt x="930" y="629"/>
                    </a:cubicBezTo>
                    <a:cubicBezTo>
                      <a:pt x="928" y="630"/>
                      <a:pt x="927" y="633"/>
                      <a:pt x="927" y="635"/>
                    </a:cubicBezTo>
                    <a:cubicBezTo>
                      <a:pt x="927" y="651"/>
                      <a:pt x="927" y="667"/>
                      <a:pt x="927" y="684"/>
                    </a:cubicBezTo>
                    <a:close/>
                    <a:moveTo>
                      <a:pt x="678" y="934"/>
                    </a:moveTo>
                    <a:cubicBezTo>
                      <a:pt x="664" y="941"/>
                      <a:pt x="651" y="947"/>
                      <a:pt x="639" y="954"/>
                    </a:cubicBezTo>
                    <a:cubicBezTo>
                      <a:pt x="637" y="955"/>
                      <a:pt x="635" y="957"/>
                      <a:pt x="635" y="959"/>
                    </a:cubicBezTo>
                    <a:cubicBezTo>
                      <a:pt x="635" y="975"/>
                      <a:pt x="635" y="992"/>
                      <a:pt x="635" y="1010"/>
                    </a:cubicBezTo>
                    <a:cubicBezTo>
                      <a:pt x="649" y="1002"/>
                      <a:pt x="662" y="996"/>
                      <a:pt x="675" y="990"/>
                    </a:cubicBezTo>
                    <a:cubicBezTo>
                      <a:pt x="677" y="989"/>
                      <a:pt x="678" y="986"/>
                      <a:pt x="678" y="984"/>
                    </a:cubicBezTo>
                    <a:cubicBezTo>
                      <a:pt x="678" y="968"/>
                      <a:pt x="678" y="952"/>
                      <a:pt x="678" y="934"/>
                    </a:cubicBezTo>
                    <a:close/>
                    <a:moveTo>
                      <a:pt x="488" y="743"/>
                    </a:moveTo>
                    <a:cubicBezTo>
                      <a:pt x="488" y="761"/>
                      <a:pt x="488" y="777"/>
                      <a:pt x="488" y="793"/>
                    </a:cubicBezTo>
                    <a:cubicBezTo>
                      <a:pt x="488" y="795"/>
                      <a:pt x="489" y="798"/>
                      <a:pt x="491" y="798"/>
                    </a:cubicBezTo>
                    <a:cubicBezTo>
                      <a:pt x="504" y="805"/>
                      <a:pt x="517" y="812"/>
                      <a:pt x="531" y="819"/>
                    </a:cubicBezTo>
                    <a:cubicBezTo>
                      <a:pt x="531" y="801"/>
                      <a:pt x="531" y="785"/>
                      <a:pt x="531" y="768"/>
                    </a:cubicBezTo>
                    <a:cubicBezTo>
                      <a:pt x="531" y="767"/>
                      <a:pt x="530" y="764"/>
                      <a:pt x="529" y="763"/>
                    </a:cubicBezTo>
                    <a:cubicBezTo>
                      <a:pt x="516" y="757"/>
                      <a:pt x="502" y="750"/>
                      <a:pt x="488" y="743"/>
                    </a:cubicBezTo>
                    <a:close/>
                    <a:moveTo>
                      <a:pt x="434" y="710"/>
                    </a:moveTo>
                    <a:cubicBezTo>
                      <a:pt x="434" y="692"/>
                      <a:pt x="434" y="676"/>
                      <a:pt x="434" y="659"/>
                    </a:cubicBezTo>
                    <a:cubicBezTo>
                      <a:pt x="434" y="658"/>
                      <a:pt x="433" y="656"/>
                      <a:pt x="432" y="655"/>
                    </a:cubicBezTo>
                    <a:cubicBezTo>
                      <a:pt x="419" y="648"/>
                      <a:pt x="405" y="642"/>
                      <a:pt x="391" y="635"/>
                    </a:cubicBezTo>
                    <a:cubicBezTo>
                      <a:pt x="391" y="652"/>
                      <a:pt x="391" y="668"/>
                      <a:pt x="391" y="685"/>
                    </a:cubicBezTo>
                    <a:cubicBezTo>
                      <a:pt x="391" y="686"/>
                      <a:pt x="392" y="689"/>
                      <a:pt x="393" y="690"/>
                    </a:cubicBezTo>
                    <a:cubicBezTo>
                      <a:pt x="406" y="697"/>
                      <a:pt x="420" y="703"/>
                      <a:pt x="434" y="710"/>
                    </a:cubicBezTo>
                    <a:close/>
                    <a:moveTo>
                      <a:pt x="629" y="1077"/>
                    </a:moveTo>
                    <a:cubicBezTo>
                      <a:pt x="621" y="1082"/>
                      <a:pt x="614" y="1086"/>
                      <a:pt x="606" y="1088"/>
                    </a:cubicBezTo>
                    <a:cubicBezTo>
                      <a:pt x="590" y="1094"/>
                      <a:pt x="583" y="1104"/>
                      <a:pt x="586" y="1121"/>
                    </a:cubicBezTo>
                    <a:cubicBezTo>
                      <a:pt x="588" y="1131"/>
                      <a:pt x="586" y="1141"/>
                      <a:pt x="586" y="1153"/>
                    </a:cubicBezTo>
                    <a:cubicBezTo>
                      <a:pt x="601" y="1146"/>
                      <a:pt x="613" y="1140"/>
                      <a:pt x="626" y="1133"/>
                    </a:cubicBezTo>
                    <a:cubicBezTo>
                      <a:pt x="627" y="1133"/>
                      <a:pt x="629" y="1130"/>
                      <a:pt x="629" y="1128"/>
                    </a:cubicBezTo>
                    <a:cubicBezTo>
                      <a:pt x="629" y="1112"/>
                      <a:pt x="629" y="1095"/>
                      <a:pt x="629" y="1077"/>
                    </a:cubicBezTo>
                    <a:close/>
                    <a:moveTo>
                      <a:pt x="537" y="700"/>
                    </a:moveTo>
                    <a:cubicBezTo>
                      <a:pt x="552" y="693"/>
                      <a:pt x="564" y="686"/>
                      <a:pt x="577" y="680"/>
                    </a:cubicBezTo>
                    <a:cubicBezTo>
                      <a:pt x="578" y="679"/>
                      <a:pt x="580" y="677"/>
                      <a:pt x="580" y="675"/>
                    </a:cubicBezTo>
                    <a:cubicBezTo>
                      <a:pt x="581" y="658"/>
                      <a:pt x="581" y="642"/>
                      <a:pt x="581" y="624"/>
                    </a:cubicBezTo>
                    <a:cubicBezTo>
                      <a:pt x="566" y="631"/>
                      <a:pt x="553" y="638"/>
                      <a:pt x="540" y="644"/>
                    </a:cubicBezTo>
                    <a:cubicBezTo>
                      <a:pt x="539" y="645"/>
                      <a:pt x="537" y="647"/>
                      <a:pt x="537" y="648"/>
                    </a:cubicBezTo>
                    <a:cubicBezTo>
                      <a:pt x="537" y="665"/>
                      <a:pt x="537" y="681"/>
                      <a:pt x="537" y="700"/>
                    </a:cubicBezTo>
                    <a:close/>
                    <a:moveTo>
                      <a:pt x="732" y="721"/>
                    </a:moveTo>
                    <a:cubicBezTo>
                      <a:pt x="746" y="714"/>
                      <a:pt x="759" y="708"/>
                      <a:pt x="771" y="701"/>
                    </a:cubicBezTo>
                    <a:cubicBezTo>
                      <a:pt x="773" y="701"/>
                      <a:pt x="775" y="698"/>
                      <a:pt x="775" y="696"/>
                    </a:cubicBezTo>
                    <a:cubicBezTo>
                      <a:pt x="775" y="680"/>
                      <a:pt x="775" y="663"/>
                      <a:pt x="775" y="645"/>
                    </a:cubicBezTo>
                    <a:cubicBezTo>
                      <a:pt x="761" y="652"/>
                      <a:pt x="748" y="659"/>
                      <a:pt x="735" y="666"/>
                    </a:cubicBezTo>
                    <a:cubicBezTo>
                      <a:pt x="733" y="666"/>
                      <a:pt x="732" y="669"/>
                      <a:pt x="732" y="671"/>
                    </a:cubicBezTo>
                    <a:cubicBezTo>
                      <a:pt x="732" y="687"/>
                      <a:pt x="732" y="703"/>
                      <a:pt x="732" y="721"/>
                    </a:cubicBezTo>
                    <a:close/>
                    <a:moveTo>
                      <a:pt x="195" y="656"/>
                    </a:moveTo>
                    <a:cubicBezTo>
                      <a:pt x="195" y="675"/>
                      <a:pt x="195" y="691"/>
                      <a:pt x="195" y="707"/>
                    </a:cubicBezTo>
                    <a:cubicBezTo>
                      <a:pt x="195" y="709"/>
                      <a:pt x="197" y="711"/>
                      <a:pt x="198" y="712"/>
                    </a:cubicBezTo>
                    <a:cubicBezTo>
                      <a:pt x="211" y="718"/>
                      <a:pt x="224" y="725"/>
                      <a:pt x="239" y="732"/>
                    </a:cubicBezTo>
                    <a:cubicBezTo>
                      <a:pt x="239" y="714"/>
                      <a:pt x="239" y="697"/>
                      <a:pt x="238" y="681"/>
                    </a:cubicBezTo>
                    <a:cubicBezTo>
                      <a:pt x="238" y="679"/>
                      <a:pt x="237" y="677"/>
                      <a:pt x="236" y="677"/>
                    </a:cubicBezTo>
                    <a:cubicBezTo>
                      <a:pt x="223" y="670"/>
                      <a:pt x="210" y="664"/>
                      <a:pt x="195" y="656"/>
                    </a:cubicBezTo>
                    <a:close/>
                    <a:moveTo>
                      <a:pt x="531" y="1178"/>
                    </a:moveTo>
                    <a:cubicBezTo>
                      <a:pt x="531" y="1160"/>
                      <a:pt x="531" y="1144"/>
                      <a:pt x="531" y="1128"/>
                    </a:cubicBezTo>
                    <a:cubicBezTo>
                      <a:pt x="531" y="1126"/>
                      <a:pt x="530" y="1123"/>
                      <a:pt x="528" y="1122"/>
                    </a:cubicBezTo>
                    <a:cubicBezTo>
                      <a:pt x="515" y="1115"/>
                      <a:pt x="503" y="1109"/>
                      <a:pt x="488" y="1102"/>
                    </a:cubicBezTo>
                    <a:cubicBezTo>
                      <a:pt x="488" y="1120"/>
                      <a:pt x="488" y="1137"/>
                      <a:pt x="488" y="1153"/>
                    </a:cubicBezTo>
                    <a:cubicBezTo>
                      <a:pt x="488" y="1155"/>
                      <a:pt x="490" y="1157"/>
                      <a:pt x="492" y="1158"/>
                    </a:cubicBezTo>
                    <a:cubicBezTo>
                      <a:pt x="504" y="1164"/>
                      <a:pt x="517" y="1170"/>
                      <a:pt x="531" y="1178"/>
                    </a:cubicBezTo>
                    <a:close/>
                    <a:moveTo>
                      <a:pt x="335" y="719"/>
                    </a:moveTo>
                    <a:cubicBezTo>
                      <a:pt x="335" y="710"/>
                      <a:pt x="335" y="701"/>
                      <a:pt x="335" y="693"/>
                    </a:cubicBezTo>
                    <a:cubicBezTo>
                      <a:pt x="335" y="684"/>
                      <a:pt x="338" y="673"/>
                      <a:pt x="334" y="666"/>
                    </a:cubicBezTo>
                    <a:cubicBezTo>
                      <a:pt x="329" y="659"/>
                      <a:pt x="318" y="657"/>
                      <a:pt x="310" y="653"/>
                    </a:cubicBezTo>
                    <a:cubicBezTo>
                      <a:pt x="305" y="650"/>
                      <a:pt x="299" y="647"/>
                      <a:pt x="292" y="644"/>
                    </a:cubicBezTo>
                    <a:cubicBezTo>
                      <a:pt x="292" y="662"/>
                      <a:pt x="292" y="678"/>
                      <a:pt x="292" y="694"/>
                    </a:cubicBezTo>
                    <a:cubicBezTo>
                      <a:pt x="292" y="696"/>
                      <a:pt x="293" y="698"/>
                      <a:pt x="294" y="699"/>
                    </a:cubicBezTo>
                    <a:cubicBezTo>
                      <a:pt x="308" y="706"/>
                      <a:pt x="321" y="712"/>
                      <a:pt x="335" y="719"/>
                    </a:cubicBezTo>
                    <a:close/>
                    <a:moveTo>
                      <a:pt x="147" y="632"/>
                    </a:moveTo>
                    <a:cubicBezTo>
                      <a:pt x="147" y="650"/>
                      <a:pt x="147" y="666"/>
                      <a:pt x="147" y="682"/>
                    </a:cubicBezTo>
                    <a:cubicBezTo>
                      <a:pt x="147" y="684"/>
                      <a:pt x="148" y="686"/>
                      <a:pt x="150" y="687"/>
                    </a:cubicBezTo>
                    <a:cubicBezTo>
                      <a:pt x="163" y="694"/>
                      <a:pt x="176" y="700"/>
                      <a:pt x="190" y="707"/>
                    </a:cubicBezTo>
                    <a:cubicBezTo>
                      <a:pt x="190" y="690"/>
                      <a:pt x="190" y="673"/>
                      <a:pt x="190" y="657"/>
                    </a:cubicBezTo>
                    <a:cubicBezTo>
                      <a:pt x="190" y="655"/>
                      <a:pt x="188" y="653"/>
                      <a:pt x="187" y="652"/>
                    </a:cubicBezTo>
                    <a:cubicBezTo>
                      <a:pt x="174" y="645"/>
                      <a:pt x="161" y="639"/>
                      <a:pt x="147" y="632"/>
                    </a:cubicBezTo>
                    <a:close/>
                    <a:moveTo>
                      <a:pt x="190" y="1005"/>
                    </a:moveTo>
                    <a:cubicBezTo>
                      <a:pt x="190" y="994"/>
                      <a:pt x="189" y="985"/>
                      <a:pt x="190" y="976"/>
                    </a:cubicBezTo>
                    <a:cubicBezTo>
                      <a:pt x="193" y="957"/>
                      <a:pt x="187" y="945"/>
                      <a:pt x="168" y="940"/>
                    </a:cubicBezTo>
                    <a:cubicBezTo>
                      <a:pt x="161" y="938"/>
                      <a:pt x="155" y="934"/>
                      <a:pt x="147" y="930"/>
                    </a:cubicBezTo>
                    <a:cubicBezTo>
                      <a:pt x="147" y="948"/>
                      <a:pt x="147" y="964"/>
                      <a:pt x="147" y="979"/>
                    </a:cubicBezTo>
                    <a:cubicBezTo>
                      <a:pt x="147" y="981"/>
                      <a:pt x="149" y="984"/>
                      <a:pt x="151" y="985"/>
                    </a:cubicBezTo>
                    <a:cubicBezTo>
                      <a:pt x="163" y="992"/>
                      <a:pt x="176" y="998"/>
                      <a:pt x="190" y="1005"/>
                    </a:cubicBezTo>
                    <a:close/>
                    <a:moveTo>
                      <a:pt x="824" y="921"/>
                    </a:moveTo>
                    <a:cubicBezTo>
                      <a:pt x="814" y="926"/>
                      <a:pt x="805" y="931"/>
                      <a:pt x="796" y="934"/>
                    </a:cubicBezTo>
                    <a:cubicBezTo>
                      <a:pt x="783" y="939"/>
                      <a:pt x="779" y="946"/>
                      <a:pt x="780" y="960"/>
                    </a:cubicBezTo>
                    <a:cubicBezTo>
                      <a:pt x="782" y="971"/>
                      <a:pt x="781" y="983"/>
                      <a:pt x="781" y="996"/>
                    </a:cubicBezTo>
                    <a:cubicBezTo>
                      <a:pt x="795" y="989"/>
                      <a:pt x="807" y="983"/>
                      <a:pt x="819" y="977"/>
                    </a:cubicBezTo>
                    <a:cubicBezTo>
                      <a:pt x="821" y="976"/>
                      <a:pt x="824" y="973"/>
                      <a:pt x="824" y="972"/>
                    </a:cubicBezTo>
                    <a:cubicBezTo>
                      <a:pt x="824" y="955"/>
                      <a:pt x="824" y="939"/>
                      <a:pt x="824" y="921"/>
                    </a:cubicBezTo>
                    <a:close/>
                    <a:moveTo>
                      <a:pt x="341" y="908"/>
                    </a:moveTo>
                    <a:cubicBezTo>
                      <a:pt x="341" y="927"/>
                      <a:pt x="341" y="943"/>
                      <a:pt x="341" y="959"/>
                    </a:cubicBezTo>
                    <a:cubicBezTo>
                      <a:pt x="341" y="961"/>
                      <a:pt x="341" y="963"/>
                      <a:pt x="343" y="964"/>
                    </a:cubicBezTo>
                    <a:cubicBezTo>
                      <a:pt x="356" y="970"/>
                      <a:pt x="369" y="977"/>
                      <a:pt x="384" y="984"/>
                    </a:cubicBezTo>
                    <a:cubicBezTo>
                      <a:pt x="384" y="966"/>
                      <a:pt x="384" y="950"/>
                      <a:pt x="384" y="934"/>
                    </a:cubicBezTo>
                    <a:cubicBezTo>
                      <a:pt x="384" y="932"/>
                      <a:pt x="382" y="929"/>
                      <a:pt x="380" y="928"/>
                    </a:cubicBezTo>
                    <a:cubicBezTo>
                      <a:pt x="368" y="922"/>
                      <a:pt x="355" y="916"/>
                      <a:pt x="341" y="908"/>
                    </a:cubicBezTo>
                    <a:close/>
                    <a:moveTo>
                      <a:pt x="586" y="974"/>
                    </a:moveTo>
                    <a:cubicBezTo>
                      <a:pt x="601" y="967"/>
                      <a:pt x="613" y="961"/>
                      <a:pt x="626" y="954"/>
                    </a:cubicBezTo>
                    <a:cubicBezTo>
                      <a:pt x="627" y="954"/>
                      <a:pt x="629" y="952"/>
                      <a:pt x="629" y="951"/>
                    </a:cubicBezTo>
                    <a:cubicBezTo>
                      <a:pt x="629" y="934"/>
                      <a:pt x="629" y="917"/>
                      <a:pt x="629" y="898"/>
                    </a:cubicBezTo>
                    <a:cubicBezTo>
                      <a:pt x="615" y="905"/>
                      <a:pt x="603" y="911"/>
                      <a:pt x="590" y="918"/>
                    </a:cubicBezTo>
                    <a:cubicBezTo>
                      <a:pt x="589" y="919"/>
                      <a:pt x="587" y="922"/>
                      <a:pt x="587" y="924"/>
                    </a:cubicBezTo>
                    <a:cubicBezTo>
                      <a:pt x="586" y="940"/>
                      <a:pt x="586" y="956"/>
                      <a:pt x="586" y="974"/>
                    </a:cubicBezTo>
                    <a:close/>
                    <a:moveTo>
                      <a:pt x="292" y="884"/>
                    </a:moveTo>
                    <a:cubicBezTo>
                      <a:pt x="292" y="902"/>
                      <a:pt x="292" y="919"/>
                      <a:pt x="292" y="935"/>
                    </a:cubicBezTo>
                    <a:cubicBezTo>
                      <a:pt x="292" y="937"/>
                      <a:pt x="293" y="939"/>
                      <a:pt x="295" y="939"/>
                    </a:cubicBezTo>
                    <a:cubicBezTo>
                      <a:pt x="308" y="946"/>
                      <a:pt x="321" y="952"/>
                      <a:pt x="335" y="960"/>
                    </a:cubicBezTo>
                    <a:cubicBezTo>
                      <a:pt x="335" y="942"/>
                      <a:pt x="335" y="926"/>
                      <a:pt x="335" y="909"/>
                    </a:cubicBezTo>
                    <a:cubicBezTo>
                      <a:pt x="335" y="908"/>
                      <a:pt x="334" y="905"/>
                      <a:pt x="332" y="904"/>
                    </a:cubicBezTo>
                    <a:cubicBezTo>
                      <a:pt x="320" y="898"/>
                      <a:pt x="307" y="891"/>
                      <a:pt x="292" y="884"/>
                    </a:cubicBezTo>
                    <a:close/>
                    <a:moveTo>
                      <a:pt x="292" y="943"/>
                    </a:moveTo>
                    <a:cubicBezTo>
                      <a:pt x="292" y="962"/>
                      <a:pt x="292" y="978"/>
                      <a:pt x="292" y="994"/>
                    </a:cubicBezTo>
                    <a:cubicBezTo>
                      <a:pt x="292" y="996"/>
                      <a:pt x="294" y="998"/>
                      <a:pt x="295" y="999"/>
                    </a:cubicBezTo>
                    <a:cubicBezTo>
                      <a:pt x="308" y="1006"/>
                      <a:pt x="321" y="1012"/>
                      <a:pt x="335" y="1019"/>
                    </a:cubicBezTo>
                    <a:cubicBezTo>
                      <a:pt x="335" y="1001"/>
                      <a:pt x="335" y="985"/>
                      <a:pt x="335" y="969"/>
                    </a:cubicBezTo>
                    <a:cubicBezTo>
                      <a:pt x="335" y="967"/>
                      <a:pt x="334" y="964"/>
                      <a:pt x="332" y="964"/>
                    </a:cubicBezTo>
                    <a:cubicBezTo>
                      <a:pt x="319" y="957"/>
                      <a:pt x="307" y="951"/>
                      <a:pt x="292" y="943"/>
                    </a:cubicBezTo>
                    <a:close/>
                    <a:moveTo>
                      <a:pt x="490" y="865"/>
                    </a:moveTo>
                    <a:cubicBezTo>
                      <a:pt x="489" y="866"/>
                      <a:pt x="488" y="866"/>
                      <a:pt x="488" y="867"/>
                    </a:cubicBezTo>
                    <a:cubicBezTo>
                      <a:pt x="488" y="883"/>
                      <a:pt x="488" y="898"/>
                      <a:pt x="488" y="914"/>
                    </a:cubicBezTo>
                    <a:cubicBezTo>
                      <a:pt x="488" y="916"/>
                      <a:pt x="489" y="918"/>
                      <a:pt x="490" y="919"/>
                    </a:cubicBezTo>
                    <a:cubicBezTo>
                      <a:pt x="504" y="926"/>
                      <a:pt x="517" y="932"/>
                      <a:pt x="531" y="939"/>
                    </a:cubicBezTo>
                    <a:cubicBezTo>
                      <a:pt x="531" y="922"/>
                      <a:pt x="531" y="906"/>
                      <a:pt x="531" y="890"/>
                    </a:cubicBezTo>
                    <a:cubicBezTo>
                      <a:pt x="531" y="888"/>
                      <a:pt x="529" y="884"/>
                      <a:pt x="527" y="883"/>
                    </a:cubicBezTo>
                    <a:cubicBezTo>
                      <a:pt x="515" y="877"/>
                      <a:pt x="502" y="871"/>
                      <a:pt x="490" y="865"/>
                    </a:cubicBezTo>
                    <a:close/>
                    <a:moveTo>
                      <a:pt x="824" y="861"/>
                    </a:moveTo>
                    <a:cubicBezTo>
                      <a:pt x="810" y="868"/>
                      <a:pt x="797" y="874"/>
                      <a:pt x="785" y="881"/>
                    </a:cubicBezTo>
                    <a:cubicBezTo>
                      <a:pt x="783" y="881"/>
                      <a:pt x="781" y="884"/>
                      <a:pt x="781" y="886"/>
                    </a:cubicBezTo>
                    <a:cubicBezTo>
                      <a:pt x="781" y="902"/>
                      <a:pt x="781" y="919"/>
                      <a:pt x="781" y="937"/>
                    </a:cubicBezTo>
                    <a:cubicBezTo>
                      <a:pt x="795" y="930"/>
                      <a:pt x="808" y="923"/>
                      <a:pt x="820" y="917"/>
                    </a:cubicBezTo>
                    <a:cubicBezTo>
                      <a:pt x="822" y="916"/>
                      <a:pt x="824" y="913"/>
                      <a:pt x="824" y="911"/>
                    </a:cubicBezTo>
                    <a:cubicBezTo>
                      <a:pt x="824" y="895"/>
                      <a:pt x="824" y="879"/>
                      <a:pt x="824" y="861"/>
                    </a:cubicBezTo>
                    <a:close/>
                    <a:moveTo>
                      <a:pt x="384" y="1044"/>
                    </a:moveTo>
                    <a:cubicBezTo>
                      <a:pt x="384" y="1026"/>
                      <a:pt x="384" y="1009"/>
                      <a:pt x="384" y="993"/>
                    </a:cubicBezTo>
                    <a:cubicBezTo>
                      <a:pt x="384" y="991"/>
                      <a:pt x="383" y="989"/>
                      <a:pt x="381" y="989"/>
                    </a:cubicBezTo>
                    <a:cubicBezTo>
                      <a:pt x="368" y="982"/>
                      <a:pt x="355" y="975"/>
                      <a:pt x="341" y="968"/>
                    </a:cubicBezTo>
                    <a:cubicBezTo>
                      <a:pt x="341" y="986"/>
                      <a:pt x="341" y="1003"/>
                      <a:pt x="341" y="1019"/>
                    </a:cubicBezTo>
                    <a:cubicBezTo>
                      <a:pt x="341" y="1021"/>
                      <a:pt x="342" y="1023"/>
                      <a:pt x="343" y="1023"/>
                    </a:cubicBezTo>
                    <a:cubicBezTo>
                      <a:pt x="356" y="1030"/>
                      <a:pt x="369" y="1037"/>
                      <a:pt x="384" y="1044"/>
                    </a:cubicBezTo>
                    <a:close/>
                    <a:moveTo>
                      <a:pt x="98" y="846"/>
                    </a:moveTo>
                    <a:cubicBezTo>
                      <a:pt x="98" y="864"/>
                      <a:pt x="98" y="880"/>
                      <a:pt x="99" y="896"/>
                    </a:cubicBezTo>
                    <a:cubicBezTo>
                      <a:pt x="99" y="897"/>
                      <a:pt x="99" y="900"/>
                      <a:pt x="100" y="901"/>
                    </a:cubicBezTo>
                    <a:cubicBezTo>
                      <a:pt x="114" y="908"/>
                      <a:pt x="127" y="914"/>
                      <a:pt x="142" y="921"/>
                    </a:cubicBezTo>
                    <a:cubicBezTo>
                      <a:pt x="142" y="903"/>
                      <a:pt x="142" y="887"/>
                      <a:pt x="142" y="871"/>
                    </a:cubicBezTo>
                    <a:cubicBezTo>
                      <a:pt x="142" y="869"/>
                      <a:pt x="140" y="867"/>
                      <a:pt x="139" y="866"/>
                    </a:cubicBezTo>
                    <a:cubicBezTo>
                      <a:pt x="126" y="859"/>
                      <a:pt x="113" y="853"/>
                      <a:pt x="98" y="846"/>
                    </a:cubicBezTo>
                    <a:close/>
                    <a:moveTo>
                      <a:pt x="586" y="915"/>
                    </a:moveTo>
                    <a:cubicBezTo>
                      <a:pt x="601" y="907"/>
                      <a:pt x="614" y="901"/>
                      <a:pt x="627" y="895"/>
                    </a:cubicBezTo>
                    <a:cubicBezTo>
                      <a:pt x="628" y="894"/>
                      <a:pt x="629" y="892"/>
                      <a:pt x="629" y="890"/>
                    </a:cubicBezTo>
                    <a:cubicBezTo>
                      <a:pt x="629" y="874"/>
                      <a:pt x="629" y="857"/>
                      <a:pt x="629" y="839"/>
                    </a:cubicBezTo>
                    <a:cubicBezTo>
                      <a:pt x="615" y="846"/>
                      <a:pt x="603" y="852"/>
                      <a:pt x="591" y="859"/>
                    </a:cubicBezTo>
                    <a:cubicBezTo>
                      <a:pt x="589" y="860"/>
                      <a:pt x="587" y="863"/>
                      <a:pt x="587" y="865"/>
                    </a:cubicBezTo>
                    <a:cubicBezTo>
                      <a:pt x="586" y="881"/>
                      <a:pt x="586" y="897"/>
                      <a:pt x="586" y="915"/>
                    </a:cubicBezTo>
                    <a:close/>
                    <a:moveTo>
                      <a:pt x="488" y="804"/>
                    </a:moveTo>
                    <a:cubicBezTo>
                      <a:pt x="488" y="822"/>
                      <a:pt x="488" y="839"/>
                      <a:pt x="488" y="855"/>
                    </a:cubicBezTo>
                    <a:cubicBezTo>
                      <a:pt x="488" y="856"/>
                      <a:pt x="489" y="859"/>
                      <a:pt x="490" y="859"/>
                    </a:cubicBezTo>
                    <a:cubicBezTo>
                      <a:pt x="504" y="866"/>
                      <a:pt x="517" y="873"/>
                      <a:pt x="531" y="880"/>
                    </a:cubicBezTo>
                    <a:cubicBezTo>
                      <a:pt x="531" y="862"/>
                      <a:pt x="531" y="846"/>
                      <a:pt x="531" y="831"/>
                    </a:cubicBezTo>
                    <a:cubicBezTo>
                      <a:pt x="531" y="828"/>
                      <a:pt x="529" y="825"/>
                      <a:pt x="527" y="824"/>
                    </a:cubicBezTo>
                    <a:cubicBezTo>
                      <a:pt x="515" y="817"/>
                      <a:pt x="502" y="811"/>
                      <a:pt x="488" y="804"/>
                    </a:cubicBezTo>
                    <a:close/>
                    <a:moveTo>
                      <a:pt x="287" y="875"/>
                    </a:moveTo>
                    <a:cubicBezTo>
                      <a:pt x="287" y="857"/>
                      <a:pt x="287" y="841"/>
                      <a:pt x="287" y="824"/>
                    </a:cubicBezTo>
                    <a:cubicBezTo>
                      <a:pt x="287" y="823"/>
                      <a:pt x="285" y="820"/>
                      <a:pt x="284" y="819"/>
                    </a:cubicBezTo>
                    <a:cubicBezTo>
                      <a:pt x="271" y="813"/>
                      <a:pt x="258" y="807"/>
                      <a:pt x="244" y="800"/>
                    </a:cubicBezTo>
                    <a:cubicBezTo>
                      <a:pt x="244" y="817"/>
                      <a:pt x="244" y="834"/>
                      <a:pt x="244" y="850"/>
                    </a:cubicBezTo>
                    <a:cubicBezTo>
                      <a:pt x="244" y="852"/>
                      <a:pt x="246" y="854"/>
                      <a:pt x="247" y="855"/>
                    </a:cubicBezTo>
                    <a:cubicBezTo>
                      <a:pt x="260" y="862"/>
                      <a:pt x="273" y="868"/>
                      <a:pt x="287" y="875"/>
                    </a:cubicBezTo>
                    <a:close/>
                    <a:moveTo>
                      <a:pt x="781" y="1055"/>
                    </a:moveTo>
                    <a:cubicBezTo>
                      <a:pt x="795" y="1048"/>
                      <a:pt x="807" y="1042"/>
                      <a:pt x="820" y="1036"/>
                    </a:cubicBezTo>
                    <a:cubicBezTo>
                      <a:pt x="821" y="1035"/>
                      <a:pt x="824" y="1033"/>
                      <a:pt x="824" y="1031"/>
                    </a:cubicBezTo>
                    <a:cubicBezTo>
                      <a:pt x="824" y="1014"/>
                      <a:pt x="824" y="998"/>
                      <a:pt x="824" y="980"/>
                    </a:cubicBezTo>
                    <a:cubicBezTo>
                      <a:pt x="810" y="987"/>
                      <a:pt x="797" y="993"/>
                      <a:pt x="784" y="1000"/>
                    </a:cubicBezTo>
                    <a:cubicBezTo>
                      <a:pt x="783" y="1001"/>
                      <a:pt x="781" y="1003"/>
                      <a:pt x="781" y="1005"/>
                    </a:cubicBezTo>
                    <a:cubicBezTo>
                      <a:pt x="781" y="1021"/>
                      <a:pt x="781" y="1037"/>
                      <a:pt x="781" y="1055"/>
                    </a:cubicBezTo>
                    <a:close/>
                    <a:moveTo>
                      <a:pt x="927" y="863"/>
                    </a:moveTo>
                    <a:cubicBezTo>
                      <a:pt x="942" y="856"/>
                      <a:pt x="955" y="850"/>
                      <a:pt x="968" y="843"/>
                    </a:cubicBezTo>
                    <a:cubicBezTo>
                      <a:pt x="969" y="842"/>
                      <a:pt x="971" y="840"/>
                      <a:pt x="971" y="839"/>
                    </a:cubicBezTo>
                    <a:cubicBezTo>
                      <a:pt x="971" y="822"/>
                      <a:pt x="971" y="806"/>
                      <a:pt x="971" y="788"/>
                    </a:cubicBezTo>
                    <a:cubicBezTo>
                      <a:pt x="956" y="795"/>
                      <a:pt x="943" y="801"/>
                      <a:pt x="930" y="808"/>
                    </a:cubicBezTo>
                    <a:cubicBezTo>
                      <a:pt x="929" y="809"/>
                      <a:pt x="927" y="811"/>
                      <a:pt x="927" y="812"/>
                    </a:cubicBezTo>
                    <a:cubicBezTo>
                      <a:pt x="927" y="829"/>
                      <a:pt x="927" y="845"/>
                      <a:pt x="927" y="863"/>
                    </a:cubicBezTo>
                    <a:close/>
                    <a:moveTo>
                      <a:pt x="142" y="862"/>
                    </a:moveTo>
                    <a:cubicBezTo>
                      <a:pt x="142" y="844"/>
                      <a:pt x="142" y="828"/>
                      <a:pt x="142" y="812"/>
                    </a:cubicBezTo>
                    <a:cubicBezTo>
                      <a:pt x="142" y="810"/>
                      <a:pt x="140" y="807"/>
                      <a:pt x="138" y="806"/>
                    </a:cubicBezTo>
                    <a:cubicBezTo>
                      <a:pt x="126" y="800"/>
                      <a:pt x="113" y="793"/>
                      <a:pt x="99" y="786"/>
                    </a:cubicBezTo>
                    <a:cubicBezTo>
                      <a:pt x="99" y="805"/>
                      <a:pt x="98" y="821"/>
                      <a:pt x="99" y="838"/>
                    </a:cubicBezTo>
                    <a:cubicBezTo>
                      <a:pt x="99" y="839"/>
                      <a:pt x="100" y="841"/>
                      <a:pt x="101" y="842"/>
                    </a:cubicBezTo>
                    <a:cubicBezTo>
                      <a:pt x="114" y="848"/>
                      <a:pt x="127" y="855"/>
                      <a:pt x="142" y="862"/>
                    </a:cubicBezTo>
                    <a:close/>
                    <a:moveTo>
                      <a:pt x="586" y="855"/>
                    </a:moveTo>
                    <a:cubicBezTo>
                      <a:pt x="601" y="848"/>
                      <a:pt x="613" y="842"/>
                      <a:pt x="626" y="836"/>
                    </a:cubicBezTo>
                    <a:cubicBezTo>
                      <a:pt x="627" y="835"/>
                      <a:pt x="629" y="832"/>
                      <a:pt x="629" y="830"/>
                    </a:cubicBezTo>
                    <a:cubicBezTo>
                      <a:pt x="629" y="814"/>
                      <a:pt x="629" y="797"/>
                      <a:pt x="629" y="780"/>
                    </a:cubicBezTo>
                    <a:cubicBezTo>
                      <a:pt x="615" y="787"/>
                      <a:pt x="602" y="793"/>
                      <a:pt x="589" y="800"/>
                    </a:cubicBezTo>
                    <a:cubicBezTo>
                      <a:pt x="588" y="800"/>
                      <a:pt x="587" y="803"/>
                      <a:pt x="587" y="804"/>
                    </a:cubicBezTo>
                    <a:cubicBezTo>
                      <a:pt x="586" y="821"/>
                      <a:pt x="586" y="837"/>
                      <a:pt x="586" y="855"/>
                    </a:cubicBezTo>
                    <a:close/>
                    <a:moveTo>
                      <a:pt x="244" y="740"/>
                    </a:moveTo>
                    <a:cubicBezTo>
                      <a:pt x="244" y="758"/>
                      <a:pt x="244" y="774"/>
                      <a:pt x="244" y="790"/>
                    </a:cubicBezTo>
                    <a:cubicBezTo>
                      <a:pt x="244" y="792"/>
                      <a:pt x="245" y="795"/>
                      <a:pt x="247" y="796"/>
                    </a:cubicBezTo>
                    <a:cubicBezTo>
                      <a:pt x="260" y="802"/>
                      <a:pt x="273" y="809"/>
                      <a:pt x="287" y="816"/>
                    </a:cubicBezTo>
                    <a:cubicBezTo>
                      <a:pt x="287" y="798"/>
                      <a:pt x="287" y="781"/>
                      <a:pt x="287" y="765"/>
                    </a:cubicBezTo>
                    <a:cubicBezTo>
                      <a:pt x="287" y="763"/>
                      <a:pt x="285" y="761"/>
                      <a:pt x="284" y="760"/>
                    </a:cubicBezTo>
                    <a:cubicBezTo>
                      <a:pt x="271" y="754"/>
                      <a:pt x="258" y="747"/>
                      <a:pt x="244" y="740"/>
                    </a:cubicBezTo>
                    <a:close/>
                    <a:moveTo>
                      <a:pt x="483" y="794"/>
                    </a:moveTo>
                    <a:cubicBezTo>
                      <a:pt x="483" y="776"/>
                      <a:pt x="483" y="760"/>
                      <a:pt x="482" y="744"/>
                    </a:cubicBezTo>
                    <a:cubicBezTo>
                      <a:pt x="482" y="742"/>
                      <a:pt x="481" y="739"/>
                      <a:pt x="479" y="738"/>
                    </a:cubicBezTo>
                    <a:cubicBezTo>
                      <a:pt x="467" y="732"/>
                      <a:pt x="454" y="725"/>
                      <a:pt x="439" y="718"/>
                    </a:cubicBezTo>
                    <a:cubicBezTo>
                      <a:pt x="439" y="736"/>
                      <a:pt x="439" y="753"/>
                      <a:pt x="439" y="770"/>
                    </a:cubicBezTo>
                    <a:cubicBezTo>
                      <a:pt x="439" y="771"/>
                      <a:pt x="441" y="773"/>
                      <a:pt x="442" y="774"/>
                    </a:cubicBezTo>
                    <a:cubicBezTo>
                      <a:pt x="455" y="781"/>
                      <a:pt x="468" y="787"/>
                      <a:pt x="483" y="794"/>
                    </a:cubicBezTo>
                    <a:close/>
                    <a:moveTo>
                      <a:pt x="239" y="791"/>
                    </a:moveTo>
                    <a:cubicBezTo>
                      <a:pt x="239" y="774"/>
                      <a:pt x="239" y="758"/>
                      <a:pt x="238" y="742"/>
                    </a:cubicBezTo>
                    <a:cubicBezTo>
                      <a:pt x="238" y="740"/>
                      <a:pt x="237" y="737"/>
                      <a:pt x="236" y="736"/>
                    </a:cubicBezTo>
                    <a:cubicBezTo>
                      <a:pt x="223" y="730"/>
                      <a:pt x="210" y="723"/>
                      <a:pt x="195" y="716"/>
                    </a:cubicBezTo>
                    <a:cubicBezTo>
                      <a:pt x="195" y="734"/>
                      <a:pt x="195" y="751"/>
                      <a:pt x="195" y="767"/>
                    </a:cubicBezTo>
                    <a:cubicBezTo>
                      <a:pt x="195" y="768"/>
                      <a:pt x="196" y="771"/>
                      <a:pt x="198" y="771"/>
                    </a:cubicBezTo>
                    <a:cubicBezTo>
                      <a:pt x="211" y="778"/>
                      <a:pt x="224" y="784"/>
                      <a:pt x="239" y="791"/>
                    </a:cubicBezTo>
                    <a:close/>
                    <a:moveTo>
                      <a:pt x="678" y="694"/>
                    </a:moveTo>
                    <a:cubicBezTo>
                      <a:pt x="664" y="701"/>
                      <a:pt x="651" y="707"/>
                      <a:pt x="638" y="713"/>
                    </a:cubicBezTo>
                    <a:cubicBezTo>
                      <a:pt x="637" y="714"/>
                      <a:pt x="635" y="716"/>
                      <a:pt x="635" y="718"/>
                    </a:cubicBezTo>
                    <a:cubicBezTo>
                      <a:pt x="635" y="735"/>
                      <a:pt x="635" y="751"/>
                      <a:pt x="635" y="769"/>
                    </a:cubicBezTo>
                    <a:cubicBezTo>
                      <a:pt x="649" y="762"/>
                      <a:pt x="662" y="756"/>
                      <a:pt x="674" y="750"/>
                    </a:cubicBezTo>
                    <a:cubicBezTo>
                      <a:pt x="676" y="749"/>
                      <a:pt x="678" y="746"/>
                      <a:pt x="678" y="743"/>
                    </a:cubicBezTo>
                    <a:cubicBezTo>
                      <a:pt x="678" y="727"/>
                      <a:pt x="678" y="712"/>
                      <a:pt x="678" y="694"/>
                    </a:cubicBezTo>
                    <a:close/>
                    <a:moveTo>
                      <a:pt x="190" y="767"/>
                    </a:moveTo>
                    <a:cubicBezTo>
                      <a:pt x="190" y="756"/>
                      <a:pt x="189" y="747"/>
                      <a:pt x="190" y="738"/>
                    </a:cubicBezTo>
                    <a:cubicBezTo>
                      <a:pt x="194" y="719"/>
                      <a:pt x="186" y="707"/>
                      <a:pt x="168" y="701"/>
                    </a:cubicBezTo>
                    <a:cubicBezTo>
                      <a:pt x="161" y="699"/>
                      <a:pt x="154" y="695"/>
                      <a:pt x="147" y="692"/>
                    </a:cubicBezTo>
                    <a:cubicBezTo>
                      <a:pt x="147" y="710"/>
                      <a:pt x="147" y="726"/>
                      <a:pt x="147" y="741"/>
                    </a:cubicBezTo>
                    <a:cubicBezTo>
                      <a:pt x="147" y="743"/>
                      <a:pt x="148" y="746"/>
                      <a:pt x="150" y="747"/>
                    </a:cubicBezTo>
                    <a:cubicBezTo>
                      <a:pt x="163" y="754"/>
                      <a:pt x="176" y="760"/>
                      <a:pt x="190" y="767"/>
                    </a:cubicBezTo>
                    <a:close/>
                    <a:moveTo>
                      <a:pt x="537" y="759"/>
                    </a:moveTo>
                    <a:cubicBezTo>
                      <a:pt x="552" y="752"/>
                      <a:pt x="565" y="745"/>
                      <a:pt x="578" y="739"/>
                    </a:cubicBezTo>
                    <a:cubicBezTo>
                      <a:pt x="580" y="738"/>
                      <a:pt x="581" y="736"/>
                      <a:pt x="581" y="735"/>
                    </a:cubicBezTo>
                    <a:cubicBezTo>
                      <a:pt x="581" y="718"/>
                      <a:pt x="581" y="701"/>
                      <a:pt x="581" y="684"/>
                    </a:cubicBezTo>
                    <a:cubicBezTo>
                      <a:pt x="566" y="691"/>
                      <a:pt x="553" y="697"/>
                      <a:pt x="540" y="704"/>
                    </a:cubicBezTo>
                    <a:cubicBezTo>
                      <a:pt x="539" y="705"/>
                      <a:pt x="537" y="707"/>
                      <a:pt x="537" y="708"/>
                    </a:cubicBezTo>
                    <a:cubicBezTo>
                      <a:pt x="537" y="725"/>
                      <a:pt x="537" y="741"/>
                      <a:pt x="537" y="759"/>
                    </a:cubicBezTo>
                    <a:close/>
                    <a:moveTo>
                      <a:pt x="244" y="681"/>
                    </a:moveTo>
                    <a:cubicBezTo>
                      <a:pt x="244" y="698"/>
                      <a:pt x="244" y="715"/>
                      <a:pt x="244" y="731"/>
                    </a:cubicBezTo>
                    <a:cubicBezTo>
                      <a:pt x="244" y="733"/>
                      <a:pt x="245" y="735"/>
                      <a:pt x="247" y="736"/>
                    </a:cubicBezTo>
                    <a:cubicBezTo>
                      <a:pt x="260" y="743"/>
                      <a:pt x="273" y="749"/>
                      <a:pt x="287" y="756"/>
                    </a:cubicBezTo>
                    <a:cubicBezTo>
                      <a:pt x="287" y="738"/>
                      <a:pt x="287" y="722"/>
                      <a:pt x="287" y="706"/>
                    </a:cubicBezTo>
                    <a:cubicBezTo>
                      <a:pt x="287" y="704"/>
                      <a:pt x="286" y="702"/>
                      <a:pt x="284" y="701"/>
                    </a:cubicBezTo>
                    <a:cubicBezTo>
                      <a:pt x="271" y="694"/>
                      <a:pt x="258" y="688"/>
                      <a:pt x="244" y="681"/>
                    </a:cubicBezTo>
                    <a:close/>
                    <a:moveTo>
                      <a:pt x="244" y="500"/>
                    </a:moveTo>
                    <a:cubicBezTo>
                      <a:pt x="244" y="519"/>
                      <a:pt x="244" y="535"/>
                      <a:pt x="244" y="551"/>
                    </a:cubicBezTo>
                    <a:cubicBezTo>
                      <a:pt x="244" y="553"/>
                      <a:pt x="245" y="555"/>
                      <a:pt x="246" y="556"/>
                    </a:cubicBezTo>
                    <a:cubicBezTo>
                      <a:pt x="259" y="563"/>
                      <a:pt x="273" y="569"/>
                      <a:pt x="287" y="576"/>
                    </a:cubicBezTo>
                    <a:cubicBezTo>
                      <a:pt x="287" y="558"/>
                      <a:pt x="287" y="542"/>
                      <a:pt x="287" y="526"/>
                    </a:cubicBezTo>
                    <a:cubicBezTo>
                      <a:pt x="287" y="524"/>
                      <a:pt x="285" y="521"/>
                      <a:pt x="284" y="520"/>
                    </a:cubicBezTo>
                    <a:cubicBezTo>
                      <a:pt x="271" y="514"/>
                      <a:pt x="258" y="508"/>
                      <a:pt x="244" y="500"/>
                    </a:cubicBezTo>
                    <a:close/>
                    <a:moveTo>
                      <a:pt x="927" y="564"/>
                    </a:moveTo>
                    <a:cubicBezTo>
                      <a:pt x="941" y="557"/>
                      <a:pt x="954" y="551"/>
                      <a:pt x="967" y="544"/>
                    </a:cubicBezTo>
                    <a:cubicBezTo>
                      <a:pt x="968" y="543"/>
                      <a:pt x="970" y="541"/>
                      <a:pt x="970" y="540"/>
                    </a:cubicBezTo>
                    <a:cubicBezTo>
                      <a:pt x="970" y="523"/>
                      <a:pt x="970" y="507"/>
                      <a:pt x="970" y="488"/>
                    </a:cubicBezTo>
                    <a:cubicBezTo>
                      <a:pt x="956" y="496"/>
                      <a:pt x="942" y="502"/>
                      <a:pt x="929" y="509"/>
                    </a:cubicBezTo>
                    <a:cubicBezTo>
                      <a:pt x="928" y="510"/>
                      <a:pt x="927" y="512"/>
                      <a:pt x="927" y="514"/>
                    </a:cubicBezTo>
                    <a:cubicBezTo>
                      <a:pt x="927" y="530"/>
                      <a:pt x="927" y="546"/>
                      <a:pt x="927" y="564"/>
                    </a:cubicBezTo>
                    <a:close/>
                    <a:moveTo>
                      <a:pt x="830" y="553"/>
                    </a:moveTo>
                    <a:cubicBezTo>
                      <a:pt x="844" y="546"/>
                      <a:pt x="857" y="540"/>
                      <a:pt x="870" y="534"/>
                    </a:cubicBezTo>
                    <a:cubicBezTo>
                      <a:pt x="872" y="533"/>
                      <a:pt x="873" y="530"/>
                      <a:pt x="873" y="529"/>
                    </a:cubicBezTo>
                    <a:cubicBezTo>
                      <a:pt x="873" y="512"/>
                      <a:pt x="873" y="496"/>
                      <a:pt x="873" y="478"/>
                    </a:cubicBezTo>
                    <a:cubicBezTo>
                      <a:pt x="859" y="485"/>
                      <a:pt x="845" y="491"/>
                      <a:pt x="832" y="498"/>
                    </a:cubicBezTo>
                    <a:cubicBezTo>
                      <a:pt x="831" y="499"/>
                      <a:pt x="830" y="502"/>
                      <a:pt x="830" y="504"/>
                    </a:cubicBezTo>
                    <a:cubicBezTo>
                      <a:pt x="830" y="520"/>
                      <a:pt x="830" y="536"/>
                      <a:pt x="830" y="553"/>
                    </a:cubicBezTo>
                    <a:close/>
                    <a:moveTo>
                      <a:pt x="195" y="476"/>
                    </a:moveTo>
                    <a:cubicBezTo>
                      <a:pt x="195" y="494"/>
                      <a:pt x="195" y="511"/>
                      <a:pt x="195" y="528"/>
                    </a:cubicBezTo>
                    <a:cubicBezTo>
                      <a:pt x="195" y="529"/>
                      <a:pt x="196" y="531"/>
                      <a:pt x="197" y="531"/>
                    </a:cubicBezTo>
                    <a:cubicBezTo>
                      <a:pt x="210" y="538"/>
                      <a:pt x="224" y="545"/>
                      <a:pt x="239" y="552"/>
                    </a:cubicBezTo>
                    <a:cubicBezTo>
                      <a:pt x="239" y="534"/>
                      <a:pt x="239" y="518"/>
                      <a:pt x="238" y="502"/>
                    </a:cubicBezTo>
                    <a:cubicBezTo>
                      <a:pt x="238" y="500"/>
                      <a:pt x="237" y="497"/>
                      <a:pt x="236" y="497"/>
                    </a:cubicBezTo>
                    <a:cubicBezTo>
                      <a:pt x="223" y="490"/>
                      <a:pt x="210" y="483"/>
                      <a:pt x="195" y="476"/>
                    </a:cubicBezTo>
                    <a:close/>
                    <a:moveTo>
                      <a:pt x="292" y="525"/>
                    </a:moveTo>
                    <a:cubicBezTo>
                      <a:pt x="292" y="543"/>
                      <a:pt x="292" y="559"/>
                      <a:pt x="292" y="576"/>
                    </a:cubicBezTo>
                    <a:cubicBezTo>
                      <a:pt x="292" y="577"/>
                      <a:pt x="294" y="580"/>
                      <a:pt x="295" y="581"/>
                    </a:cubicBezTo>
                    <a:cubicBezTo>
                      <a:pt x="308" y="587"/>
                      <a:pt x="321" y="593"/>
                      <a:pt x="335" y="600"/>
                    </a:cubicBezTo>
                    <a:cubicBezTo>
                      <a:pt x="335" y="583"/>
                      <a:pt x="335" y="566"/>
                      <a:pt x="335" y="550"/>
                    </a:cubicBezTo>
                    <a:cubicBezTo>
                      <a:pt x="335" y="548"/>
                      <a:pt x="333" y="546"/>
                      <a:pt x="332" y="545"/>
                    </a:cubicBezTo>
                    <a:cubicBezTo>
                      <a:pt x="319" y="538"/>
                      <a:pt x="307" y="532"/>
                      <a:pt x="292" y="525"/>
                    </a:cubicBezTo>
                    <a:close/>
                    <a:moveTo>
                      <a:pt x="239" y="611"/>
                    </a:moveTo>
                    <a:cubicBezTo>
                      <a:pt x="239" y="594"/>
                      <a:pt x="239" y="578"/>
                      <a:pt x="238" y="562"/>
                    </a:cubicBezTo>
                    <a:cubicBezTo>
                      <a:pt x="238" y="560"/>
                      <a:pt x="238" y="557"/>
                      <a:pt x="236" y="556"/>
                    </a:cubicBezTo>
                    <a:cubicBezTo>
                      <a:pt x="223" y="549"/>
                      <a:pt x="209" y="543"/>
                      <a:pt x="195" y="536"/>
                    </a:cubicBezTo>
                    <a:cubicBezTo>
                      <a:pt x="195" y="553"/>
                      <a:pt x="195" y="569"/>
                      <a:pt x="195" y="585"/>
                    </a:cubicBezTo>
                    <a:cubicBezTo>
                      <a:pt x="195" y="587"/>
                      <a:pt x="196" y="590"/>
                      <a:pt x="198" y="591"/>
                    </a:cubicBezTo>
                    <a:cubicBezTo>
                      <a:pt x="211" y="598"/>
                      <a:pt x="224" y="604"/>
                      <a:pt x="239" y="611"/>
                    </a:cubicBezTo>
                    <a:close/>
                    <a:moveTo>
                      <a:pt x="830" y="613"/>
                    </a:moveTo>
                    <a:cubicBezTo>
                      <a:pt x="844" y="606"/>
                      <a:pt x="857" y="600"/>
                      <a:pt x="870" y="593"/>
                    </a:cubicBezTo>
                    <a:cubicBezTo>
                      <a:pt x="871" y="593"/>
                      <a:pt x="873" y="590"/>
                      <a:pt x="873" y="589"/>
                    </a:cubicBezTo>
                    <a:cubicBezTo>
                      <a:pt x="873" y="572"/>
                      <a:pt x="873" y="556"/>
                      <a:pt x="873" y="537"/>
                    </a:cubicBezTo>
                    <a:cubicBezTo>
                      <a:pt x="859" y="544"/>
                      <a:pt x="846" y="551"/>
                      <a:pt x="834" y="557"/>
                    </a:cubicBezTo>
                    <a:cubicBezTo>
                      <a:pt x="832" y="558"/>
                      <a:pt x="830" y="561"/>
                      <a:pt x="830" y="562"/>
                    </a:cubicBezTo>
                    <a:cubicBezTo>
                      <a:pt x="830" y="579"/>
                      <a:pt x="830" y="595"/>
                      <a:pt x="830" y="613"/>
                    </a:cubicBezTo>
                    <a:close/>
                    <a:moveTo>
                      <a:pt x="927" y="504"/>
                    </a:moveTo>
                    <a:cubicBezTo>
                      <a:pt x="941" y="497"/>
                      <a:pt x="954" y="491"/>
                      <a:pt x="966" y="485"/>
                    </a:cubicBezTo>
                    <a:cubicBezTo>
                      <a:pt x="968" y="484"/>
                      <a:pt x="970" y="482"/>
                      <a:pt x="970" y="480"/>
                    </a:cubicBezTo>
                    <a:cubicBezTo>
                      <a:pt x="970" y="463"/>
                      <a:pt x="970" y="447"/>
                      <a:pt x="970" y="429"/>
                    </a:cubicBezTo>
                    <a:cubicBezTo>
                      <a:pt x="956" y="436"/>
                      <a:pt x="943" y="442"/>
                      <a:pt x="930" y="449"/>
                    </a:cubicBezTo>
                    <a:cubicBezTo>
                      <a:pt x="929" y="450"/>
                      <a:pt x="927" y="453"/>
                      <a:pt x="927" y="455"/>
                    </a:cubicBezTo>
                    <a:cubicBezTo>
                      <a:pt x="927" y="471"/>
                      <a:pt x="927" y="487"/>
                      <a:pt x="927" y="504"/>
                    </a:cubicBezTo>
                    <a:close/>
                    <a:moveTo>
                      <a:pt x="927" y="623"/>
                    </a:moveTo>
                    <a:cubicBezTo>
                      <a:pt x="935" y="620"/>
                      <a:pt x="940" y="616"/>
                      <a:pt x="946" y="614"/>
                    </a:cubicBezTo>
                    <a:cubicBezTo>
                      <a:pt x="967" y="609"/>
                      <a:pt x="974" y="595"/>
                      <a:pt x="971" y="574"/>
                    </a:cubicBezTo>
                    <a:cubicBezTo>
                      <a:pt x="969" y="566"/>
                      <a:pt x="970" y="557"/>
                      <a:pt x="970" y="547"/>
                    </a:cubicBezTo>
                    <a:cubicBezTo>
                      <a:pt x="956" y="555"/>
                      <a:pt x="943" y="561"/>
                      <a:pt x="930" y="567"/>
                    </a:cubicBezTo>
                    <a:cubicBezTo>
                      <a:pt x="929" y="568"/>
                      <a:pt x="927" y="571"/>
                      <a:pt x="927" y="573"/>
                    </a:cubicBezTo>
                    <a:cubicBezTo>
                      <a:pt x="927" y="589"/>
                      <a:pt x="927" y="605"/>
                      <a:pt x="927" y="623"/>
                    </a:cubicBezTo>
                    <a:close/>
                    <a:moveTo>
                      <a:pt x="684" y="627"/>
                    </a:moveTo>
                    <a:cubicBezTo>
                      <a:pt x="697" y="620"/>
                      <a:pt x="708" y="614"/>
                      <a:pt x="720" y="609"/>
                    </a:cubicBezTo>
                    <a:cubicBezTo>
                      <a:pt x="725" y="606"/>
                      <a:pt x="727" y="604"/>
                      <a:pt x="727" y="598"/>
                    </a:cubicBezTo>
                    <a:cubicBezTo>
                      <a:pt x="727" y="586"/>
                      <a:pt x="727" y="575"/>
                      <a:pt x="727" y="563"/>
                    </a:cubicBezTo>
                    <a:lnTo>
                      <a:pt x="727" y="551"/>
                    </a:lnTo>
                    <a:cubicBezTo>
                      <a:pt x="712" y="558"/>
                      <a:pt x="700" y="564"/>
                      <a:pt x="687" y="571"/>
                    </a:cubicBezTo>
                    <a:cubicBezTo>
                      <a:pt x="686" y="572"/>
                      <a:pt x="684" y="575"/>
                      <a:pt x="684" y="577"/>
                    </a:cubicBezTo>
                    <a:cubicBezTo>
                      <a:pt x="684" y="593"/>
                      <a:pt x="684" y="609"/>
                      <a:pt x="684" y="627"/>
                    </a:cubicBezTo>
                    <a:close/>
                    <a:moveTo>
                      <a:pt x="244" y="560"/>
                    </a:moveTo>
                    <a:cubicBezTo>
                      <a:pt x="244" y="574"/>
                      <a:pt x="245" y="586"/>
                      <a:pt x="244" y="598"/>
                    </a:cubicBezTo>
                    <a:cubicBezTo>
                      <a:pt x="242" y="611"/>
                      <a:pt x="246" y="618"/>
                      <a:pt x="258" y="622"/>
                    </a:cubicBezTo>
                    <a:cubicBezTo>
                      <a:pt x="268" y="625"/>
                      <a:pt x="277" y="631"/>
                      <a:pt x="287" y="636"/>
                    </a:cubicBezTo>
                    <a:cubicBezTo>
                      <a:pt x="287" y="618"/>
                      <a:pt x="287" y="602"/>
                      <a:pt x="287" y="586"/>
                    </a:cubicBezTo>
                    <a:cubicBezTo>
                      <a:pt x="287" y="584"/>
                      <a:pt x="286" y="581"/>
                      <a:pt x="285" y="581"/>
                    </a:cubicBezTo>
                    <a:cubicBezTo>
                      <a:pt x="272" y="574"/>
                      <a:pt x="258" y="567"/>
                      <a:pt x="244" y="560"/>
                    </a:cubicBezTo>
                    <a:close/>
                    <a:moveTo>
                      <a:pt x="878" y="648"/>
                    </a:moveTo>
                    <a:cubicBezTo>
                      <a:pt x="893" y="641"/>
                      <a:pt x="906" y="634"/>
                      <a:pt x="918" y="628"/>
                    </a:cubicBezTo>
                    <a:cubicBezTo>
                      <a:pt x="920" y="627"/>
                      <a:pt x="921" y="625"/>
                      <a:pt x="922" y="623"/>
                    </a:cubicBezTo>
                    <a:cubicBezTo>
                      <a:pt x="922" y="607"/>
                      <a:pt x="922" y="590"/>
                      <a:pt x="922" y="572"/>
                    </a:cubicBezTo>
                    <a:cubicBezTo>
                      <a:pt x="907" y="579"/>
                      <a:pt x="894" y="586"/>
                      <a:pt x="881" y="593"/>
                    </a:cubicBezTo>
                    <a:cubicBezTo>
                      <a:pt x="880" y="593"/>
                      <a:pt x="879" y="595"/>
                      <a:pt x="879" y="597"/>
                    </a:cubicBezTo>
                    <a:cubicBezTo>
                      <a:pt x="878" y="613"/>
                      <a:pt x="878" y="630"/>
                      <a:pt x="878" y="648"/>
                    </a:cubicBezTo>
                    <a:close/>
                    <a:moveTo>
                      <a:pt x="391" y="575"/>
                    </a:moveTo>
                    <a:cubicBezTo>
                      <a:pt x="391" y="590"/>
                      <a:pt x="392" y="602"/>
                      <a:pt x="391" y="615"/>
                    </a:cubicBezTo>
                    <a:cubicBezTo>
                      <a:pt x="390" y="625"/>
                      <a:pt x="393" y="632"/>
                      <a:pt x="403" y="635"/>
                    </a:cubicBezTo>
                    <a:cubicBezTo>
                      <a:pt x="413" y="639"/>
                      <a:pt x="423" y="645"/>
                      <a:pt x="434" y="651"/>
                    </a:cubicBezTo>
                    <a:cubicBezTo>
                      <a:pt x="434" y="633"/>
                      <a:pt x="434" y="617"/>
                      <a:pt x="434" y="601"/>
                    </a:cubicBezTo>
                    <a:cubicBezTo>
                      <a:pt x="434" y="599"/>
                      <a:pt x="432" y="596"/>
                      <a:pt x="430" y="595"/>
                    </a:cubicBezTo>
                    <a:cubicBezTo>
                      <a:pt x="418" y="588"/>
                      <a:pt x="405" y="582"/>
                      <a:pt x="391" y="575"/>
                    </a:cubicBezTo>
                    <a:close/>
                    <a:moveTo>
                      <a:pt x="335" y="660"/>
                    </a:moveTo>
                    <a:cubicBezTo>
                      <a:pt x="335" y="645"/>
                      <a:pt x="334" y="632"/>
                      <a:pt x="335" y="619"/>
                    </a:cubicBezTo>
                    <a:cubicBezTo>
                      <a:pt x="336" y="609"/>
                      <a:pt x="333" y="604"/>
                      <a:pt x="324" y="600"/>
                    </a:cubicBezTo>
                    <a:cubicBezTo>
                      <a:pt x="314" y="596"/>
                      <a:pt x="304" y="590"/>
                      <a:pt x="292" y="584"/>
                    </a:cubicBezTo>
                    <a:cubicBezTo>
                      <a:pt x="292" y="603"/>
                      <a:pt x="292" y="619"/>
                      <a:pt x="292" y="635"/>
                    </a:cubicBezTo>
                    <a:cubicBezTo>
                      <a:pt x="292" y="637"/>
                      <a:pt x="294" y="639"/>
                      <a:pt x="295" y="640"/>
                    </a:cubicBezTo>
                    <a:cubicBezTo>
                      <a:pt x="308" y="647"/>
                      <a:pt x="321" y="653"/>
                      <a:pt x="335" y="660"/>
                    </a:cubicBezTo>
                    <a:close/>
                    <a:moveTo>
                      <a:pt x="727" y="611"/>
                    </a:moveTo>
                    <a:cubicBezTo>
                      <a:pt x="712" y="618"/>
                      <a:pt x="699" y="624"/>
                      <a:pt x="686" y="631"/>
                    </a:cubicBezTo>
                    <a:cubicBezTo>
                      <a:pt x="685" y="631"/>
                      <a:pt x="684" y="633"/>
                      <a:pt x="684" y="634"/>
                    </a:cubicBezTo>
                    <a:cubicBezTo>
                      <a:pt x="684" y="651"/>
                      <a:pt x="684" y="668"/>
                      <a:pt x="684" y="686"/>
                    </a:cubicBezTo>
                    <a:cubicBezTo>
                      <a:pt x="698" y="679"/>
                      <a:pt x="710" y="673"/>
                      <a:pt x="723" y="667"/>
                    </a:cubicBezTo>
                    <a:cubicBezTo>
                      <a:pt x="724" y="666"/>
                      <a:pt x="727" y="664"/>
                      <a:pt x="727" y="663"/>
                    </a:cubicBezTo>
                    <a:cubicBezTo>
                      <a:pt x="727" y="646"/>
                      <a:pt x="727" y="629"/>
                      <a:pt x="727" y="611"/>
                    </a:cubicBezTo>
                    <a:close/>
                    <a:moveTo>
                      <a:pt x="831" y="733"/>
                    </a:moveTo>
                    <a:cubicBezTo>
                      <a:pt x="844" y="726"/>
                      <a:pt x="857" y="720"/>
                      <a:pt x="869" y="714"/>
                    </a:cubicBezTo>
                    <a:cubicBezTo>
                      <a:pt x="871" y="713"/>
                      <a:pt x="873" y="711"/>
                      <a:pt x="873" y="709"/>
                    </a:cubicBezTo>
                    <a:cubicBezTo>
                      <a:pt x="873" y="693"/>
                      <a:pt x="873" y="676"/>
                      <a:pt x="873" y="658"/>
                    </a:cubicBezTo>
                    <a:cubicBezTo>
                      <a:pt x="859" y="665"/>
                      <a:pt x="846" y="671"/>
                      <a:pt x="833" y="678"/>
                    </a:cubicBezTo>
                    <a:cubicBezTo>
                      <a:pt x="832" y="679"/>
                      <a:pt x="831" y="682"/>
                      <a:pt x="831" y="684"/>
                    </a:cubicBezTo>
                    <a:cubicBezTo>
                      <a:pt x="831" y="700"/>
                      <a:pt x="831" y="716"/>
                      <a:pt x="831" y="733"/>
                    </a:cubicBezTo>
                    <a:close/>
                    <a:moveTo>
                      <a:pt x="873" y="717"/>
                    </a:moveTo>
                    <a:cubicBezTo>
                      <a:pt x="859" y="725"/>
                      <a:pt x="846" y="731"/>
                      <a:pt x="834" y="737"/>
                    </a:cubicBezTo>
                    <a:cubicBezTo>
                      <a:pt x="833" y="738"/>
                      <a:pt x="831" y="740"/>
                      <a:pt x="831" y="741"/>
                    </a:cubicBezTo>
                    <a:cubicBezTo>
                      <a:pt x="831" y="758"/>
                      <a:pt x="831" y="775"/>
                      <a:pt x="831" y="793"/>
                    </a:cubicBezTo>
                    <a:cubicBezTo>
                      <a:pt x="845" y="786"/>
                      <a:pt x="857" y="780"/>
                      <a:pt x="870" y="773"/>
                    </a:cubicBezTo>
                    <a:cubicBezTo>
                      <a:pt x="872" y="772"/>
                      <a:pt x="873" y="770"/>
                      <a:pt x="873" y="768"/>
                    </a:cubicBezTo>
                    <a:cubicBezTo>
                      <a:pt x="873" y="752"/>
                      <a:pt x="873" y="735"/>
                      <a:pt x="873" y="717"/>
                    </a:cubicBezTo>
                    <a:close/>
                    <a:moveTo>
                      <a:pt x="775" y="886"/>
                    </a:moveTo>
                    <a:cubicBezTo>
                      <a:pt x="761" y="893"/>
                      <a:pt x="748" y="899"/>
                      <a:pt x="736" y="905"/>
                    </a:cubicBezTo>
                    <a:cubicBezTo>
                      <a:pt x="735" y="906"/>
                      <a:pt x="733" y="908"/>
                      <a:pt x="733" y="910"/>
                    </a:cubicBezTo>
                    <a:cubicBezTo>
                      <a:pt x="732" y="926"/>
                      <a:pt x="733" y="943"/>
                      <a:pt x="733" y="961"/>
                    </a:cubicBezTo>
                    <a:cubicBezTo>
                      <a:pt x="747" y="954"/>
                      <a:pt x="759" y="948"/>
                      <a:pt x="772" y="941"/>
                    </a:cubicBezTo>
                    <a:cubicBezTo>
                      <a:pt x="773" y="941"/>
                      <a:pt x="775" y="938"/>
                      <a:pt x="775" y="936"/>
                    </a:cubicBezTo>
                    <a:cubicBezTo>
                      <a:pt x="775" y="920"/>
                      <a:pt x="775" y="903"/>
                      <a:pt x="775" y="886"/>
                    </a:cubicBezTo>
                    <a:close/>
                    <a:moveTo>
                      <a:pt x="733" y="1021"/>
                    </a:moveTo>
                    <a:cubicBezTo>
                      <a:pt x="746" y="1014"/>
                      <a:pt x="759" y="1007"/>
                      <a:pt x="772" y="1001"/>
                    </a:cubicBezTo>
                    <a:cubicBezTo>
                      <a:pt x="774" y="1000"/>
                      <a:pt x="775" y="998"/>
                      <a:pt x="775" y="997"/>
                    </a:cubicBezTo>
                    <a:cubicBezTo>
                      <a:pt x="775" y="980"/>
                      <a:pt x="775" y="963"/>
                      <a:pt x="775" y="945"/>
                    </a:cubicBezTo>
                    <a:cubicBezTo>
                      <a:pt x="761" y="952"/>
                      <a:pt x="748" y="959"/>
                      <a:pt x="735" y="965"/>
                    </a:cubicBezTo>
                    <a:cubicBezTo>
                      <a:pt x="734" y="966"/>
                      <a:pt x="733" y="969"/>
                      <a:pt x="733" y="970"/>
                    </a:cubicBezTo>
                    <a:cubicBezTo>
                      <a:pt x="732" y="987"/>
                      <a:pt x="733" y="1003"/>
                      <a:pt x="733" y="1021"/>
                    </a:cubicBezTo>
                    <a:close/>
                    <a:moveTo>
                      <a:pt x="538" y="939"/>
                    </a:moveTo>
                    <a:cubicBezTo>
                      <a:pt x="552" y="932"/>
                      <a:pt x="565" y="926"/>
                      <a:pt x="577" y="920"/>
                    </a:cubicBezTo>
                    <a:cubicBezTo>
                      <a:pt x="579" y="919"/>
                      <a:pt x="580" y="917"/>
                      <a:pt x="580" y="915"/>
                    </a:cubicBezTo>
                    <a:cubicBezTo>
                      <a:pt x="581" y="898"/>
                      <a:pt x="581" y="882"/>
                      <a:pt x="581" y="864"/>
                    </a:cubicBezTo>
                    <a:cubicBezTo>
                      <a:pt x="567" y="871"/>
                      <a:pt x="554" y="877"/>
                      <a:pt x="542" y="883"/>
                    </a:cubicBezTo>
                    <a:cubicBezTo>
                      <a:pt x="540" y="884"/>
                      <a:pt x="538" y="887"/>
                      <a:pt x="538" y="889"/>
                    </a:cubicBezTo>
                    <a:cubicBezTo>
                      <a:pt x="538" y="905"/>
                      <a:pt x="538" y="921"/>
                      <a:pt x="538" y="939"/>
                    </a:cubicBezTo>
                    <a:close/>
                    <a:moveTo>
                      <a:pt x="538" y="880"/>
                    </a:moveTo>
                    <a:cubicBezTo>
                      <a:pt x="552" y="872"/>
                      <a:pt x="565" y="866"/>
                      <a:pt x="577" y="860"/>
                    </a:cubicBezTo>
                    <a:cubicBezTo>
                      <a:pt x="579" y="859"/>
                      <a:pt x="580" y="857"/>
                      <a:pt x="580" y="856"/>
                    </a:cubicBezTo>
                    <a:cubicBezTo>
                      <a:pt x="581" y="839"/>
                      <a:pt x="581" y="822"/>
                      <a:pt x="581" y="804"/>
                    </a:cubicBezTo>
                    <a:cubicBezTo>
                      <a:pt x="567" y="811"/>
                      <a:pt x="554" y="817"/>
                      <a:pt x="542" y="824"/>
                    </a:cubicBezTo>
                    <a:cubicBezTo>
                      <a:pt x="540" y="825"/>
                      <a:pt x="538" y="828"/>
                      <a:pt x="538" y="830"/>
                    </a:cubicBezTo>
                    <a:cubicBezTo>
                      <a:pt x="538" y="846"/>
                      <a:pt x="538" y="862"/>
                      <a:pt x="538" y="880"/>
                    </a:cubicBezTo>
                    <a:close/>
                    <a:moveTo>
                      <a:pt x="831" y="1031"/>
                    </a:moveTo>
                    <a:cubicBezTo>
                      <a:pt x="845" y="1024"/>
                      <a:pt x="857" y="1018"/>
                      <a:pt x="869" y="1012"/>
                    </a:cubicBezTo>
                    <a:cubicBezTo>
                      <a:pt x="871" y="1011"/>
                      <a:pt x="873" y="1008"/>
                      <a:pt x="873" y="1007"/>
                    </a:cubicBezTo>
                    <a:cubicBezTo>
                      <a:pt x="873" y="990"/>
                      <a:pt x="873" y="974"/>
                      <a:pt x="873" y="956"/>
                    </a:cubicBezTo>
                    <a:cubicBezTo>
                      <a:pt x="859" y="963"/>
                      <a:pt x="846" y="969"/>
                      <a:pt x="833" y="976"/>
                    </a:cubicBezTo>
                    <a:cubicBezTo>
                      <a:pt x="832" y="977"/>
                      <a:pt x="831" y="980"/>
                      <a:pt x="831" y="982"/>
                    </a:cubicBezTo>
                    <a:cubicBezTo>
                      <a:pt x="831" y="998"/>
                      <a:pt x="831" y="1014"/>
                      <a:pt x="831" y="1031"/>
                    </a:cubicBezTo>
                    <a:close/>
                    <a:moveTo>
                      <a:pt x="581" y="1102"/>
                    </a:moveTo>
                    <a:cubicBezTo>
                      <a:pt x="567" y="1109"/>
                      <a:pt x="554" y="1115"/>
                      <a:pt x="541" y="1122"/>
                    </a:cubicBezTo>
                    <a:cubicBezTo>
                      <a:pt x="540" y="1122"/>
                      <a:pt x="538" y="1125"/>
                      <a:pt x="538" y="1126"/>
                    </a:cubicBezTo>
                    <a:cubicBezTo>
                      <a:pt x="538" y="1143"/>
                      <a:pt x="538" y="1159"/>
                      <a:pt x="538" y="1177"/>
                    </a:cubicBezTo>
                    <a:cubicBezTo>
                      <a:pt x="553" y="1170"/>
                      <a:pt x="566" y="1164"/>
                      <a:pt x="578" y="1157"/>
                    </a:cubicBezTo>
                    <a:cubicBezTo>
                      <a:pt x="580" y="1157"/>
                      <a:pt x="581" y="1154"/>
                      <a:pt x="581" y="1153"/>
                    </a:cubicBezTo>
                    <a:cubicBezTo>
                      <a:pt x="581" y="1136"/>
                      <a:pt x="581" y="1120"/>
                      <a:pt x="581" y="1102"/>
                    </a:cubicBezTo>
                    <a:close/>
                    <a:moveTo>
                      <a:pt x="440" y="839"/>
                    </a:moveTo>
                    <a:cubicBezTo>
                      <a:pt x="440" y="857"/>
                      <a:pt x="440" y="873"/>
                      <a:pt x="440" y="890"/>
                    </a:cubicBezTo>
                    <a:cubicBezTo>
                      <a:pt x="440" y="891"/>
                      <a:pt x="441" y="894"/>
                      <a:pt x="442" y="894"/>
                    </a:cubicBezTo>
                    <a:cubicBezTo>
                      <a:pt x="455" y="901"/>
                      <a:pt x="468" y="907"/>
                      <a:pt x="483" y="915"/>
                    </a:cubicBezTo>
                    <a:cubicBezTo>
                      <a:pt x="483" y="897"/>
                      <a:pt x="483" y="881"/>
                      <a:pt x="482" y="865"/>
                    </a:cubicBezTo>
                    <a:cubicBezTo>
                      <a:pt x="482" y="863"/>
                      <a:pt x="480" y="860"/>
                      <a:pt x="479" y="859"/>
                    </a:cubicBezTo>
                    <a:cubicBezTo>
                      <a:pt x="466" y="852"/>
                      <a:pt x="454" y="846"/>
                      <a:pt x="440" y="839"/>
                    </a:cubicBezTo>
                    <a:close/>
                    <a:moveTo>
                      <a:pt x="483" y="855"/>
                    </a:moveTo>
                    <a:cubicBezTo>
                      <a:pt x="483" y="837"/>
                      <a:pt x="483" y="821"/>
                      <a:pt x="482" y="805"/>
                    </a:cubicBezTo>
                    <a:cubicBezTo>
                      <a:pt x="482" y="803"/>
                      <a:pt x="482" y="801"/>
                      <a:pt x="481" y="800"/>
                    </a:cubicBezTo>
                    <a:cubicBezTo>
                      <a:pt x="468" y="794"/>
                      <a:pt x="454" y="787"/>
                      <a:pt x="440" y="780"/>
                    </a:cubicBezTo>
                    <a:cubicBezTo>
                      <a:pt x="440" y="797"/>
                      <a:pt x="440" y="813"/>
                      <a:pt x="440" y="829"/>
                    </a:cubicBezTo>
                    <a:cubicBezTo>
                      <a:pt x="440" y="831"/>
                      <a:pt x="441" y="834"/>
                      <a:pt x="443" y="835"/>
                    </a:cubicBezTo>
                    <a:cubicBezTo>
                      <a:pt x="455" y="842"/>
                      <a:pt x="468" y="848"/>
                      <a:pt x="483" y="855"/>
                    </a:cubicBezTo>
                    <a:close/>
                    <a:moveTo>
                      <a:pt x="440" y="1078"/>
                    </a:moveTo>
                    <a:cubicBezTo>
                      <a:pt x="440" y="1095"/>
                      <a:pt x="440" y="1111"/>
                      <a:pt x="440" y="1127"/>
                    </a:cubicBezTo>
                    <a:cubicBezTo>
                      <a:pt x="440" y="1129"/>
                      <a:pt x="441" y="1132"/>
                      <a:pt x="443" y="1133"/>
                    </a:cubicBezTo>
                    <a:cubicBezTo>
                      <a:pt x="455" y="1140"/>
                      <a:pt x="468" y="1146"/>
                      <a:pt x="483" y="1153"/>
                    </a:cubicBezTo>
                    <a:cubicBezTo>
                      <a:pt x="483" y="1135"/>
                      <a:pt x="483" y="1119"/>
                      <a:pt x="482" y="1103"/>
                    </a:cubicBezTo>
                    <a:cubicBezTo>
                      <a:pt x="482" y="1101"/>
                      <a:pt x="481" y="1098"/>
                      <a:pt x="479" y="1097"/>
                    </a:cubicBezTo>
                    <a:cubicBezTo>
                      <a:pt x="467" y="1091"/>
                      <a:pt x="454" y="1085"/>
                      <a:pt x="440" y="1078"/>
                    </a:cubicBezTo>
                    <a:close/>
                    <a:moveTo>
                      <a:pt x="440" y="899"/>
                    </a:moveTo>
                    <a:cubicBezTo>
                      <a:pt x="440" y="913"/>
                      <a:pt x="441" y="926"/>
                      <a:pt x="440" y="938"/>
                    </a:cubicBezTo>
                    <a:cubicBezTo>
                      <a:pt x="439" y="949"/>
                      <a:pt x="442" y="956"/>
                      <a:pt x="453" y="959"/>
                    </a:cubicBezTo>
                    <a:cubicBezTo>
                      <a:pt x="463" y="963"/>
                      <a:pt x="472" y="969"/>
                      <a:pt x="483" y="974"/>
                    </a:cubicBezTo>
                    <a:cubicBezTo>
                      <a:pt x="483" y="956"/>
                      <a:pt x="483" y="940"/>
                      <a:pt x="482" y="924"/>
                    </a:cubicBezTo>
                    <a:cubicBezTo>
                      <a:pt x="482" y="922"/>
                      <a:pt x="481" y="919"/>
                      <a:pt x="479" y="918"/>
                    </a:cubicBezTo>
                    <a:cubicBezTo>
                      <a:pt x="467" y="912"/>
                      <a:pt x="454" y="906"/>
                      <a:pt x="440" y="899"/>
                    </a:cubicBezTo>
                    <a:close/>
                    <a:moveTo>
                      <a:pt x="775" y="825"/>
                    </a:moveTo>
                    <a:cubicBezTo>
                      <a:pt x="761" y="832"/>
                      <a:pt x="748" y="839"/>
                      <a:pt x="736" y="845"/>
                    </a:cubicBezTo>
                    <a:cubicBezTo>
                      <a:pt x="734" y="846"/>
                      <a:pt x="733" y="848"/>
                      <a:pt x="733" y="850"/>
                    </a:cubicBezTo>
                    <a:cubicBezTo>
                      <a:pt x="732" y="866"/>
                      <a:pt x="733" y="883"/>
                      <a:pt x="733" y="901"/>
                    </a:cubicBezTo>
                    <a:cubicBezTo>
                      <a:pt x="747" y="894"/>
                      <a:pt x="760" y="888"/>
                      <a:pt x="773" y="881"/>
                    </a:cubicBezTo>
                    <a:cubicBezTo>
                      <a:pt x="774" y="880"/>
                      <a:pt x="775" y="877"/>
                      <a:pt x="775" y="875"/>
                    </a:cubicBezTo>
                    <a:cubicBezTo>
                      <a:pt x="775" y="859"/>
                      <a:pt x="775" y="843"/>
                      <a:pt x="775" y="825"/>
                    </a:cubicBezTo>
                    <a:close/>
                    <a:moveTo>
                      <a:pt x="581" y="923"/>
                    </a:moveTo>
                    <a:cubicBezTo>
                      <a:pt x="567" y="930"/>
                      <a:pt x="554" y="936"/>
                      <a:pt x="541" y="943"/>
                    </a:cubicBezTo>
                    <a:cubicBezTo>
                      <a:pt x="539" y="944"/>
                      <a:pt x="538" y="946"/>
                      <a:pt x="538" y="948"/>
                    </a:cubicBezTo>
                    <a:cubicBezTo>
                      <a:pt x="538" y="964"/>
                      <a:pt x="538" y="980"/>
                      <a:pt x="538" y="998"/>
                    </a:cubicBezTo>
                    <a:cubicBezTo>
                      <a:pt x="552" y="991"/>
                      <a:pt x="565" y="985"/>
                      <a:pt x="578" y="978"/>
                    </a:cubicBezTo>
                    <a:cubicBezTo>
                      <a:pt x="579" y="978"/>
                      <a:pt x="580" y="975"/>
                      <a:pt x="580" y="973"/>
                    </a:cubicBezTo>
                    <a:cubicBezTo>
                      <a:pt x="581" y="957"/>
                      <a:pt x="581" y="941"/>
                      <a:pt x="581" y="923"/>
                    </a:cubicBezTo>
                    <a:close/>
                    <a:moveTo>
                      <a:pt x="141" y="503"/>
                    </a:moveTo>
                    <a:cubicBezTo>
                      <a:pt x="141" y="485"/>
                      <a:pt x="141" y="469"/>
                      <a:pt x="141" y="453"/>
                    </a:cubicBezTo>
                    <a:cubicBezTo>
                      <a:pt x="141" y="451"/>
                      <a:pt x="140" y="448"/>
                      <a:pt x="139" y="448"/>
                    </a:cubicBezTo>
                    <a:cubicBezTo>
                      <a:pt x="126" y="441"/>
                      <a:pt x="113" y="434"/>
                      <a:pt x="98" y="427"/>
                    </a:cubicBezTo>
                    <a:cubicBezTo>
                      <a:pt x="98" y="445"/>
                      <a:pt x="98" y="461"/>
                      <a:pt x="99" y="477"/>
                    </a:cubicBezTo>
                    <a:cubicBezTo>
                      <a:pt x="99" y="479"/>
                      <a:pt x="100" y="482"/>
                      <a:pt x="102" y="483"/>
                    </a:cubicBezTo>
                    <a:cubicBezTo>
                      <a:pt x="114" y="490"/>
                      <a:pt x="127" y="496"/>
                      <a:pt x="141" y="503"/>
                    </a:cubicBezTo>
                    <a:close/>
                    <a:moveTo>
                      <a:pt x="141" y="622"/>
                    </a:moveTo>
                    <a:cubicBezTo>
                      <a:pt x="141" y="604"/>
                      <a:pt x="141" y="588"/>
                      <a:pt x="141" y="572"/>
                    </a:cubicBezTo>
                    <a:cubicBezTo>
                      <a:pt x="141" y="570"/>
                      <a:pt x="140" y="567"/>
                      <a:pt x="138" y="566"/>
                    </a:cubicBezTo>
                    <a:cubicBezTo>
                      <a:pt x="126" y="559"/>
                      <a:pt x="113" y="553"/>
                      <a:pt x="98" y="546"/>
                    </a:cubicBezTo>
                    <a:cubicBezTo>
                      <a:pt x="98" y="564"/>
                      <a:pt x="98" y="581"/>
                      <a:pt x="99" y="597"/>
                    </a:cubicBezTo>
                    <a:cubicBezTo>
                      <a:pt x="99" y="599"/>
                      <a:pt x="100" y="601"/>
                      <a:pt x="101" y="602"/>
                    </a:cubicBezTo>
                    <a:cubicBezTo>
                      <a:pt x="114" y="608"/>
                      <a:pt x="127" y="615"/>
                      <a:pt x="141" y="622"/>
                    </a:cubicBezTo>
                    <a:close/>
                    <a:moveTo>
                      <a:pt x="831" y="912"/>
                    </a:moveTo>
                    <a:cubicBezTo>
                      <a:pt x="845" y="905"/>
                      <a:pt x="857" y="899"/>
                      <a:pt x="870" y="893"/>
                    </a:cubicBezTo>
                    <a:cubicBezTo>
                      <a:pt x="871" y="892"/>
                      <a:pt x="873" y="890"/>
                      <a:pt x="873" y="888"/>
                    </a:cubicBezTo>
                    <a:cubicBezTo>
                      <a:pt x="873" y="872"/>
                      <a:pt x="873" y="855"/>
                      <a:pt x="873" y="837"/>
                    </a:cubicBezTo>
                    <a:cubicBezTo>
                      <a:pt x="859" y="844"/>
                      <a:pt x="846" y="850"/>
                      <a:pt x="834" y="857"/>
                    </a:cubicBezTo>
                    <a:cubicBezTo>
                      <a:pt x="832" y="858"/>
                      <a:pt x="831" y="860"/>
                      <a:pt x="831" y="862"/>
                    </a:cubicBezTo>
                    <a:cubicBezTo>
                      <a:pt x="831" y="878"/>
                      <a:pt x="831" y="894"/>
                      <a:pt x="831" y="912"/>
                    </a:cubicBezTo>
                    <a:close/>
                    <a:moveTo>
                      <a:pt x="440" y="959"/>
                    </a:moveTo>
                    <a:cubicBezTo>
                      <a:pt x="440" y="977"/>
                      <a:pt x="440" y="993"/>
                      <a:pt x="440" y="1010"/>
                    </a:cubicBezTo>
                    <a:cubicBezTo>
                      <a:pt x="440" y="1011"/>
                      <a:pt x="442" y="1014"/>
                      <a:pt x="443" y="1014"/>
                    </a:cubicBezTo>
                    <a:cubicBezTo>
                      <a:pt x="456" y="1021"/>
                      <a:pt x="468" y="1027"/>
                      <a:pt x="483" y="1034"/>
                    </a:cubicBezTo>
                    <a:cubicBezTo>
                      <a:pt x="483" y="1016"/>
                      <a:pt x="483" y="999"/>
                      <a:pt x="482" y="983"/>
                    </a:cubicBezTo>
                    <a:cubicBezTo>
                      <a:pt x="482" y="982"/>
                      <a:pt x="481" y="979"/>
                      <a:pt x="480" y="979"/>
                    </a:cubicBezTo>
                    <a:cubicBezTo>
                      <a:pt x="467" y="972"/>
                      <a:pt x="454" y="966"/>
                      <a:pt x="440" y="959"/>
                    </a:cubicBezTo>
                    <a:close/>
                    <a:moveTo>
                      <a:pt x="831" y="852"/>
                    </a:moveTo>
                    <a:cubicBezTo>
                      <a:pt x="845" y="845"/>
                      <a:pt x="857" y="839"/>
                      <a:pt x="869" y="833"/>
                    </a:cubicBezTo>
                    <a:cubicBezTo>
                      <a:pt x="871" y="832"/>
                      <a:pt x="873" y="830"/>
                      <a:pt x="873" y="828"/>
                    </a:cubicBezTo>
                    <a:cubicBezTo>
                      <a:pt x="873" y="812"/>
                      <a:pt x="873" y="795"/>
                      <a:pt x="873" y="777"/>
                    </a:cubicBezTo>
                    <a:cubicBezTo>
                      <a:pt x="859" y="784"/>
                      <a:pt x="846" y="790"/>
                      <a:pt x="834" y="797"/>
                    </a:cubicBezTo>
                    <a:cubicBezTo>
                      <a:pt x="832" y="797"/>
                      <a:pt x="831" y="800"/>
                      <a:pt x="831" y="802"/>
                    </a:cubicBezTo>
                    <a:cubicBezTo>
                      <a:pt x="831" y="818"/>
                      <a:pt x="831" y="834"/>
                      <a:pt x="831" y="852"/>
                    </a:cubicBezTo>
                    <a:close/>
                    <a:moveTo>
                      <a:pt x="733" y="842"/>
                    </a:moveTo>
                    <a:cubicBezTo>
                      <a:pt x="746" y="835"/>
                      <a:pt x="759" y="829"/>
                      <a:pt x="771" y="823"/>
                    </a:cubicBezTo>
                    <a:cubicBezTo>
                      <a:pt x="772" y="822"/>
                      <a:pt x="775" y="820"/>
                      <a:pt x="775" y="819"/>
                    </a:cubicBezTo>
                    <a:cubicBezTo>
                      <a:pt x="775" y="802"/>
                      <a:pt x="775" y="785"/>
                      <a:pt x="775" y="766"/>
                    </a:cubicBezTo>
                    <a:cubicBezTo>
                      <a:pt x="761" y="773"/>
                      <a:pt x="748" y="779"/>
                      <a:pt x="736" y="786"/>
                    </a:cubicBezTo>
                    <a:cubicBezTo>
                      <a:pt x="734" y="787"/>
                      <a:pt x="733" y="789"/>
                      <a:pt x="733" y="791"/>
                    </a:cubicBezTo>
                    <a:cubicBezTo>
                      <a:pt x="732" y="807"/>
                      <a:pt x="733" y="824"/>
                      <a:pt x="733" y="842"/>
                    </a:cubicBezTo>
                    <a:close/>
                    <a:moveTo>
                      <a:pt x="581" y="983"/>
                    </a:moveTo>
                    <a:cubicBezTo>
                      <a:pt x="567" y="990"/>
                      <a:pt x="554" y="996"/>
                      <a:pt x="542" y="1003"/>
                    </a:cubicBezTo>
                    <a:cubicBezTo>
                      <a:pt x="540" y="1004"/>
                      <a:pt x="538" y="1006"/>
                      <a:pt x="538" y="1007"/>
                    </a:cubicBezTo>
                    <a:cubicBezTo>
                      <a:pt x="538" y="1024"/>
                      <a:pt x="538" y="1040"/>
                      <a:pt x="538" y="1058"/>
                    </a:cubicBezTo>
                    <a:cubicBezTo>
                      <a:pt x="552" y="1052"/>
                      <a:pt x="565" y="1046"/>
                      <a:pt x="577" y="1039"/>
                    </a:cubicBezTo>
                    <a:cubicBezTo>
                      <a:pt x="579" y="1038"/>
                      <a:pt x="580" y="1035"/>
                      <a:pt x="580" y="1033"/>
                    </a:cubicBezTo>
                    <a:cubicBezTo>
                      <a:pt x="581" y="1017"/>
                      <a:pt x="581" y="1001"/>
                      <a:pt x="581" y="983"/>
                    </a:cubicBezTo>
                    <a:close/>
                    <a:moveTo>
                      <a:pt x="775" y="1005"/>
                    </a:moveTo>
                    <a:cubicBezTo>
                      <a:pt x="761" y="1012"/>
                      <a:pt x="748" y="1018"/>
                      <a:pt x="735" y="1025"/>
                    </a:cubicBezTo>
                    <a:cubicBezTo>
                      <a:pt x="734" y="1025"/>
                      <a:pt x="733" y="1028"/>
                      <a:pt x="733" y="1030"/>
                    </a:cubicBezTo>
                    <a:cubicBezTo>
                      <a:pt x="732" y="1046"/>
                      <a:pt x="733" y="1062"/>
                      <a:pt x="733" y="1080"/>
                    </a:cubicBezTo>
                    <a:cubicBezTo>
                      <a:pt x="746" y="1073"/>
                      <a:pt x="759" y="1067"/>
                      <a:pt x="772" y="1060"/>
                    </a:cubicBezTo>
                    <a:cubicBezTo>
                      <a:pt x="773" y="1059"/>
                      <a:pt x="775" y="1057"/>
                      <a:pt x="775" y="1055"/>
                    </a:cubicBezTo>
                    <a:cubicBezTo>
                      <a:pt x="775" y="1039"/>
                      <a:pt x="775" y="1022"/>
                      <a:pt x="775" y="1005"/>
                    </a:cubicBezTo>
                    <a:close/>
                    <a:moveTo>
                      <a:pt x="440" y="1018"/>
                    </a:moveTo>
                    <a:cubicBezTo>
                      <a:pt x="440" y="1036"/>
                      <a:pt x="440" y="1052"/>
                      <a:pt x="440" y="1068"/>
                    </a:cubicBezTo>
                    <a:cubicBezTo>
                      <a:pt x="440" y="1070"/>
                      <a:pt x="441" y="1073"/>
                      <a:pt x="443" y="1074"/>
                    </a:cubicBezTo>
                    <a:cubicBezTo>
                      <a:pt x="456" y="1080"/>
                      <a:pt x="469" y="1087"/>
                      <a:pt x="483" y="1093"/>
                    </a:cubicBezTo>
                    <a:cubicBezTo>
                      <a:pt x="483" y="1076"/>
                      <a:pt x="483" y="1060"/>
                      <a:pt x="482" y="1044"/>
                    </a:cubicBezTo>
                    <a:cubicBezTo>
                      <a:pt x="482" y="1042"/>
                      <a:pt x="481" y="1039"/>
                      <a:pt x="479" y="1038"/>
                    </a:cubicBezTo>
                    <a:cubicBezTo>
                      <a:pt x="466" y="1031"/>
                      <a:pt x="454" y="1025"/>
                      <a:pt x="440" y="1018"/>
                    </a:cubicBezTo>
                    <a:close/>
                    <a:moveTo>
                      <a:pt x="873" y="897"/>
                    </a:moveTo>
                    <a:cubicBezTo>
                      <a:pt x="859" y="904"/>
                      <a:pt x="846" y="910"/>
                      <a:pt x="834" y="916"/>
                    </a:cubicBezTo>
                    <a:cubicBezTo>
                      <a:pt x="832" y="917"/>
                      <a:pt x="831" y="919"/>
                      <a:pt x="831" y="920"/>
                    </a:cubicBezTo>
                    <a:cubicBezTo>
                      <a:pt x="831" y="937"/>
                      <a:pt x="831" y="954"/>
                      <a:pt x="831" y="972"/>
                    </a:cubicBezTo>
                    <a:cubicBezTo>
                      <a:pt x="845" y="965"/>
                      <a:pt x="857" y="959"/>
                      <a:pt x="869" y="952"/>
                    </a:cubicBezTo>
                    <a:cubicBezTo>
                      <a:pt x="871" y="952"/>
                      <a:pt x="873" y="949"/>
                      <a:pt x="873" y="946"/>
                    </a:cubicBezTo>
                    <a:cubicBezTo>
                      <a:pt x="873" y="930"/>
                      <a:pt x="873" y="914"/>
                      <a:pt x="873" y="897"/>
                    </a:cubicBezTo>
                    <a:close/>
                    <a:moveTo>
                      <a:pt x="581" y="1043"/>
                    </a:moveTo>
                    <a:cubicBezTo>
                      <a:pt x="567" y="1050"/>
                      <a:pt x="554" y="1056"/>
                      <a:pt x="541" y="1063"/>
                    </a:cubicBezTo>
                    <a:cubicBezTo>
                      <a:pt x="540" y="1063"/>
                      <a:pt x="538" y="1065"/>
                      <a:pt x="538" y="1067"/>
                    </a:cubicBezTo>
                    <a:cubicBezTo>
                      <a:pt x="538" y="1083"/>
                      <a:pt x="538" y="1100"/>
                      <a:pt x="538" y="1118"/>
                    </a:cubicBezTo>
                    <a:cubicBezTo>
                      <a:pt x="552" y="1111"/>
                      <a:pt x="565" y="1105"/>
                      <a:pt x="577" y="1099"/>
                    </a:cubicBezTo>
                    <a:cubicBezTo>
                      <a:pt x="579" y="1098"/>
                      <a:pt x="580" y="1095"/>
                      <a:pt x="580" y="1093"/>
                    </a:cubicBezTo>
                    <a:cubicBezTo>
                      <a:pt x="581" y="1077"/>
                      <a:pt x="581" y="1061"/>
                      <a:pt x="581" y="1043"/>
                    </a:cubicBezTo>
                    <a:close/>
                    <a:moveTo>
                      <a:pt x="98" y="487"/>
                    </a:moveTo>
                    <a:cubicBezTo>
                      <a:pt x="98" y="505"/>
                      <a:pt x="98" y="521"/>
                      <a:pt x="99" y="537"/>
                    </a:cubicBezTo>
                    <a:cubicBezTo>
                      <a:pt x="99" y="538"/>
                      <a:pt x="99" y="541"/>
                      <a:pt x="100" y="542"/>
                    </a:cubicBezTo>
                    <a:cubicBezTo>
                      <a:pt x="113" y="549"/>
                      <a:pt x="127" y="555"/>
                      <a:pt x="141" y="562"/>
                    </a:cubicBezTo>
                    <a:cubicBezTo>
                      <a:pt x="141" y="544"/>
                      <a:pt x="141" y="528"/>
                      <a:pt x="141" y="512"/>
                    </a:cubicBezTo>
                    <a:cubicBezTo>
                      <a:pt x="141" y="510"/>
                      <a:pt x="139" y="508"/>
                      <a:pt x="138" y="507"/>
                    </a:cubicBezTo>
                    <a:cubicBezTo>
                      <a:pt x="125" y="500"/>
                      <a:pt x="113" y="494"/>
                      <a:pt x="98" y="487"/>
                    </a:cubicBezTo>
                    <a:close/>
                    <a:moveTo>
                      <a:pt x="775" y="707"/>
                    </a:moveTo>
                    <a:cubicBezTo>
                      <a:pt x="761" y="714"/>
                      <a:pt x="748" y="720"/>
                      <a:pt x="736" y="726"/>
                    </a:cubicBezTo>
                    <a:cubicBezTo>
                      <a:pt x="735" y="727"/>
                      <a:pt x="733" y="729"/>
                      <a:pt x="733" y="731"/>
                    </a:cubicBezTo>
                    <a:cubicBezTo>
                      <a:pt x="732" y="747"/>
                      <a:pt x="733" y="764"/>
                      <a:pt x="733" y="782"/>
                    </a:cubicBezTo>
                    <a:cubicBezTo>
                      <a:pt x="747" y="775"/>
                      <a:pt x="759" y="769"/>
                      <a:pt x="771" y="763"/>
                    </a:cubicBezTo>
                    <a:cubicBezTo>
                      <a:pt x="773" y="762"/>
                      <a:pt x="775" y="759"/>
                      <a:pt x="775" y="756"/>
                    </a:cubicBezTo>
                    <a:cubicBezTo>
                      <a:pt x="775" y="740"/>
                      <a:pt x="775" y="724"/>
                      <a:pt x="775" y="707"/>
                    </a:cubicBezTo>
                    <a:close/>
                    <a:moveTo>
                      <a:pt x="383" y="421"/>
                    </a:moveTo>
                    <a:cubicBezTo>
                      <a:pt x="368" y="414"/>
                      <a:pt x="356" y="407"/>
                      <a:pt x="343" y="401"/>
                    </a:cubicBezTo>
                    <a:cubicBezTo>
                      <a:pt x="341" y="400"/>
                      <a:pt x="338" y="400"/>
                      <a:pt x="336" y="401"/>
                    </a:cubicBezTo>
                    <a:cubicBezTo>
                      <a:pt x="322" y="407"/>
                      <a:pt x="309" y="414"/>
                      <a:pt x="294" y="421"/>
                    </a:cubicBezTo>
                    <a:cubicBezTo>
                      <a:pt x="309" y="429"/>
                      <a:pt x="323" y="436"/>
                      <a:pt x="336" y="442"/>
                    </a:cubicBezTo>
                    <a:cubicBezTo>
                      <a:pt x="338" y="443"/>
                      <a:pt x="340" y="443"/>
                      <a:pt x="341" y="442"/>
                    </a:cubicBezTo>
                    <a:cubicBezTo>
                      <a:pt x="355" y="436"/>
                      <a:pt x="368" y="429"/>
                      <a:pt x="383" y="421"/>
                    </a:cubicBezTo>
                    <a:close/>
                    <a:moveTo>
                      <a:pt x="245" y="397"/>
                    </a:moveTo>
                    <a:cubicBezTo>
                      <a:pt x="260" y="404"/>
                      <a:pt x="273" y="411"/>
                      <a:pt x="287" y="418"/>
                    </a:cubicBezTo>
                    <a:cubicBezTo>
                      <a:pt x="288" y="418"/>
                      <a:pt x="291" y="419"/>
                      <a:pt x="292" y="418"/>
                    </a:cubicBezTo>
                    <a:cubicBezTo>
                      <a:pt x="306" y="411"/>
                      <a:pt x="319" y="404"/>
                      <a:pt x="334" y="397"/>
                    </a:cubicBezTo>
                    <a:cubicBezTo>
                      <a:pt x="319" y="389"/>
                      <a:pt x="306" y="382"/>
                      <a:pt x="293" y="376"/>
                    </a:cubicBezTo>
                    <a:cubicBezTo>
                      <a:pt x="291" y="375"/>
                      <a:pt x="288" y="376"/>
                      <a:pt x="286" y="376"/>
                    </a:cubicBezTo>
                    <a:cubicBezTo>
                      <a:pt x="273" y="383"/>
                      <a:pt x="260" y="389"/>
                      <a:pt x="245" y="397"/>
                    </a:cubicBezTo>
                    <a:close/>
                    <a:moveTo>
                      <a:pt x="879" y="423"/>
                    </a:moveTo>
                    <a:cubicBezTo>
                      <a:pt x="894" y="430"/>
                      <a:pt x="907" y="437"/>
                      <a:pt x="921" y="444"/>
                    </a:cubicBezTo>
                    <a:cubicBezTo>
                      <a:pt x="922" y="444"/>
                      <a:pt x="925" y="445"/>
                      <a:pt x="926" y="444"/>
                    </a:cubicBezTo>
                    <a:cubicBezTo>
                      <a:pt x="940" y="437"/>
                      <a:pt x="953" y="430"/>
                      <a:pt x="968" y="423"/>
                    </a:cubicBezTo>
                    <a:cubicBezTo>
                      <a:pt x="953" y="415"/>
                      <a:pt x="940" y="409"/>
                      <a:pt x="927" y="402"/>
                    </a:cubicBezTo>
                    <a:cubicBezTo>
                      <a:pt x="925" y="401"/>
                      <a:pt x="922" y="401"/>
                      <a:pt x="920" y="402"/>
                    </a:cubicBezTo>
                    <a:cubicBezTo>
                      <a:pt x="907" y="409"/>
                      <a:pt x="894" y="415"/>
                      <a:pt x="879" y="423"/>
                    </a:cubicBezTo>
                    <a:close/>
                    <a:moveTo>
                      <a:pt x="443" y="250"/>
                    </a:moveTo>
                    <a:cubicBezTo>
                      <a:pt x="458" y="258"/>
                      <a:pt x="471" y="264"/>
                      <a:pt x="484" y="271"/>
                    </a:cubicBezTo>
                    <a:cubicBezTo>
                      <a:pt x="486" y="272"/>
                      <a:pt x="489" y="272"/>
                      <a:pt x="491" y="271"/>
                    </a:cubicBezTo>
                    <a:cubicBezTo>
                      <a:pt x="504" y="264"/>
                      <a:pt x="518" y="258"/>
                      <a:pt x="532" y="250"/>
                    </a:cubicBezTo>
                    <a:cubicBezTo>
                      <a:pt x="517" y="243"/>
                      <a:pt x="504" y="236"/>
                      <a:pt x="490" y="230"/>
                    </a:cubicBezTo>
                    <a:cubicBezTo>
                      <a:pt x="489" y="229"/>
                      <a:pt x="486" y="229"/>
                      <a:pt x="485" y="230"/>
                    </a:cubicBezTo>
                    <a:cubicBezTo>
                      <a:pt x="471" y="236"/>
                      <a:pt x="458" y="243"/>
                      <a:pt x="443" y="250"/>
                    </a:cubicBezTo>
                    <a:close/>
                    <a:moveTo>
                      <a:pt x="489" y="618"/>
                    </a:moveTo>
                    <a:cubicBezTo>
                      <a:pt x="504" y="625"/>
                      <a:pt x="518" y="632"/>
                      <a:pt x="531" y="639"/>
                    </a:cubicBezTo>
                    <a:cubicBezTo>
                      <a:pt x="533" y="639"/>
                      <a:pt x="535" y="639"/>
                      <a:pt x="537" y="639"/>
                    </a:cubicBezTo>
                    <a:cubicBezTo>
                      <a:pt x="550" y="632"/>
                      <a:pt x="564" y="625"/>
                      <a:pt x="579" y="618"/>
                    </a:cubicBezTo>
                    <a:cubicBezTo>
                      <a:pt x="564" y="610"/>
                      <a:pt x="550" y="603"/>
                      <a:pt x="537" y="597"/>
                    </a:cubicBezTo>
                    <a:cubicBezTo>
                      <a:pt x="535" y="596"/>
                      <a:pt x="533" y="596"/>
                      <a:pt x="532" y="597"/>
                    </a:cubicBezTo>
                    <a:cubicBezTo>
                      <a:pt x="518" y="603"/>
                      <a:pt x="504" y="610"/>
                      <a:pt x="489" y="618"/>
                    </a:cubicBezTo>
                    <a:close/>
                    <a:moveTo>
                      <a:pt x="286" y="372"/>
                    </a:moveTo>
                    <a:cubicBezTo>
                      <a:pt x="271" y="365"/>
                      <a:pt x="257" y="358"/>
                      <a:pt x="244" y="351"/>
                    </a:cubicBezTo>
                    <a:cubicBezTo>
                      <a:pt x="243" y="351"/>
                      <a:pt x="241" y="351"/>
                      <a:pt x="240" y="351"/>
                    </a:cubicBezTo>
                    <a:cubicBezTo>
                      <a:pt x="226" y="358"/>
                      <a:pt x="212" y="365"/>
                      <a:pt x="196" y="372"/>
                    </a:cubicBezTo>
                    <a:cubicBezTo>
                      <a:pt x="211" y="380"/>
                      <a:pt x="225" y="387"/>
                      <a:pt x="238" y="393"/>
                    </a:cubicBezTo>
                    <a:cubicBezTo>
                      <a:pt x="240" y="394"/>
                      <a:pt x="243" y="394"/>
                      <a:pt x="245" y="393"/>
                    </a:cubicBezTo>
                    <a:cubicBezTo>
                      <a:pt x="258" y="387"/>
                      <a:pt x="271" y="380"/>
                      <a:pt x="286" y="372"/>
                    </a:cubicBezTo>
                    <a:close/>
                    <a:moveTo>
                      <a:pt x="481" y="569"/>
                    </a:moveTo>
                    <a:cubicBezTo>
                      <a:pt x="466" y="561"/>
                      <a:pt x="453" y="555"/>
                      <a:pt x="440" y="548"/>
                    </a:cubicBezTo>
                    <a:cubicBezTo>
                      <a:pt x="438" y="548"/>
                      <a:pt x="436" y="547"/>
                      <a:pt x="434" y="548"/>
                    </a:cubicBezTo>
                    <a:cubicBezTo>
                      <a:pt x="420" y="555"/>
                      <a:pt x="407" y="562"/>
                      <a:pt x="392" y="569"/>
                    </a:cubicBezTo>
                    <a:cubicBezTo>
                      <a:pt x="407" y="576"/>
                      <a:pt x="420" y="583"/>
                      <a:pt x="433" y="589"/>
                    </a:cubicBezTo>
                    <a:cubicBezTo>
                      <a:pt x="435" y="590"/>
                      <a:pt x="438" y="591"/>
                      <a:pt x="440" y="590"/>
                    </a:cubicBezTo>
                    <a:cubicBezTo>
                      <a:pt x="453" y="583"/>
                      <a:pt x="467" y="576"/>
                      <a:pt x="481" y="569"/>
                    </a:cubicBezTo>
                    <a:close/>
                    <a:moveTo>
                      <a:pt x="249" y="347"/>
                    </a:moveTo>
                    <a:cubicBezTo>
                      <a:pt x="263" y="355"/>
                      <a:pt x="276" y="362"/>
                      <a:pt x="289" y="368"/>
                    </a:cubicBezTo>
                    <a:cubicBezTo>
                      <a:pt x="291" y="369"/>
                      <a:pt x="293" y="370"/>
                      <a:pt x="295" y="369"/>
                    </a:cubicBezTo>
                    <a:cubicBezTo>
                      <a:pt x="309" y="362"/>
                      <a:pt x="323" y="355"/>
                      <a:pt x="338" y="347"/>
                    </a:cubicBezTo>
                    <a:cubicBezTo>
                      <a:pt x="323" y="340"/>
                      <a:pt x="310" y="333"/>
                      <a:pt x="297" y="327"/>
                    </a:cubicBezTo>
                    <a:cubicBezTo>
                      <a:pt x="295" y="326"/>
                      <a:pt x="292" y="326"/>
                      <a:pt x="290" y="327"/>
                    </a:cubicBezTo>
                    <a:cubicBezTo>
                      <a:pt x="277" y="333"/>
                      <a:pt x="263" y="340"/>
                      <a:pt x="249" y="347"/>
                    </a:cubicBezTo>
                    <a:close/>
                    <a:moveTo>
                      <a:pt x="920" y="398"/>
                    </a:moveTo>
                    <a:cubicBezTo>
                      <a:pt x="905" y="391"/>
                      <a:pt x="891" y="384"/>
                      <a:pt x="878" y="378"/>
                    </a:cubicBezTo>
                    <a:cubicBezTo>
                      <a:pt x="877" y="377"/>
                      <a:pt x="875" y="377"/>
                      <a:pt x="874" y="377"/>
                    </a:cubicBezTo>
                    <a:cubicBezTo>
                      <a:pt x="860" y="384"/>
                      <a:pt x="846" y="391"/>
                      <a:pt x="830" y="398"/>
                    </a:cubicBezTo>
                    <a:cubicBezTo>
                      <a:pt x="846" y="406"/>
                      <a:pt x="859" y="413"/>
                      <a:pt x="872" y="419"/>
                    </a:cubicBezTo>
                    <a:cubicBezTo>
                      <a:pt x="874" y="420"/>
                      <a:pt x="877" y="420"/>
                      <a:pt x="879" y="419"/>
                    </a:cubicBezTo>
                    <a:cubicBezTo>
                      <a:pt x="892" y="413"/>
                      <a:pt x="905" y="406"/>
                      <a:pt x="920" y="398"/>
                    </a:cubicBezTo>
                    <a:close/>
                    <a:moveTo>
                      <a:pt x="629" y="299"/>
                    </a:moveTo>
                    <a:cubicBezTo>
                      <a:pt x="614" y="291"/>
                      <a:pt x="601" y="284"/>
                      <a:pt x="587" y="278"/>
                    </a:cubicBezTo>
                    <a:cubicBezTo>
                      <a:pt x="586" y="277"/>
                      <a:pt x="584" y="277"/>
                      <a:pt x="583" y="278"/>
                    </a:cubicBezTo>
                    <a:cubicBezTo>
                      <a:pt x="569" y="285"/>
                      <a:pt x="555" y="291"/>
                      <a:pt x="540" y="299"/>
                    </a:cubicBezTo>
                    <a:cubicBezTo>
                      <a:pt x="555" y="306"/>
                      <a:pt x="569" y="313"/>
                      <a:pt x="582" y="320"/>
                    </a:cubicBezTo>
                    <a:cubicBezTo>
                      <a:pt x="584" y="321"/>
                      <a:pt x="586" y="321"/>
                      <a:pt x="588" y="320"/>
                    </a:cubicBezTo>
                    <a:cubicBezTo>
                      <a:pt x="601" y="313"/>
                      <a:pt x="614" y="307"/>
                      <a:pt x="629" y="299"/>
                    </a:cubicBezTo>
                    <a:close/>
                    <a:moveTo>
                      <a:pt x="725" y="447"/>
                    </a:moveTo>
                    <a:cubicBezTo>
                      <a:pt x="710" y="440"/>
                      <a:pt x="697" y="433"/>
                      <a:pt x="683" y="427"/>
                    </a:cubicBezTo>
                    <a:cubicBezTo>
                      <a:pt x="682" y="426"/>
                      <a:pt x="680" y="425"/>
                      <a:pt x="678" y="426"/>
                    </a:cubicBezTo>
                    <a:cubicBezTo>
                      <a:pt x="664" y="433"/>
                      <a:pt x="651" y="440"/>
                      <a:pt x="635" y="447"/>
                    </a:cubicBezTo>
                    <a:cubicBezTo>
                      <a:pt x="650" y="455"/>
                      <a:pt x="663" y="462"/>
                      <a:pt x="677" y="468"/>
                    </a:cubicBezTo>
                    <a:cubicBezTo>
                      <a:pt x="679" y="469"/>
                      <a:pt x="682" y="469"/>
                      <a:pt x="684" y="468"/>
                    </a:cubicBezTo>
                    <a:cubicBezTo>
                      <a:pt x="697" y="461"/>
                      <a:pt x="710" y="455"/>
                      <a:pt x="725" y="447"/>
                    </a:cubicBezTo>
                    <a:close/>
                    <a:moveTo>
                      <a:pt x="431" y="543"/>
                    </a:moveTo>
                    <a:cubicBezTo>
                      <a:pt x="416" y="536"/>
                      <a:pt x="403" y="529"/>
                      <a:pt x="390" y="522"/>
                    </a:cubicBezTo>
                    <a:cubicBezTo>
                      <a:pt x="388" y="522"/>
                      <a:pt x="386" y="521"/>
                      <a:pt x="385" y="522"/>
                    </a:cubicBezTo>
                    <a:cubicBezTo>
                      <a:pt x="371" y="529"/>
                      <a:pt x="357" y="535"/>
                      <a:pt x="342" y="543"/>
                    </a:cubicBezTo>
                    <a:cubicBezTo>
                      <a:pt x="357" y="551"/>
                      <a:pt x="370" y="557"/>
                      <a:pt x="383" y="564"/>
                    </a:cubicBezTo>
                    <a:cubicBezTo>
                      <a:pt x="385" y="565"/>
                      <a:pt x="388" y="565"/>
                      <a:pt x="390" y="564"/>
                    </a:cubicBezTo>
                    <a:cubicBezTo>
                      <a:pt x="403" y="557"/>
                      <a:pt x="416" y="551"/>
                      <a:pt x="431" y="543"/>
                    </a:cubicBezTo>
                    <a:close/>
                    <a:moveTo>
                      <a:pt x="435" y="396"/>
                    </a:moveTo>
                    <a:cubicBezTo>
                      <a:pt x="420" y="389"/>
                      <a:pt x="407" y="382"/>
                      <a:pt x="393" y="375"/>
                    </a:cubicBezTo>
                    <a:cubicBezTo>
                      <a:pt x="392" y="375"/>
                      <a:pt x="390" y="375"/>
                      <a:pt x="389" y="375"/>
                    </a:cubicBezTo>
                    <a:cubicBezTo>
                      <a:pt x="375" y="382"/>
                      <a:pt x="361" y="389"/>
                      <a:pt x="346" y="396"/>
                    </a:cubicBezTo>
                    <a:cubicBezTo>
                      <a:pt x="361" y="404"/>
                      <a:pt x="374" y="411"/>
                      <a:pt x="388" y="417"/>
                    </a:cubicBezTo>
                    <a:cubicBezTo>
                      <a:pt x="389" y="418"/>
                      <a:pt x="392" y="418"/>
                      <a:pt x="394" y="417"/>
                    </a:cubicBezTo>
                    <a:cubicBezTo>
                      <a:pt x="407" y="411"/>
                      <a:pt x="420" y="404"/>
                      <a:pt x="435" y="396"/>
                    </a:cubicBezTo>
                    <a:close/>
                    <a:moveTo>
                      <a:pt x="387" y="372"/>
                    </a:moveTo>
                    <a:cubicBezTo>
                      <a:pt x="372" y="365"/>
                      <a:pt x="359" y="358"/>
                      <a:pt x="346" y="352"/>
                    </a:cubicBezTo>
                    <a:cubicBezTo>
                      <a:pt x="344" y="351"/>
                      <a:pt x="341" y="351"/>
                      <a:pt x="338" y="352"/>
                    </a:cubicBezTo>
                    <a:cubicBezTo>
                      <a:pt x="325" y="358"/>
                      <a:pt x="312" y="365"/>
                      <a:pt x="297" y="372"/>
                    </a:cubicBezTo>
                    <a:cubicBezTo>
                      <a:pt x="312" y="379"/>
                      <a:pt x="326" y="386"/>
                      <a:pt x="340" y="393"/>
                    </a:cubicBezTo>
                    <a:cubicBezTo>
                      <a:pt x="341" y="394"/>
                      <a:pt x="343" y="394"/>
                      <a:pt x="344" y="393"/>
                    </a:cubicBezTo>
                    <a:cubicBezTo>
                      <a:pt x="358" y="386"/>
                      <a:pt x="371" y="379"/>
                      <a:pt x="387" y="372"/>
                    </a:cubicBezTo>
                    <a:close/>
                    <a:moveTo>
                      <a:pt x="491" y="275"/>
                    </a:moveTo>
                    <a:cubicBezTo>
                      <a:pt x="506" y="282"/>
                      <a:pt x="519" y="289"/>
                      <a:pt x="532" y="295"/>
                    </a:cubicBezTo>
                    <a:cubicBezTo>
                      <a:pt x="534" y="296"/>
                      <a:pt x="537" y="297"/>
                      <a:pt x="539" y="296"/>
                    </a:cubicBezTo>
                    <a:cubicBezTo>
                      <a:pt x="552" y="289"/>
                      <a:pt x="566" y="282"/>
                      <a:pt x="581" y="274"/>
                    </a:cubicBezTo>
                    <a:cubicBezTo>
                      <a:pt x="566" y="267"/>
                      <a:pt x="553" y="260"/>
                      <a:pt x="539" y="254"/>
                    </a:cubicBezTo>
                    <a:cubicBezTo>
                      <a:pt x="538" y="253"/>
                      <a:pt x="535" y="253"/>
                      <a:pt x="534" y="254"/>
                    </a:cubicBezTo>
                    <a:cubicBezTo>
                      <a:pt x="520" y="260"/>
                      <a:pt x="507" y="267"/>
                      <a:pt x="491" y="275"/>
                    </a:cubicBezTo>
                    <a:close/>
                    <a:moveTo>
                      <a:pt x="441" y="593"/>
                    </a:moveTo>
                    <a:cubicBezTo>
                      <a:pt x="456" y="601"/>
                      <a:pt x="469" y="608"/>
                      <a:pt x="483" y="614"/>
                    </a:cubicBezTo>
                    <a:cubicBezTo>
                      <a:pt x="484" y="615"/>
                      <a:pt x="487" y="615"/>
                      <a:pt x="488" y="614"/>
                    </a:cubicBezTo>
                    <a:cubicBezTo>
                      <a:pt x="502" y="608"/>
                      <a:pt x="515" y="601"/>
                      <a:pt x="530" y="593"/>
                    </a:cubicBezTo>
                    <a:cubicBezTo>
                      <a:pt x="515" y="586"/>
                      <a:pt x="502" y="579"/>
                      <a:pt x="488" y="573"/>
                    </a:cubicBezTo>
                    <a:cubicBezTo>
                      <a:pt x="487" y="572"/>
                      <a:pt x="484" y="572"/>
                      <a:pt x="482" y="573"/>
                    </a:cubicBezTo>
                    <a:cubicBezTo>
                      <a:pt x="469" y="579"/>
                      <a:pt x="456" y="586"/>
                      <a:pt x="441" y="593"/>
                    </a:cubicBezTo>
                    <a:close/>
                    <a:moveTo>
                      <a:pt x="382" y="519"/>
                    </a:moveTo>
                    <a:cubicBezTo>
                      <a:pt x="368" y="511"/>
                      <a:pt x="355" y="505"/>
                      <a:pt x="342" y="498"/>
                    </a:cubicBezTo>
                    <a:cubicBezTo>
                      <a:pt x="340" y="497"/>
                      <a:pt x="337" y="497"/>
                      <a:pt x="335" y="498"/>
                    </a:cubicBezTo>
                    <a:cubicBezTo>
                      <a:pt x="322" y="505"/>
                      <a:pt x="308" y="511"/>
                      <a:pt x="293" y="519"/>
                    </a:cubicBezTo>
                    <a:cubicBezTo>
                      <a:pt x="308" y="526"/>
                      <a:pt x="322" y="533"/>
                      <a:pt x="336" y="540"/>
                    </a:cubicBezTo>
                    <a:cubicBezTo>
                      <a:pt x="337" y="541"/>
                      <a:pt x="339" y="541"/>
                      <a:pt x="341" y="540"/>
                    </a:cubicBezTo>
                    <a:cubicBezTo>
                      <a:pt x="354" y="533"/>
                      <a:pt x="367" y="526"/>
                      <a:pt x="382" y="519"/>
                    </a:cubicBezTo>
                    <a:close/>
                    <a:moveTo>
                      <a:pt x="822" y="398"/>
                    </a:moveTo>
                    <a:cubicBezTo>
                      <a:pt x="807" y="391"/>
                      <a:pt x="794" y="384"/>
                      <a:pt x="781" y="378"/>
                    </a:cubicBezTo>
                    <a:cubicBezTo>
                      <a:pt x="780" y="377"/>
                      <a:pt x="777" y="377"/>
                      <a:pt x="776" y="377"/>
                    </a:cubicBezTo>
                    <a:cubicBezTo>
                      <a:pt x="762" y="384"/>
                      <a:pt x="748" y="391"/>
                      <a:pt x="733" y="398"/>
                    </a:cubicBezTo>
                    <a:cubicBezTo>
                      <a:pt x="748" y="406"/>
                      <a:pt x="761" y="413"/>
                      <a:pt x="775" y="419"/>
                    </a:cubicBezTo>
                    <a:cubicBezTo>
                      <a:pt x="776" y="420"/>
                      <a:pt x="780" y="420"/>
                      <a:pt x="782" y="419"/>
                    </a:cubicBezTo>
                    <a:cubicBezTo>
                      <a:pt x="795" y="413"/>
                      <a:pt x="808" y="406"/>
                      <a:pt x="822" y="398"/>
                    </a:cubicBezTo>
                    <a:close/>
                    <a:moveTo>
                      <a:pt x="684" y="423"/>
                    </a:moveTo>
                    <a:cubicBezTo>
                      <a:pt x="695" y="428"/>
                      <a:pt x="705" y="432"/>
                      <a:pt x="714" y="438"/>
                    </a:cubicBezTo>
                    <a:cubicBezTo>
                      <a:pt x="725" y="445"/>
                      <a:pt x="734" y="445"/>
                      <a:pt x="744" y="438"/>
                    </a:cubicBezTo>
                    <a:cubicBezTo>
                      <a:pt x="753" y="432"/>
                      <a:pt x="763" y="428"/>
                      <a:pt x="773" y="423"/>
                    </a:cubicBezTo>
                    <a:cubicBezTo>
                      <a:pt x="759" y="415"/>
                      <a:pt x="746" y="409"/>
                      <a:pt x="733" y="403"/>
                    </a:cubicBezTo>
                    <a:cubicBezTo>
                      <a:pt x="732" y="402"/>
                      <a:pt x="729" y="401"/>
                      <a:pt x="727" y="402"/>
                    </a:cubicBezTo>
                    <a:cubicBezTo>
                      <a:pt x="713" y="408"/>
                      <a:pt x="700" y="415"/>
                      <a:pt x="684" y="423"/>
                    </a:cubicBezTo>
                    <a:close/>
                    <a:moveTo>
                      <a:pt x="196" y="470"/>
                    </a:moveTo>
                    <a:cubicBezTo>
                      <a:pt x="207" y="475"/>
                      <a:pt x="217" y="479"/>
                      <a:pt x="226" y="485"/>
                    </a:cubicBezTo>
                    <a:cubicBezTo>
                      <a:pt x="237" y="492"/>
                      <a:pt x="246" y="491"/>
                      <a:pt x="257" y="484"/>
                    </a:cubicBezTo>
                    <a:cubicBezTo>
                      <a:pt x="266" y="479"/>
                      <a:pt x="275" y="475"/>
                      <a:pt x="285" y="470"/>
                    </a:cubicBezTo>
                    <a:cubicBezTo>
                      <a:pt x="271" y="462"/>
                      <a:pt x="258" y="456"/>
                      <a:pt x="245" y="449"/>
                    </a:cubicBezTo>
                    <a:cubicBezTo>
                      <a:pt x="243" y="448"/>
                      <a:pt x="239" y="449"/>
                      <a:pt x="237" y="450"/>
                    </a:cubicBezTo>
                    <a:cubicBezTo>
                      <a:pt x="224" y="456"/>
                      <a:pt x="211" y="463"/>
                      <a:pt x="196" y="470"/>
                    </a:cubicBezTo>
                    <a:close/>
                    <a:moveTo>
                      <a:pt x="538" y="593"/>
                    </a:moveTo>
                    <a:cubicBezTo>
                      <a:pt x="552" y="601"/>
                      <a:pt x="566" y="607"/>
                      <a:pt x="579" y="614"/>
                    </a:cubicBezTo>
                    <a:cubicBezTo>
                      <a:pt x="581" y="615"/>
                      <a:pt x="583" y="615"/>
                      <a:pt x="584" y="615"/>
                    </a:cubicBezTo>
                    <a:cubicBezTo>
                      <a:pt x="598" y="608"/>
                      <a:pt x="612" y="601"/>
                      <a:pt x="627" y="593"/>
                    </a:cubicBezTo>
                    <a:cubicBezTo>
                      <a:pt x="612" y="586"/>
                      <a:pt x="599" y="579"/>
                      <a:pt x="586" y="573"/>
                    </a:cubicBezTo>
                    <a:cubicBezTo>
                      <a:pt x="584" y="572"/>
                      <a:pt x="582" y="572"/>
                      <a:pt x="581" y="572"/>
                    </a:cubicBezTo>
                    <a:cubicBezTo>
                      <a:pt x="567" y="579"/>
                      <a:pt x="553" y="586"/>
                      <a:pt x="538" y="593"/>
                    </a:cubicBezTo>
                    <a:close/>
                    <a:moveTo>
                      <a:pt x="591" y="324"/>
                    </a:moveTo>
                    <a:cubicBezTo>
                      <a:pt x="606" y="332"/>
                      <a:pt x="619" y="339"/>
                      <a:pt x="632" y="345"/>
                    </a:cubicBezTo>
                    <a:cubicBezTo>
                      <a:pt x="634" y="346"/>
                      <a:pt x="636" y="346"/>
                      <a:pt x="637" y="346"/>
                    </a:cubicBezTo>
                    <a:cubicBezTo>
                      <a:pt x="651" y="339"/>
                      <a:pt x="665" y="332"/>
                      <a:pt x="680" y="324"/>
                    </a:cubicBezTo>
                    <a:cubicBezTo>
                      <a:pt x="665" y="317"/>
                      <a:pt x="652" y="310"/>
                      <a:pt x="639" y="304"/>
                    </a:cubicBezTo>
                    <a:cubicBezTo>
                      <a:pt x="637" y="303"/>
                      <a:pt x="633" y="303"/>
                      <a:pt x="631" y="304"/>
                    </a:cubicBezTo>
                    <a:cubicBezTo>
                      <a:pt x="618" y="310"/>
                      <a:pt x="605" y="317"/>
                      <a:pt x="591" y="324"/>
                    </a:cubicBezTo>
                    <a:close/>
                    <a:moveTo>
                      <a:pt x="587" y="472"/>
                    </a:moveTo>
                    <a:cubicBezTo>
                      <a:pt x="598" y="477"/>
                      <a:pt x="609" y="482"/>
                      <a:pt x="618" y="488"/>
                    </a:cubicBezTo>
                    <a:cubicBezTo>
                      <a:pt x="628" y="494"/>
                      <a:pt x="636" y="493"/>
                      <a:pt x="645" y="488"/>
                    </a:cubicBezTo>
                    <a:cubicBezTo>
                      <a:pt x="655" y="482"/>
                      <a:pt x="665" y="477"/>
                      <a:pt x="676" y="472"/>
                    </a:cubicBezTo>
                    <a:cubicBezTo>
                      <a:pt x="661" y="464"/>
                      <a:pt x="649" y="458"/>
                      <a:pt x="636" y="452"/>
                    </a:cubicBezTo>
                    <a:cubicBezTo>
                      <a:pt x="633" y="451"/>
                      <a:pt x="630" y="450"/>
                      <a:pt x="627" y="452"/>
                    </a:cubicBezTo>
                    <a:cubicBezTo>
                      <a:pt x="614" y="458"/>
                      <a:pt x="601" y="464"/>
                      <a:pt x="587" y="472"/>
                    </a:cubicBezTo>
                    <a:close/>
                    <a:moveTo>
                      <a:pt x="245" y="494"/>
                    </a:moveTo>
                    <a:cubicBezTo>
                      <a:pt x="260" y="502"/>
                      <a:pt x="273" y="509"/>
                      <a:pt x="287" y="516"/>
                    </a:cubicBezTo>
                    <a:cubicBezTo>
                      <a:pt x="288" y="516"/>
                      <a:pt x="290" y="516"/>
                      <a:pt x="291" y="516"/>
                    </a:cubicBezTo>
                    <a:cubicBezTo>
                      <a:pt x="305" y="509"/>
                      <a:pt x="319" y="502"/>
                      <a:pt x="334" y="494"/>
                    </a:cubicBezTo>
                    <a:cubicBezTo>
                      <a:pt x="319" y="487"/>
                      <a:pt x="306" y="480"/>
                      <a:pt x="293" y="474"/>
                    </a:cubicBezTo>
                    <a:cubicBezTo>
                      <a:pt x="291" y="473"/>
                      <a:pt x="288" y="473"/>
                      <a:pt x="286" y="474"/>
                    </a:cubicBezTo>
                    <a:cubicBezTo>
                      <a:pt x="273" y="480"/>
                      <a:pt x="259" y="487"/>
                      <a:pt x="245" y="494"/>
                    </a:cubicBezTo>
                    <a:close/>
                    <a:moveTo>
                      <a:pt x="538" y="496"/>
                    </a:moveTo>
                    <a:cubicBezTo>
                      <a:pt x="553" y="503"/>
                      <a:pt x="566" y="510"/>
                      <a:pt x="580" y="517"/>
                    </a:cubicBezTo>
                    <a:cubicBezTo>
                      <a:pt x="581" y="518"/>
                      <a:pt x="584" y="518"/>
                      <a:pt x="585" y="517"/>
                    </a:cubicBezTo>
                    <a:cubicBezTo>
                      <a:pt x="599" y="511"/>
                      <a:pt x="612" y="504"/>
                      <a:pt x="627" y="496"/>
                    </a:cubicBezTo>
                    <a:cubicBezTo>
                      <a:pt x="612" y="488"/>
                      <a:pt x="599" y="482"/>
                      <a:pt x="585" y="475"/>
                    </a:cubicBezTo>
                    <a:cubicBezTo>
                      <a:pt x="584" y="475"/>
                      <a:pt x="581" y="475"/>
                      <a:pt x="579" y="476"/>
                    </a:cubicBezTo>
                    <a:cubicBezTo>
                      <a:pt x="566" y="482"/>
                      <a:pt x="553" y="489"/>
                      <a:pt x="538" y="496"/>
                    </a:cubicBezTo>
                    <a:close/>
                    <a:moveTo>
                      <a:pt x="530" y="545"/>
                    </a:moveTo>
                    <a:cubicBezTo>
                      <a:pt x="515" y="537"/>
                      <a:pt x="502" y="531"/>
                      <a:pt x="489" y="524"/>
                    </a:cubicBezTo>
                    <a:cubicBezTo>
                      <a:pt x="487" y="523"/>
                      <a:pt x="484" y="523"/>
                      <a:pt x="483" y="524"/>
                    </a:cubicBezTo>
                    <a:cubicBezTo>
                      <a:pt x="469" y="530"/>
                      <a:pt x="455" y="537"/>
                      <a:pt x="441" y="545"/>
                    </a:cubicBezTo>
                    <a:cubicBezTo>
                      <a:pt x="456" y="552"/>
                      <a:pt x="469" y="559"/>
                      <a:pt x="483" y="566"/>
                    </a:cubicBezTo>
                    <a:cubicBezTo>
                      <a:pt x="485" y="567"/>
                      <a:pt x="487" y="566"/>
                      <a:pt x="489" y="565"/>
                    </a:cubicBezTo>
                    <a:cubicBezTo>
                      <a:pt x="502" y="559"/>
                      <a:pt x="515" y="552"/>
                      <a:pt x="530" y="545"/>
                    </a:cubicBezTo>
                    <a:close/>
                    <a:moveTo>
                      <a:pt x="435" y="299"/>
                    </a:moveTo>
                    <a:cubicBezTo>
                      <a:pt x="420" y="291"/>
                      <a:pt x="406" y="284"/>
                      <a:pt x="393" y="278"/>
                    </a:cubicBezTo>
                    <a:cubicBezTo>
                      <a:pt x="391" y="277"/>
                      <a:pt x="390" y="277"/>
                      <a:pt x="388" y="278"/>
                    </a:cubicBezTo>
                    <a:cubicBezTo>
                      <a:pt x="375" y="284"/>
                      <a:pt x="361" y="291"/>
                      <a:pt x="346" y="299"/>
                    </a:cubicBezTo>
                    <a:cubicBezTo>
                      <a:pt x="361" y="306"/>
                      <a:pt x="374" y="313"/>
                      <a:pt x="388" y="320"/>
                    </a:cubicBezTo>
                    <a:cubicBezTo>
                      <a:pt x="389" y="320"/>
                      <a:pt x="392" y="320"/>
                      <a:pt x="393" y="320"/>
                    </a:cubicBezTo>
                    <a:cubicBezTo>
                      <a:pt x="407" y="313"/>
                      <a:pt x="420" y="306"/>
                      <a:pt x="435" y="299"/>
                    </a:cubicBezTo>
                    <a:close/>
                    <a:moveTo>
                      <a:pt x="676" y="569"/>
                    </a:moveTo>
                    <a:cubicBezTo>
                      <a:pt x="661" y="562"/>
                      <a:pt x="648" y="555"/>
                      <a:pt x="634" y="548"/>
                    </a:cubicBezTo>
                    <a:cubicBezTo>
                      <a:pt x="633" y="548"/>
                      <a:pt x="631" y="547"/>
                      <a:pt x="630" y="548"/>
                    </a:cubicBezTo>
                    <a:cubicBezTo>
                      <a:pt x="616" y="554"/>
                      <a:pt x="602" y="561"/>
                      <a:pt x="587" y="569"/>
                    </a:cubicBezTo>
                    <a:cubicBezTo>
                      <a:pt x="601" y="576"/>
                      <a:pt x="614" y="583"/>
                      <a:pt x="627" y="589"/>
                    </a:cubicBezTo>
                    <a:cubicBezTo>
                      <a:pt x="630" y="590"/>
                      <a:pt x="633" y="590"/>
                      <a:pt x="635" y="589"/>
                    </a:cubicBezTo>
                    <a:cubicBezTo>
                      <a:pt x="648" y="583"/>
                      <a:pt x="661" y="576"/>
                      <a:pt x="676" y="569"/>
                    </a:cubicBezTo>
                    <a:close/>
                    <a:moveTo>
                      <a:pt x="729" y="397"/>
                    </a:moveTo>
                    <a:cubicBezTo>
                      <a:pt x="714" y="390"/>
                      <a:pt x="700" y="383"/>
                      <a:pt x="687" y="377"/>
                    </a:cubicBezTo>
                    <a:cubicBezTo>
                      <a:pt x="685" y="376"/>
                      <a:pt x="683" y="376"/>
                      <a:pt x="682" y="376"/>
                    </a:cubicBezTo>
                    <a:cubicBezTo>
                      <a:pt x="668" y="383"/>
                      <a:pt x="654" y="390"/>
                      <a:pt x="639" y="397"/>
                    </a:cubicBezTo>
                    <a:cubicBezTo>
                      <a:pt x="654" y="405"/>
                      <a:pt x="668" y="412"/>
                      <a:pt x="682" y="418"/>
                    </a:cubicBezTo>
                    <a:cubicBezTo>
                      <a:pt x="683" y="419"/>
                      <a:pt x="686" y="419"/>
                      <a:pt x="688" y="418"/>
                    </a:cubicBezTo>
                    <a:cubicBezTo>
                      <a:pt x="701" y="411"/>
                      <a:pt x="714" y="405"/>
                      <a:pt x="729" y="397"/>
                    </a:cubicBezTo>
                    <a:close/>
                    <a:moveTo>
                      <a:pt x="678" y="275"/>
                    </a:moveTo>
                    <a:cubicBezTo>
                      <a:pt x="663" y="267"/>
                      <a:pt x="650" y="260"/>
                      <a:pt x="637" y="254"/>
                    </a:cubicBezTo>
                    <a:cubicBezTo>
                      <a:pt x="635" y="253"/>
                      <a:pt x="633" y="253"/>
                      <a:pt x="631" y="254"/>
                    </a:cubicBezTo>
                    <a:cubicBezTo>
                      <a:pt x="617" y="260"/>
                      <a:pt x="604" y="267"/>
                      <a:pt x="589" y="275"/>
                    </a:cubicBezTo>
                    <a:cubicBezTo>
                      <a:pt x="603" y="282"/>
                      <a:pt x="617" y="289"/>
                      <a:pt x="630" y="295"/>
                    </a:cubicBezTo>
                    <a:cubicBezTo>
                      <a:pt x="632" y="296"/>
                      <a:pt x="635" y="296"/>
                      <a:pt x="637" y="295"/>
                    </a:cubicBezTo>
                    <a:cubicBezTo>
                      <a:pt x="651" y="289"/>
                      <a:pt x="663" y="282"/>
                      <a:pt x="678" y="275"/>
                    </a:cubicBezTo>
                    <a:close/>
                    <a:moveTo>
                      <a:pt x="394" y="275"/>
                    </a:moveTo>
                    <a:cubicBezTo>
                      <a:pt x="409" y="282"/>
                      <a:pt x="422" y="289"/>
                      <a:pt x="435" y="295"/>
                    </a:cubicBezTo>
                    <a:cubicBezTo>
                      <a:pt x="437" y="296"/>
                      <a:pt x="440" y="296"/>
                      <a:pt x="442" y="295"/>
                    </a:cubicBezTo>
                    <a:cubicBezTo>
                      <a:pt x="455" y="289"/>
                      <a:pt x="469" y="282"/>
                      <a:pt x="483" y="275"/>
                    </a:cubicBezTo>
                    <a:cubicBezTo>
                      <a:pt x="469" y="267"/>
                      <a:pt x="455" y="260"/>
                      <a:pt x="442" y="254"/>
                    </a:cubicBezTo>
                    <a:cubicBezTo>
                      <a:pt x="440" y="253"/>
                      <a:pt x="438" y="253"/>
                      <a:pt x="436" y="254"/>
                    </a:cubicBezTo>
                    <a:cubicBezTo>
                      <a:pt x="422" y="260"/>
                      <a:pt x="409" y="267"/>
                      <a:pt x="394" y="275"/>
                    </a:cubicBezTo>
                    <a:close/>
                    <a:moveTo>
                      <a:pt x="773" y="520"/>
                    </a:moveTo>
                    <a:cubicBezTo>
                      <a:pt x="758" y="513"/>
                      <a:pt x="745" y="506"/>
                      <a:pt x="732" y="500"/>
                    </a:cubicBezTo>
                    <a:cubicBezTo>
                      <a:pt x="731" y="499"/>
                      <a:pt x="728" y="499"/>
                      <a:pt x="726" y="500"/>
                    </a:cubicBezTo>
                    <a:cubicBezTo>
                      <a:pt x="712" y="506"/>
                      <a:pt x="699" y="513"/>
                      <a:pt x="684" y="520"/>
                    </a:cubicBezTo>
                    <a:cubicBezTo>
                      <a:pt x="699" y="528"/>
                      <a:pt x="713" y="535"/>
                      <a:pt x="726" y="542"/>
                    </a:cubicBezTo>
                    <a:cubicBezTo>
                      <a:pt x="728" y="542"/>
                      <a:pt x="730" y="542"/>
                      <a:pt x="732" y="541"/>
                    </a:cubicBezTo>
                    <a:cubicBezTo>
                      <a:pt x="745" y="534"/>
                      <a:pt x="759" y="528"/>
                      <a:pt x="773" y="520"/>
                    </a:cubicBezTo>
                    <a:close/>
                    <a:moveTo>
                      <a:pt x="635" y="545"/>
                    </a:moveTo>
                    <a:cubicBezTo>
                      <a:pt x="650" y="552"/>
                      <a:pt x="664" y="559"/>
                      <a:pt x="677" y="566"/>
                    </a:cubicBezTo>
                    <a:cubicBezTo>
                      <a:pt x="679" y="566"/>
                      <a:pt x="681" y="567"/>
                      <a:pt x="682" y="566"/>
                    </a:cubicBezTo>
                    <a:cubicBezTo>
                      <a:pt x="696" y="559"/>
                      <a:pt x="710" y="552"/>
                      <a:pt x="725" y="545"/>
                    </a:cubicBezTo>
                    <a:cubicBezTo>
                      <a:pt x="710" y="537"/>
                      <a:pt x="697" y="531"/>
                      <a:pt x="683" y="524"/>
                    </a:cubicBezTo>
                    <a:cubicBezTo>
                      <a:pt x="681" y="523"/>
                      <a:pt x="679" y="523"/>
                      <a:pt x="677" y="524"/>
                    </a:cubicBezTo>
                    <a:cubicBezTo>
                      <a:pt x="663" y="531"/>
                      <a:pt x="650" y="537"/>
                      <a:pt x="635" y="545"/>
                    </a:cubicBezTo>
                    <a:close/>
                    <a:moveTo>
                      <a:pt x="733" y="496"/>
                    </a:moveTo>
                    <a:cubicBezTo>
                      <a:pt x="748" y="504"/>
                      <a:pt x="762" y="511"/>
                      <a:pt x="776" y="517"/>
                    </a:cubicBezTo>
                    <a:cubicBezTo>
                      <a:pt x="777" y="518"/>
                      <a:pt x="778" y="518"/>
                      <a:pt x="779" y="517"/>
                    </a:cubicBezTo>
                    <a:cubicBezTo>
                      <a:pt x="793" y="511"/>
                      <a:pt x="807" y="504"/>
                      <a:pt x="822" y="496"/>
                    </a:cubicBezTo>
                    <a:cubicBezTo>
                      <a:pt x="807" y="489"/>
                      <a:pt x="794" y="482"/>
                      <a:pt x="781" y="476"/>
                    </a:cubicBezTo>
                    <a:cubicBezTo>
                      <a:pt x="779" y="475"/>
                      <a:pt x="776" y="475"/>
                      <a:pt x="775" y="475"/>
                    </a:cubicBezTo>
                    <a:cubicBezTo>
                      <a:pt x="761" y="482"/>
                      <a:pt x="748" y="489"/>
                      <a:pt x="733" y="496"/>
                    </a:cubicBezTo>
                    <a:close/>
                    <a:moveTo>
                      <a:pt x="782" y="471"/>
                    </a:moveTo>
                    <a:cubicBezTo>
                      <a:pt x="797" y="479"/>
                      <a:pt x="811" y="486"/>
                      <a:pt x="825" y="493"/>
                    </a:cubicBezTo>
                    <a:cubicBezTo>
                      <a:pt x="826" y="493"/>
                      <a:pt x="827" y="494"/>
                      <a:pt x="828" y="493"/>
                    </a:cubicBezTo>
                    <a:cubicBezTo>
                      <a:pt x="842" y="486"/>
                      <a:pt x="856" y="479"/>
                      <a:pt x="871" y="472"/>
                    </a:cubicBezTo>
                    <a:cubicBezTo>
                      <a:pt x="856" y="464"/>
                      <a:pt x="843" y="457"/>
                      <a:pt x="830" y="451"/>
                    </a:cubicBezTo>
                    <a:cubicBezTo>
                      <a:pt x="828" y="450"/>
                      <a:pt x="825" y="450"/>
                      <a:pt x="824" y="451"/>
                    </a:cubicBezTo>
                    <a:cubicBezTo>
                      <a:pt x="810" y="457"/>
                      <a:pt x="797" y="464"/>
                      <a:pt x="782" y="471"/>
                    </a:cubicBezTo>
                    <a:close/>
                    <a:moveTo>
                      <a:pt x="920" y="447"/>
                    </a:moveTo>
                    <a:cubicBezTo>
                      <a:pt x="905" y="440"/>
                      <a:pt x="891" y="433"/>
                      <a:pt x="878" y="426"/>
                    </a:cubicBezTo>
                    <a:cubicBezTo>
                      <a:pt x="877" y="426"/>
                      <a:pt x="875" y="425"/>
                      <a:pt x="874" y="426"/>
                    </a:cubicBezTo>
                    <a:cubicBezTo>
                      <a:pt x="860" y="433"/>
                      <a:pt x="846" y="440"/>
                      <a:pt x="830" y="447"/>
                    </a:cubicBezTo>
                    <a:cubicBezTo>
                      <a:pt x="845" y="455"/>
                      <a:pt x="858" y="461"/>
                      <a:pt x="872" y="468"/>
                    </a:cubicBezTo>
                    <a:cubicBezTo>
                      <a:pt x="874" y="469"/>
                      <a:pt x="876" y="469"/>
                      <a:pt x="878" y="468"/>
                    </a:cubicBezTo>
                    <a:cubicBezTo>
                      <a:pt x="892" y="462"/>
                      <a:pt x="905" y="455"/>
                      <a:pt x="920" y="447"/>
                    </a:cubicBezTo>
                    <a:close/>
                    <a:moveTo>
                      <a:pt x="334" y="445"/>
                    </a:moveTo>
                    <a:cubicBezTo>
                      <a:pt x="320" y="438"/>
                      <a:pt x="307" y="431"/>
                      <a:pt x="293" y="425"/>
                    </a:cubicBezTo>
                    <a:cubicBezTo>
                      <a:pt x="291" y="424"/>
                      <a:pt x="288" y="424"/>
                      <a:pt x="286" y="425"/>
                    </a:cubicBezTo>
                    <a:cubicBezTo>
                      <a:pt x="273" y="431"/>
                      <a:pt x="260" y="438"/>
                      <a:pt x="245" y="445"/>
                    </a:cubicBezTo>
                    <a:cubicBezTo>
                      <a:pt x="260" y="453"/>
                      <a:pt x="274" y="460"/>
                      <a:pt x="288" y="467"/>
                    </a:cubicBezTo>
                    <a:cubicBezTo>
                      <a:pt x="289" y="467"/>
                      <a:pt x="291" y="467"/>
                      <a:pt x="292" y="467"/>
                    </a:cubicBezTo>
                    <a:cubicBezTo>
                      <a:pt x="306" y="460"/>
                      <a:pt x="319" y="453"/>
                      <a:pt x="334" y="445"/>
                    </a:cubicBezTo>
                    <a:close/>
                    <a:moveTo>
                      <a:pt x="581" y="226"/>
                    </a:moveTo>
                    <a:cubicBezTo>
                      <a:pt x="566" y="218"/>
                      <a:pt x="552" y="211"/>
                      <a:pt x="538" y="205"/>
                    </a:cubicBezTo>
                    <a:cubicBezTo>
                      <a:pt x="537" y="204"/>
                      <a:pt x="535" y="204"/>
                      <a:pt x="533" y="205"/>
                    </a:cubicBezTo>
                    <a:cubicBezTo>
                      <a:pt x="520" y="212"/>
                      <a:pt x="506" y="218"/>
                      <a:pt x="491" y="226"/>
                    </a:cubicBezTo>
                    <a:cubicBezTo>
                      <a:pt x="506" y="233"/>
                      <a:pt x="520" y="240"/>
                      <a:pt x="533" y="247"/>
                    </a:cubicBezTo>
                    <a:cubicBezTo>
                      <a:pt x="535" y="248"/>
                      <a:pt x="538" y="247"/>
                      <a:pt x="540" y="246"/>
                    </a:cubicBezTo>
                    <a:cubicBezTo>
                      <a:pt x="553" y="240"/>
                      <a:pt x="566" y="233"/>
                      <a:pt x="581" y="226"/>
                    </a:cubicBezTo>
                    <a:close/>
                    <a:moveTo>
                      <a:pt x="342" y="494"/>
                    </a:moveTo>
                    <a:cubicBezTo>
                      <a:pt x="350" y="498"/>
                      <a:pt x="357" y="501"/>
                      <a:pt x="363" y="505"/>
                    </a:cubicBezTo>
                    <a:cubicBezTo>
                      <a:pt x="379" y="517"/>
                      <a:pt x="394" y="517"/>
                      <a:pt x="411" y="505"/>
                    </a:cubicBezTo>
                    <a:cubicBezTo>
                      <a:pt x="416" y="501"/>
                      <a:pt x="423" y="498"/>
                      <a:pt x="431" y="494"/>
                    </a:cubicBezTo>
                    <a:cubicBezTo>
                      <a:pt x="416" y="487"/>
                      <a:pt x="404" y="480"/>
                      <a:pt x="391" y="474"/>
                    </a:cubicBezTo>
                    <a:cubicBezTo>
                      <a:pt x="389" y="473"/>
                      <a:pt x="385" y="473"/>
                      <a:pt x="383" y="474"/>
                    </a:cubicBezTo>
                    <a:cubicBezTo>
                      <a:pt x="370" y="480"/>
                      <a:pt x="357" y="487"/>
                      <a:pt x="342" y="494"/>
                    </a:cubicBezTo>
                    <a:close/>
                    <a:moveTo>
                      <a:pt x="297" y="323"/>
                    </a:moveTo>
                    <a:cubicBezTo>
                      <a:pt x="312" y="331"/>
                      <a:pt x="325" y="337"/>
                      <a:pt x="338" y="344"/>
                    </a:cubicBezTo>
                    <a:cubicBezTo>
                      <a:pt x="340" y="345"/>
                      <a:pt x="343" y="345"/>
                      <a:pt x="344" y="345"/>
                    </a:cubicBezTo>
                    <a:cubicBezTo>
                      <a:pt x="358" y="338"/>
                      <a:pt x="371" y="331"/>
                      <a:pt x="386" y="323"/>
                    </a:cubicBezTo>
                    <a:cubicBezTo>
                      <a:pt x="371" y="316"/>
                      <a:pt x="358" y="309"/>
                      <a:pt x="345" y="303"/>
                    </a:cubicBezTo>
                    <a:cubicBezTo>
                      <a:pt x="343" y="302"/>
                      <a:pt x="340" y="302"/>
                      <a:pt x="339" y="303"/>
                    </a:cubicBezTo>
                    <a:cubicBezTo>
                      <a:pt x="325" y="309"/>
                      <a:pt x="312" y="316"/>
                      <a:pt x="297" y="323"/>
                    </a:cubicBezTo>
                    <a:close/>
                    <a:moveTo>
                      <a:pt x="491" y="323"/>
                    </a:moveTo>
                    <a:cubicBezTo>
                      <a:pt x="507" y="331"/>
                      <a:pt x="520" y="338"/>
                      <a:pt x="534" y="345"/>
                    </a:cubicBezTo>
                    <a:cubicBezTo>
                      <a:pt x="535" y="345"/>
                      <a:pt x="537" y="345"/>
                      <a:pt x="538" y="345"/>
                    </a:cubicBezTo>
                    <a:cubicBezTo>
                      <a:pt x="552" y="338"/>
                      <a:pt x="565" y="331"/>
                      <a:pt x="581" y="323"/>
                    </a:cubicBezTo>
                    <a:cubicBezTo>
                      <a:pt x="566" y="316"/>
                      <a:pt x="552" y="309"/>
                      <a:pt x="539" y="303"/>
                    </a:cubicBezTo>
                    <a:cubicBezTo>
                      <a:pt x="538" y="302"/>
                      <a:pt x="535" y="302"/>
                      <a:pt x="533" y="303"/>
                    </a:cubicBezTo>
                    <a:cubicBezTo>
                      <a:pt x="520" y="309"/>
                      <a:pt x="506" y="316"/>
                      <a:pt x="491" y="323"/>
                    </a:cubicBezTo>
                    <a:close/>
                    <a:moveTo>
                      <a:pt x="480" y="470"/>
                    </a:moveTo>
                    <a:cubicBezTo>
                      <a:pt x="465" y="463"/>
                      <a:pt x="452" y="456"/>
                      <a:pt x="439" y="450"/>
                    </a:cubicBezTo>
                    <a:cubicBezTo>
                      <a:pt x="437" y="449"/>
                      <a:pt x="434" y="449"/>
                      <a:pt x="433" y="449"/>
                    </a:cubicBezTo>
                    <a:cubicBezTo>
                      <a:pt x="419" y="456"/>
                      <a:pt x="406" y="463"/>
                      <a:pt x="390" y="470"/>
                    </a:cubicBezTo>
                    <a:cubicBezTo>
                      <a:pt x="406" y="478"/>
                      <a:pt x="419" y="485"/>
                      <a:pt x="433" y="491"/>
                    </a:cubicBezTo>
                    <a:cubicBezTo>
                      <a:pt x="434" y="492"/>
                      <a:pt x="437" y="492"/>
                      <a:pt x="438" y="491"/>
                    </a:cubicBezTo>
                    <a:cubicBezTo>
                      <a:pt x="451" y="485"/>
                      <a:pt x="465" y="478"/>
                      <a:pt x="480" y="470"/>
                    </a:cubicBezTo>
                    <a:close/>
                    <a:moveTo>
                      <a:pt x="542" y="349"/>
                    </a:moveTo>
                    <a:cubicBezTo>
                      <a:pt x="557" y="356"/>
                      <a:pt x="570" y="363"/>
                      <a:pt x="584" y="370"/>
                    </a:cubicBezTo>
                    <a:cubicBezTo>
                      <a:pt x="585" y="370"/>
                      <a:pt x="587" y="371"/>
                      <a:pt x="589" y="370"/>
                    </a:cubicBezTo>
                    <a:cubicBezTo>
                      <a:pt x="603" y="363"/>
                      <a:pt x="616" y="356"/>
                      <a:pt x="631" y="349"/>
                    </a:cubicBezTo>
                    <a:cubicBezTo>
                      <a:pt x="616" y="341"/>
                      <a:pt x="603" y="334"/>
                      <a:pt x="589" y="328"/>
                    </a:cubicBezTo>
                    <a:cubicBezTo>
                      <a:pt x="588" y="327"/>
                      <a:pt x="585" y="327"/>
                      <a:pt x="584" y="328"/>
                    </a:cubicBezTo>
                    <a:cubicBezTo>
                      <a:pt x="570" y="334"/>
                      <a:pt x="557" y="341"/>
                      <a:pt x="542" y="349"/>
                    </a:cubicBezTo>
                    <a:close/>
                    <a:moveTo>
                      <a:pt x="737" y="348"/>
                    </a:moveTo>
                    <a:cubicBezTo>
                      <a:pt x="752" y="356"/>
                      <a:pt x="765" y="363"/>
                      <a:pt x="779" y="370"/>
                    </a:cubicBezTo>
                    <a:cubicBezTo>
                      <a:pt x="780" y="370"/>
                      <a:pt x="782" y="371"/>
                      <a:pt x="783" y="370"/>
                    </a:cubicBezTo>
                    <a:cubicBezTo>
                      <a:pt x="797" y="363"/>
                      <a:pt x="811" y="356"/>
                      <a:pt x="826" y="349"/>
                    </a:cubicBezTo>
                    <a:cubicBezTo>
                      <a:pt x="811" y="341"/>
                      <a:pt x="798" y="335"/>
                      <a:pt x="785" y="328"/>
                    </a:cubicBezTo>
                    <a:cubicBezTo>
                      <a:pt x="783" y="327"/>
                      <a:pt x="780" y="327"/>
                      <a:pt x="778" y="328"/>
                    </a:cubicBezTo>
                    <a:cubicBezTo>
                      <a:pt x="765" y="334"/>
                      <a:pt x="752" y="341"/>
                      <a:pt x="737" y="348"/>
                    </a:cubicBezTo>
                    <a:close/>
                    <a:moveTo>
                      <a:pt x="443" y="445"/>
                    </a:moveTo>
                    <a:cubicBezTo>
                      <a:pt x="458" y="453"/>
                      <a:pt x="471" y="460"/>
                      <a:pt x="484" y="466"/>
                    </a:cubicBezTo>
                    <a:cubicBezTo>
                      <a:pt x="486" y="467"/>
                      <a:pt x="488" y="467"/>
                      <a:pt x="490" y="467"/>
                    </a:cubicBezTo>
                    <a:cubicBezTo>
                      <a:pt x="504" y="460"/>
                      <a:pt x="517" y="453"/>
                      <a:pt x="532" y="445"/>
                    </a:cubicBezTo>
                    <a:cubicBezTo>
                      <a:pt x="517" y="438"/>
                      <a:pt x="504" y="431"/>
                      <a:pt x="490" y="425"/>
                    </a:cubicBezTo>
                    <a:cubicBezTo>
                      <a:pt x="489" y="424"/>
                      <a:pt x="486" y="424"/>
                      <a:pt x="485" y="425"/>
                    </a:cubicBezTo>
                    <a:cubicBezTo>
                      <a:pt x="471" y="431"/>
                      <a:pt x="458" y="438"/>
                      <a:pt x="443" y="445"/>
                    </a:cubicBezTo>
                    <a:close/>
                    <a:moveTo>
                      <a:pt x="581" y="372"/>
                    </a:moveTo>
                    <a:cubicBezTo>
                      <a:pt x="566" y="365"/>
                      <a:pt x="552" y="358"/>
                      <a:pt x="539" y="351"/>
                    </a:cubicBezTo>
                    <a:cubicBezTo>
                      <a:pt x="538" y="351"/>
                      <a:pt x="536" y="351"/>
                      <a:pt x="535" y="351"/>
                    </a:cubicBezTo>
                    <a:cubicBezTo>
                      <a:pt x="521" y="358"/>
                      <a:pt x="507" y="365"/>
                      <a:pt x="491" y="372"/>
                    </a:cubicBezTo>
                    <a:cubicBezTo>
                      <a:pt x="506" y="380"/>
                      <a:pt x="520" y="387"/>
                      <a:pt x="533" y="393"/>
                    </a:cubicBezTo>
                    <a:cubicBezTo>
                      <a:pt x="535" y="394"/>
                      <a:pt x="537" y="394"/>
                      <a:pt x="538" y="394"/>
                    </a:cubicBezTo>
                    <a:cubicBezTo>
                      <a:pt x="552" y="387"/>
                      <a:pt x="565" y="380"/>
                      <a:pt x="581" y="372"/>
                    </a:cubicBezTo>
                    <a:close/>
                    <a:moveTo>
                      <a:pt x="629" y="397"/>
                    </a:moveTo>
                    <a:cubicBezTo>
                      <a:pt x="614" y="389"/>
                      <a:pt x="602" y="383"/>
                      <a:pt x="589" y="376"/>
                    </a:cubicBezTo>
                    <a:cubicBezTo>
                      <a:pt x="587" y="375"/>
                      <a:pt x="584" y="375"/>
                      <a:pt x="583" y="376"/>
                    </a:cubicBezTo>
                    <a:cubicBezTo>
                      <a:pt x="569" y="382"/>
                      <a:pt x="555" y="389"/>
                      <a:pt x="540" y="397"/>
                    </a:cubicBezTo>
                    <a:cubicBezTo>
                      <a:pt x="555" y="404"/>
                      <a:pt x="569" y="411"/>
                      <a:pt x="583" y="418"/>
                    </a:cubicBezTo>
                    <a:cubicBezTo>
                      <a:pt x="584" y="419"/>
                      <a:pt x="586" y="419"/>
                      <a:pt x="588" y="418"/>
                    </a:cubicBezTo>
                    <a:cubicBezTo>
                      <a:pt x="601" y="411"/>
                      <a:pt x="614" y="404"/>
                      <a:pt x="629" y="397"/>
                    </a:cubicBezTo>
                    <a:close/>
                    <a:moveTo>
                      <a:pt x="492" y="421"/>
                    </a:moveTo>
                    <a:cubicBezTo>
                      <a:pt x="500" y="425"/>
                      <a:pt x="508" y="428"/>
                      <a:pt x="514" y="433"/>
                    </a:cubicBezTo>
                    <a:cubicBezTo>
                      <a:pt x="529" y="444"/>
                      <a:pt x="543" y="444"/>
                      <a:pt x="559" y="433"/>
                    </a:cubicBezTo>
                    <a:cubicBezTo>
                      <a:pt x="565" y="428"/>
                      <a:pt x="572" y="425"/>
                      <a:pt x="581" y="421"/>
                    </a:cubicBezTo>
                    <a:cubicBezTo>
                      <a:pt x="566" y="413"/>
                      <a:pt x="553" y="407"/>
                      <a:pt x="540" y="401"/>
                    </a:cubicBezTo>
                    <a:cubicBezTo>
                      <a:pt x="538" y="400"/>
                      <a:pt x="534" y="400"/>
                      <a:pt x="532" y="401"/>
                    </a:cubicBezTo>
                    <a:cubicBezTo>
                      <a:pt x="519" y="407"/>
                      <a:pt x="506" y="414"/>
                      <a:pt x="492" y="421"/>
                    </a:cubicBezTo>
                    <a:close/>
                    <a:moveTo>
                      <a:pt x="237" y="397"/>
                    </a:moveTo>
                    <a:cubicBezTo>
                      <a:pt x="229" y="392"/>
                      <a:pt x="222" y="390"/>
                      <a:pt x="216" y="386"/>
                    </a:cubicBezTo>
                    <a:cubicBezTo>
                      <a:pt x="200" y="375"/>
                      <a:pt x="186" y="374"/>
                      <a:pt x="170" y="385"/>
                    </a:cubicBezTo>
                    <a:cubicBezTo>
                      <a:pt x="164" y="390"/>
                      <a:pt x="156" y="393"/>
                      <a:pt x="148" y="397"/>
                    </a:cubicBezTo>
                    <a:cubicBezTo>
                      <a:pt x="163" y="404"/>
                      <a:pt x="176" y="411"/>
                      <a:pt x="189" y="417"/>
                    </a:cubicBezTo>
                    <a:cubicBezTo>
                      <a:pt x="191" y="418"/>
                      <a:pt x="193" y="419"/>
                      <a:pt x="195" y="418"/>
                    </a:cubicBezTo>
                    <a:cubicBezTo>
                      <a:pt x="209" y="411"/>
                      <a:pt x="222" y="404"/>
                      <a:pt x="237" y="397"/>
                    </a:cubicBezTo>
                    <a:close/>
                    <a:moveTo>
                      <a:pt x="782" y="374"/>
                    </a:moveTo>
                    <a:cubicBezTo>
                      <a:pt x="797" y="382"/>
                      <a:pt x="810" y="388"/>
                      <a:pt x="824" y="395"/>
                    </a:cubicBezTo>
                    <a:cubicBezTo>
                      <a:pt x="825" y="396"/>
                      <a:pt x="827" y="396"/>
                      <a:pt x="829" y="395"/>
                    </a:cubicBezTo>
                    <a:cubicBezTo>
                      <a:pt x="842" y="389"/>
                      <a:pt x="856" y="382"/>
                      <a:pt x="871" y="374"/>
                    </a:cubicBezTo>
                    <a:cubicBezTo>
                      <a:pt x="856" y="367"/>
                      <a:pt x="843" y="360"/>
                      <a:pt x="830" y="353"/>
                    </a:cubicBezTo>
                    <a:cubicBezTo>
                      <a:pt x="828" y="353"/>
                      <a:pt x="825" y="353"/>
                      <a:pt x="823" y="353"/>
                    </a:cubicBezTo>
                    <a:cubicBezTo>
                      <a:pt x="810" y="360"/>
                      <a:pt x="797" y="366"/>
                      <a:pt x="782" y="374"/>
                    </a:cubicBezTo>
                    <a:close/>
                    <a:moveTo>
                      <a:pt x="688" y="373"/>
                    </a:moveTo>
                    <a:cubicBezTo>
                      <a:pt x="703" y="380"/>
                      <a:pt x="716" y="387"/>
                      <a:pt x="729" y="394"/>
                    </a:cubicBezTo>
                    <a:cubicBezTo>
                      <a:pt x="731" y="395"/>
                      <a:pt x="734" y="394"/>
                      <a:pt x="736" y="393"/>
                    </a:cubicBezTo>
                    <a:cubicBezTo>
                      <a:pt x="750" y="387"/>
                      <a:pt x="763" y="380"/>
                      <a:pt x="777" y="373"/>
                    </a:cubicBezTo>
                    <a:cubicBezTo>
                      <a:pt x="763" y="366"/>
                      <a:pt x="749" y="359"/>
                      <a:pt x="736" y="352"/>
                    </a:cubicBezTo>
                    <a:cubicBezTo>
                      <a:pt x="734" y="352"/>
                      <a:pt x="731" y="352"/>
                      <a:pt x="729" y="353"/>
                    </a:cubicBezTo>
                    <a:cubicBezTo>
                      <a:pt x="716" y="359"/>
                      <a:pt x="703" y="366"/>
                      <a:pt x="688" y="373"/>
                    </a:cubicBezTo>
                    <a:close/>
                    <a:moveTo>
                      <a:pt x="188" y="421"/>
                    </a:moveTo>
                    <a:cubicBezTo>
                      <a:pt x="173" y="413"/>
                      <a:pt x="160" y="407"/>
                      <a:pt x="146" y="400"/>
                    </a:cubicBezTo>
                    <a:cubicBezTo>
                      <a:pt x="145" y="400"/>
                      <a:pt x="143" y="399"/>
                      <a:pt x="142" y="400"/>
                    </a:cubicBezTo>
                    <a:cubicBezTo>
                      <a:pt x="128" y="407"/>
                      <a:pt x="114" y="413"/>
                      <a:pt x="99" y="421"/>
                    </a:cubicBezTo>
                    <a:cubicBezTo>
                      <a:pt x="114" y="429"/>
                      <a:pt x="127" y="435"/>
                      <a:pt x="141" y="442"/>
                    </a:cubicBezTo>
                    <a:cubicBezTo>
                      <a:pt x="142" y="443"/>
                      <a:pt x="146" y="443"/>
                      <a:pt x="148" y="442"/>
                    </a:cubicBezTo>
                    <a:cubicBezTo>
                      <a:pt x="161" y="435"/>
                      <a:pt x="173" y="429"/>
                      <a:pt x="188" y="421"/>
                    </a:cubicBezTo>
                    <a:close/>
                    <a:moveTo>
                      <a:pt x="489" y="520"/>
                    </a:moveTo>
                    <a:cubicBezTo>
                      <a:pt x="504" y="528"/>
                      <a:pt x="517" y="534"/>
                      <a:pt x="531" y="541"/>
                    </a:cubicBezTo>
                    <a:cubicBezTo>
                      <a:pt x="532" y="542"/>
                      <a:pt x="535" y="542"/>
                      <a:pt x="536" y="541"/>
                    </a:cubicBezTo>
                    <a:cubicBezTo>
                      <a:pt x="550" y="535"/>
                      <a:pt x="563" y="528"/>
                      <a:pt x="578" y="520"/>
                    </a:cubicBezTo>
                    <a:cubicBezTo>
                      <a:pt x="564" y="513"/>
                      <a:pt x="550" y="506"/>
                      <a:pt x="537" y="500"/>
                    </a:cubicBezTo>
                    <a:cubicBezTo>
                      <a:pt x="535" y="499"/>
                      <a:pt x="533" y="499"/>
                      <a:pt x="531" y="500"/>
                    </a:cubicBezTo>
                    <a:cubicBezTo>
                      <a:pt x="517" y="506"/>
                      <a:pt x="504" y="513"/>
                      <a:pt x="489" y="520"/>
                    </a:cubicBezTo>
                    <a:close/>
                    <a:moveTo>
                      <a:pt x="676" y="520"/>
                    </a:moveTo>
                    <a:cubicBezTo>
                      <a:pt x="661" y="513"/>
                      <a:pt x="648" y="506"/>
                      <a:pt x="635" y="500"/>
                    </a:cubicBezTo>
                    <a:cubicBezTo>
                      <a:pt x="633" y="499"/>
                      <a:pt x="630" y="499"/>
                      <a:pt x="628" y="500"/>
                    </a:cubicBezTo>
                    <a:cubicBezTo>
                      <a:pt x="615" y="506"/>
                      <a:pt x="601" y="513"/>
                      <a:pt x="587" y="520"/>
                    </a:cubicBezTo>
                    <a:cubicBezTo>
                      <a:pt x="601" y="528"/>
                      <a:pt x="615" y="534"/>
                      <a:pt x="628" y="541"/>
                    </a:cubicBezTo>
                    <a:cubicBezTo>
                      <a:pt x="630" y="542"/>
                      <a:pt x="632" y="542"/>
                      <a:pt x="634" y="541"/>
                    </a:cubicBezTo>
                    <a:cubicBezTo>
                      <a:pt x="648" y="535"/>
                      <a:pt x="661" y="528"/>
                      <a:pt x="676" y="520"/>
                    </a:cubicBezTo>
                    <a:close/>
                    <a:moveTo>
                      <a:pt x="480" y="519"/>
                    </a:moveTo>
                    <a:cubicBezTo>
                      <a:pt x="465" y="511"/>
                      <a:pt x="453" y="505"/>
                      <a:pt x="440" y="499"/>
                    </a:cubicBezTo>
                    <a:cubicBezTo>
                      <a:pt x="438" y="498"/>
                      <a:pt x="435" y="497"/>
                      <a:pt x="433" y="498"/>
                    </a:cubicBezTo>
                    <a:cubicBezTo>
                      <a:pt x="419" y="505"/>
                      <a:pt x="405" y="511"/>
                      <a:pt x="391" y="519"/>
                    </a:cubicBezTo>
                    <a:cubicBezTo>
                      <a:pt x="405" y="526"/>
                      <a:pt x="419" y="533"/>
                      <a:pt x="432" y="540"/>
                    </a:cubicBezTo>
                    <a:cubicBezTo>
                      <a:pt x="434" y="540"/>
                      <a:pt x="437" y="541"/>
                      <a:pt x="438" y="540"/>
                    </a:cubicBezTo>
                    <a:cubicBezTo>
                      <a:pt x="452" y="533"/>
                      <a:pt x="465" y="526"/>
                      <a:pt x="480" y="519"/>
                    </a:cubicBezTo>
                    <a:close/>
                    <a:moveTo>
                      <a:pt x="538" y="545"/>
                    </a:moveTo>
                    <a:cubicBezTo>
                      <a:pt x="553" y="552"/>
                      <a:pt x="566" y="559"/>
                      <a:pt x="579" y="565"/>
                    </a:cubicBezTo>
                    <a:cubicBezTo>
                      <a:pt x="581" y="566"/>
                      <a:pt x="584" y="566"/>
                      <a:pt x="586" y="566"/>
                    </a:cubicBezTo>
                    <a:cubicBezTo>
                      <a:pt x="599" y="559"/>
                      <a:pt x="613" y="552"/>
                      <a:pt x="627" y="545"/>
                    </a:cubicBezTo>
                    <a:cubicBezTo>
                      <a:pt x="612" y="537"/>
                      <a:pt x="599" y="530"/>
                      <a:pt x="585" y="524"/>
                    </a:cubicBezTo>
                    <a:cubicBezTo>
                      <a:pt x="584" y="523"/>
                      <a:pt x="581" y="523"/>
                      <a:pt x="580" y="524"/>
                    </a:cubicBezTo>
                    <a:cubicBezTo>
                      <a:pt x="566" y="531"/>
                      <a:pt x="553" y="537"/>
                      <a:pt x="538" y="545"/>
                    </a:cubicBezTo>
                    <a:close/>
                    <a:moveTo>
                      <a:pt x="286" y="421"/>
                    </a:moveTo>
                    <a:cubicBezTo>
                      <a:pt x="271" y="414"/>
                      <a:pt x="258" y="407"/>
                      <a:pt x="246" y="401"/>
                    </a:cubicBezTo>
                    <a:cubicBezTo>
                      <a:pt x="244" y="400"/>
                      <a:pt x="240" y="399"/>
                      <a:pt x="238" y="400"/>
                    </a:cubicBezTo>
                    <a:cubicBezTo>
                      <a:pt x="225" y="407"/>
                      <a:pt x="212" y="414"/>
                      <a:pt x="197" y="421"/>
                    </a:cubicBezTo>
                    <a:cubicBezTo>
                      <a:pt x="212" y="429"/>
                      <a:pt x="225" y="436"/>
                      <a:pt x="239" y="442"/>
                    </a:cubicBezTo>
                    <a:cubicBezTo>
                      <a:pt x="240" y="443"/>
                      <a:pt x="243" y="443"/>
                      <a:pt x="244" y="442"/>
                    </a:cubicBezTo>
                    <a:cubicBezTo>
                      <a:pt x="257" y="436"/>
                      <a:pt x="271" y="429"/>
                      <a:pt x="286" y="421"/>
                    </a:cubicBezTo>
                    <a:close/>
                    <a:moveTo>
                      <a:pt x="483" y="421"/>
                    </a:moveTo>
                    <a:cubicBezTo>
                      <a:pt x="469" y="414"/>
                      <a:pt x="456" y="407"/>
                      <a:pt x="443" y="401"/>
                    </a:cubicBezTo>
                    <a:cubicBezTo>
                      <a:pt x="441" y="400"/>
                      <a:pt x="438" y="399"/>
                      <a:pt x="437" y="400"/>
                    </a:cubicBezTo>
                    <a:cubicBezTo>
                      <a:pt x="423" y="407"/>
                      <a:pt x="410" y="413"/>
                      <a:pt x="394" y="421"/>
                    </a:cubicBezTo>
                    <a:cubicBezTo>
                      <a:pt x="410" y="429"/>
                      <a:pt x="423" y="436"/>
                      <a:pt x="437" y="442"/>
                    </a:cubicBezTo>
                    <a:cubicBezTo>
                      <a:pt x="438" y="443"/>
                      <a:pt x="440" y="443"/>
                      <a:pt x="442" y="442"/>
                    </a:cubicBezTo>
                    <a:cubicBezTo>
                      <a:pt x="455" y="435"/>
                      <a:pt x="468" y="429"/>
                      <a:pt x="483" y="421"/>
                    </a:cubicBezTo>
                    <a:close/>
                    <a:moveTo>
                      <a:pt x="724" y="496"/>
                    </a:moveTo>
                    <a:cubicBezTo>
                      <a:pt x="710" y="489"/>
                      <a:pt x="697" y="482"/>
                      <a:pt x="683" y="475"/>
                    </a:cubicBezTo>
                    <a:cubicBezTo>
                      <a:pt x="682" y="475"/>
                      <a:pt x="680" y="474"/>
                      <a:pt x="678" y="475"/>
                    </a:cubicBezTo>
                    <a:cubicBezTo>
                      <a:pt x="664" y="482"/>
                      <a:pt x="651" y="488"/>
                      <a:pt x="635" y="496"/>
                    </a:cubicBezTo>
                    <a:cubicBezTo>
                      <a:pt x="650" y="503"/>
                      <a:pt x="663" y="510"/>
                      <a:pt x="677" y="517"/>
                    </a:cubicBezTo>
                    <a:cubicBezTo>
                      <a:pt x="678" y="518"/>
                      <a:pt x="681" y="518"/>
                      <a:pt x="683" y="517"/>
                    </a:cubicBezTo>
                    <a:cubicBezTo>
                      <a:pt x="697" y="510"/>
                      <a:pt x="710" y="503"/>
                      <a:pt x="724" y="496"/>
                    </a:cubicBezTo>
                    <a:close/>
                    <a:moveTo>
                      <a:pt x="443" y="299"/>
                    </a:moveTo>
                    <a:cubicBezTo>
                      <a:pt x="458" y="306"/>
                      <a:pt x="470" y="313"/>
                      <a:pt x="484" y="319"/>
                    </a:cubicBezTo>
                    <a:cubicBezTo>
                      <a:pt x="486" y="320"/>
                      <a:pt x="489" y="321"/>
                      <a:pt x="491" y="320"/>
                    </a:cubicBezTo>
                    <a:cubicBezTo>
                      <a:pt x="504" y="313"/>
                      <a:pt x="517" y="306"/>
                      <a:pt x="532" y="299"/>
                    </a:cubicBezTo>
                    <a:cubicBezTo>
                      <a:pt x="517" y="291"/>
                      <a:pt x="504" y="285"/>
                      <a:pt x="490" y="278"/>
                    </a:cubicBezTo>
                    <a:cubicBezTo>
                      <a:pt x="489" y="277"/>
                      <a:pt x="486" y="278"/>
                      <a:pt x="485" y="278"/>
                    </a:cubicBezTo>
                    <a:cubicBezTo>
                      <a:pt x="471" y="285"/>
                      <a:pt x="458" y="292"/>
                      <a:pt x="443" y="299"/>
                    </a:cubicBezTo>
                    <a:close/>
                    <a:moveTo>
                      <a:pt x="439" y="494"/>
                    </a:moveTo>
                    <a:cubicBezTo>
                      <a:pt x="454" y="502"/>
                      <a:pt x="468" y="509"/>
                      <a:pt x="481" y="515"/>
                    </a:cubicBezTo>
                    <a:cubicBezTo>
                      <a:pt x="482" y="516"/>
                      <a:pt x="485" y="516"/>
                      <a:pt x="486" y="516"/>
                    </a:cubicBezTo>
                    <a:cubicBezTo>
                      <a:pt x="500" y="509"/>
                      <a:pt x="514" y="502"/>
                      <a:pt x="528" y="494"/>
                    </a:cubicBezTo>
                    <a:cubicBezTo>
                      <a:pt x="514" y="487"/>
                      <a:pt x="501" y="480"/>
                      <a:pt x="488" y="474"/>
                    </a:cubicBezTo>
                    <a:cubicBezTo>
                      <a:pt x="486" y="473"/>
                      <a:pt x="482" y="473"/>
                      <a:pt x="480" y="474"/>
                    </a:cubicBezTo>
                    <a:cubicBezTo>
                      <a:pt x="467" y="481"/>
                      <a:pt x="454" y="487"/>
                      <a:pt x="439" y="494"/>
                    </a:cubicBezTo>
                    <a:close/>
                    <a:moveTo>
                      <a:pt x="532" y="397"/>
                    </a:moveTo>
                    <a:cubicBezTo>
                      <a:pt x="517" y="389"/>
                      <a:pt x="504" y="383"/>
                      <a:pt x="491" y="376"/>
                    </a:cubicBezTo>
                    <a:cubicBezTo>
                      <a:pt x="489" y="375"/>
                      <a:pt x="486" y="375"/>
                      <a:pt x="485" y="376"/>
                    </a:cubicBezTo>
                    <a:cubicBezTo>
                      <a:pt x="471" y="382"/>
                      <a:pt x="458" y="389"/>
                      <a:pt x="443" y="397"/>
                    </a:cubicBezTo>
                    <a:cubicBezTo>
                      <a:pt x="458" y="404"/>
                      <a:pt x="472" y="411"/>
                      <a:pt x="485" y="418"/>
                    </a:cubicBezTo>
                    <a:cubicBezTo>
                      <a:pt x="487" y="419"/>
                      <a:pt x="489" y="418"/>
                      <a:pt x="491" y="417"/>
                    </a:cubicBezTo>
                    <a:cubicBezTo>
                      <a:pt x="504" y="411"/>
                      <a:pt x="517" y="404"/>
                      <a:pt x="532" y="397"/>
                    </a:cubicBezTo>
                    <a:close/>
                    <a:moveTo>
                      <a:pt x="489" y="569"/>
                    </a:moveTo>
                    <a:cubicBezTo>
                      <a:pt x="504" y="576"/>
                      <a:pt x="518" y="583"/>
                      <a:pt x="532" y="590"/>
                    </a:cubicBezTo>
                    <a:cubicBezTo>
                      <a:pt x="533" y="591"/>
                      <a:pt x="536" y="590"/>
                      <a:pt x="537" y="590"/>
                    </a:cubicBezTo>
                    <a:cubicBezTo>
                      <a:pt x="551" y="583"/>
                      <a:pt x="564" y="576"/>
                      <a:pt x="578" y="569"/>
                    </a:cubicBezTo>
                    <a:cubicBezTo>
                      <a:pt x="563" y="561"/>
                      <a:pt x="550" y="555"/>
                      <a:pt x="536" y="548"/>
                    </a:cubicBezTo>
                    <a:cubicBezTo>
                      <a:pt x="535" y="547"/>
                      <a:pt x="533" y="547"/>
                      <a:pt x="532" y="548"/>
                    </a:cubicBezTo>
                    <a:cubicBezTo>
                      <a:pt x="518" y="555"/>
                      <a:pt x="504" y="561"/>
                      <a:pt x="489" y="569"/>
                    </a:cubicBezTo>
                    <a:close/>
                    <a:moveTo>
                      <a:pt x="639" y="300"/>
                    </a:moveTo>
                    <a:cubicBezTo>
                      <a:pt x="654" y="307"/>
                      <a:pt x="668" y="314"/>
                      <a:pt x="682" y="321"/>
                    </a:cubicBezTo>
                    <a:cubicBezTo>
                      <a:pt x="683" y="322"/>
                      <a:pt x="685" y="322"/>
                      <a:pt x="686" y="321"/>
                    </a:cubicBezTo>
                    <a:cubicBezTo>
                      <a:pt x="700" y="314"/>
                      <a:pt x="714" y="307"/>
                      <a:pt x="729" y="300"/>
                    </a:cubicBezTo>
                    <a:cubicBezTo>
                      <a:pt x="714" y="292"/>
                      <a:pt x="701" y="286"/>
                      <a:pt x="687" y="279"/>
                    </a:cubicBezTo>
                    <a:cubicBezTo>
                      <a:pt x="686" y="279"/>
                      <a:pt x="683" y="278"/>
                      <a:pt x="681" y="279"/>
                    </a:cubicBezTo>
                    <a:cubicBezTo>
                      <a:pt x="667" y="286"/>
                      <a:pt x="654" y="292"/>
                      <a:pt x="639" y="300"/>
                    </a:cubicBezTo>
                    <a:close/>
                    <a:moveTo>
                      <a:pt x="680" y="373"/>
                    </a:moveTo>
                    <a:cubicBezTo>
                      <a:pt x="665" y="365"/>
                      <a:pt x="652" y="359"/>
                      <a:pt x="638" y="352"/>
                    </a:cubicBezTo>
                    <a:cubicBezTo>
                      <a:pt x="636" y="352"/>
                      <a:pt x="634" y="352"/>
                      <a:pt x="632" y="352"/>
                    </a:cubicBezTo>
                    <a:cubicBezTo>
                      <a:pt x="619" y="359"/>
                      <a:pt x="605" y="366"/>
                      <a:pt x="590" y="373"/>
                    </a:cubicBezTo>
                    <a:cubicBezTo>
                      <a:pt x="605" y="380"/>
                      <a:pt x="619" y="387"/>
                      <a:pt x="633" y="394"/>
                    </a:cubicBezTo>
                    <a:cubicBezTo>
                      <a:pt x="634" y="395"/>
                      <a:pt x="636" y="395"/>
                      <a:pt x="638" y="394"/>
                    </a:cubicBezTo>
                    <a:cubicBezTo>
                      <a:pt x="651" y="387"/>
                      <a:pt x="665" y="380"/>
                      <a:pt x="680" y="373"/>
                    </a:cubicBezTo>
                    <a:close/>
                    <a:moveTo>
                      <a:pt x="431" y="446"/>
                    </a:moveTo>
                    <a:cubicBezTo>
                      <a:pt x="416" y="438"/>
                      <a:pt x="403" y="431"/>
                      <a:pt x="390" y="425"/>
                    </a:cubicBezTo>
                    <a:cubicBezTo>
                      <a:pt x="389" y="424"/>
                      <a:pt x="386" y="424"/>
                      <a:pt x="385" y="425"/>
                    </a:cubicBezTo>
                    <a:cubicBezTo>
                      <a:pt x="371" y="431"/>
                      <a:pt x="357" y="438"/>
                      <a:pt x="342" y="445"/>
                    </a:cubicBezTo>
                    <a:cubicBezTo>
                      <a:pt x="357" y="453"/>
                      <a:pt x="370" y="460"/>
                      <a:pt x="383" y="466"/>
                    </a:cubicBezTo>
                    <a:cubicBezTo>
                      <a:pt x="385" y="467"/>
                      <a:pt x="389" y="467"/>
                      <a:pt x="390" y="466"/>
                    </a:cubicBezTo>
                    <a:cubicBezTo>
                      <a:pt x="404" y="460"/>
                      <a:pt x="416" y="453"/>
                      <a:pt x="431" y="446"/>
                    </a:cubicBezTo>
                    <a:close/>
                    <a:moveTo>
                      <a:pt x="484" y="372"/>
                    </a:moveTo>
                    <a:cubicBezTo>
                      <a:pt x="469" y="364"/>
                      <a:pt x="456" y="358"/>
                      <a:pt x="443" y="351"/>
                    </a:cubicBezTo>
                    <a:cubicBezTo>
                      <a:pt x="441" y="351"/>
                      <a:pt x="439" y="350"/>
                      <a:pt x="437" y="351"/>
                    </a:cubicBezTo>
                    <a:cubicBezTo>
                      <a:pt x="424" y="357"/>
                      <a:pt x="410" y="364"/>
                      <a:pt x="395" y="372"/>
                    </a:cubicBezTo>
                    <a:cubicBezTo>
                      <a:pt x="410" y="379"/>
                      <a:pt x="423" y="386"/>
                      <a:pt x="437" y="393"/>
                    </a:cubicBezTo>
                    <a:cubicBezTo>
                      <a:pt x="438" y="394"/>
                      <a:pt x="440" y="394"/>
                      <a:pt x="442" y="393"/>
                    </a:cubicBezTo>
                    <a:cubicBezTo>
                      <a:pt x="455" y="386"/>
                      <a:pt x="469" y="379"/>
                      <a:pt x="484" y="372"/>
                    </a:cubicBezTo>
                    <a:close/>
                    <a:moveTo>
                      <a:pt x="540" y="445"/>
                    </a:moveTo>
                    <a:cubicBezTo>
                      <a:pt x="555" y="453"/>
                      <a:pt x="569" y="460"/>
                      <a:pt x="583" y="467"/>
                    </a:cubicBezTo>
                    <a:cubicBezTo>
                      <a:pt x="584" y="467"/>
                      <a:pt x="586" y="467"/>
                      <a:pt x="586" y="467"/>
                    </a:cubicBezTo>
                    <a:cubicBezTo>
                      <a:pt x="600" y="460"/>
                      <a:pt x="614" y="453"/>
                      <a:pt x="630" y="445"/>
                    </a:cubicBezTo>
                    <a:cubicBezTo>
                      <a:pt x="614" y="438"/>
                      <a:pt x="601" y="431"/>
                      <a:pt x="588" y="425"/>
                    </a:cubicBezTo>
                    <a:cubicBezTo>
                      <a:pt x="586" y="424"/>
                      <a:pt x="583" y="424"/>
                      <a:pt x="581" y="425"/>
                    </a:cubicBezTo>
                    <a:cubicBezTo>
                      <a:pt x="568" y="431"/>
                      <a:pt x="555" y="438"/>
                      <a:pt x="540" y="445"/>
                    </a:cubicBezTo>
                    <a:close/>
                    <a:moveTo>
                      <a:pt x="639" y="348"/>
                    </a:moveTo>
                    <a:cubicBezTo>
                      <a:pt x="654" y="356"/>
                      <a:pt x="667" y="363"/>
                      <a:pt x="680" y="369"/>
                    </a:cubicBezTo>
                    <a:cubicBezTo>
                      <a:pt x="682" y="370"/>
                      <a:pt x="684" y="371"/>
                      <a:pt x="685" y="370"/>
                    </a:cubicBezTo>
                    <a:cubicBezTo>
                      <a:pt x="699" y="363"/>
                      <a:pt x="713" y="356"/>
                      <a:pt x="729" y="349"/>
                    </a:cubicBezTo>
                    <a:cubicBezTo>
                      <a:pt x="714" y="341"/>
                      <a:pt x="701" y="335"/>
                      <a:pt x="688" y="328"/>
                    </a:cubicBezTo>
                    <a:cubicBezTo>
                      <a:pt x="686" y="327"/>
                      <a:pt x="683" y="327"/>
                      <a:pt x="681" y="328"/>
                    </a:cubicBezTo>
                    <a:cubicBezTo>
                      <a:pt x="667" y="335"/>
                      <a:pt x="654" y="341"/>
                      <a:pt x="639" y="348"/>
                    </a:cubicBezTo>
                    <a:close/>
                    <a:moveTo>
                      <a:pt x="822" y="447"/>
                    </a:moveTo>
                    <a:cubicBezTo>
                      <a:pt x="809" y="441"/>
                      <a:pt x="798" y="436"/>
                      <a:pt x="788" y="430"/>
                    </a:cubicBezTo>
                    <a:cubicBezTo>
                      <a:pt x="781" y="426"/>
                      <a:pt x="775" y="426"/>
                      <a:pt x="768" y="430"/>
                    </a:cubicBezTo>
                    <a:cubicBezTo>
                      <a:pt x="757" y="436"/>
                      <a:pt x="746" y="441"/>
                      <a:pt x="733" y="447"/>
                    </a:cubicBezTo>
                    <a:cubicBezTo>
                      <a:pt x="748" y="455"/>
                      <a:pt x="761" y="461"/>
                      <a:pt x="775" y="468"/>
                    </a:cubicBezTo>
                    <a:cubicBezTo>
                      <a:pt x="776" y="469"/>
                      <a:pt x="779" y="469"/>
                      <a:pt x="781" y="468"/>
                    </a:cubicBezTo>
                    <a:cubicBezTo>
                      <a:pt x="794" y="462"/>
                      <a:pt x="807" y="455"/>
                      <a:pt x="822" y="447"/>
                    </a:cubicBezTo>
                    <a:close/>
                    <a:moveTo>
                      <a:pt x="237" y="445"/>
                    </a:moveTo>
                    <a:cubicBezTo>
                      <a:pt x="222" y="438"/>
                      <a:pt x="209" y="431"/>
                      <a:pt x="195" y="425"/>
                    </a:cubicBezTo>
                    <a:cubicBezTo>
                      <a:pt x="194" y="424"/>
                      <a:pt x="191" y="424"/>
                      <a:pt x="190" y="425"/>
                    </a:cubicBezTo>
                    <a:cubicBezTo>
                      <a:pt x="176" y="431"/>
                      <a:pt x="163" y="438"/>
                      <a:pt x="148" y="445"/>
                    </a:cubicBezTo>
                    <a:cubicBezTo>
                      <a:pt x="163" y="453"/>
                      <a:pt x="177" y="460"/>
                      <a:pt x="191" y="467"/>
                    </a:cubicBezTo>
                    <a:cubicBezTo>
                      <a:pt x="192" y="467"/>
                      <a:pt x="194" y="467"/>
                      <a:pt x="196" y="466"/>
                    </a:cubicBezTo>
                    <a:cubicBezTo>
                      <a:pt x="209" y="460"/>
                      <a:pt x="222" y="453"/>
                      <a:pt x="237" y="445"/>
                    </a:cubicBezTo>
                    <a:close/>
                    <a:moveTo>
                      <a:pt x="382" y="470"/>
                    </a:moveTo>
                    <a:cubicBezTo>
                      <a:pt x="368" y="463"/>
                      <a:pt x="355" y="456"/>
                      <a:pt x="342" y="450"/>
                    </a:cubicBezTo>
                    <a:cubicBezTo>
                      <a:pt x="340" y="449"/>
                      <a:pt x="337" y="449"/>
                      <a:pt x="335" y="449"/>
                    </a:cubicBezTo>
                    <a:cubicBezTo>
                      <a:pt x="322" y="456"/>
                      <a:pt x="308" y="463"/>
                      <a:pt x="293" y="470"/>
                    </a:cubicBezTo>
                    <a:cubicBezTo>
                      <a:pt x="309" y="478"/>
                      <a:pt x="323" y="485"/>
                      <a:pt x="337" y="492"/>
                    </a:cubicBezTo>
                    <a:cubicBezTo>
                      <a:pt x="338" y="492"/>
                      <a:pt x="340" y="492"/>
                      <a:pt x="341" y="491"/>
                    </a:cubicBezTo>
                    <a:cubicBezTo>
                      <a:pt x="354" y="484"/>
                      <a:pt x="367" y="478"/>
                      <a:pt x="382" y="470"/>
                    </a:cubicBezTo>
                    <a:close/>
                    <a:moveTo>
                      <a:pt x="871" y="423"/>
                    </a:moveTo>
                    <a:cubicBezTo>
                      <a:pt x="856" y="415"/>
                      <a:pt x="842" y="409"/>
                      <a:pt x="829" y="402"/>
                    </a:cubicBezTo>
                    <a:cubicBezTo>
                      <a:pt x="828" y="401"/>
                      <a:pt x="826" y="401"/>
                      <a:pt x="825" y="402"/>
                    </a:cubicBezTo>
                    <a:cubicBezTo>
                      <a:pt x="811" y="408"/>
                      <a:pt x="797" y="415"/>
                      <a:pt x="782" y="423"/>
                    </a:cubicBezTo>
                    <a:cubicBezTo>
                      <a:pt x="797" y="431"/>
                      <a:pt x="810" y="437"/>
                      <a:pt x="824" y="444"/>
                    </a:cubicBezTo>
                    <a:cubicBezTo>
                      <a:pt x="826" y="445"/>
                      <a:pt x="828" y="444"/>
                      <a:pt x="830" y="443"/>
                    </a:cubicBezTo>
                    <a:cubicBezTo>
                      <a:pt x="843" y="437"/>
                      <a:pt x="856" y="430"/>
                      <a:pt x="871" y="423"/>
                    </a:cubicBezTo>
                    <a:close/>
                    <a:moveTo>
                      <a:pt x="532" y="348"/>
                    </a:moveTo>
                    <a:cubicBezTo>
                      <a:pt x="518" y="340"/>
                      <a:pt x="505" y="334"/>
                      <a:pt x="492" y="328"/>
                    </a:cubicBezTo>
                    <a:cubicBezTo>
                      <a:pt x="490" y="327"/>
                      <a:pt x="488" y="326"/>
                      <a:pt x="486" y="327"/>
                    </a:cubicBezTo>
                    <a:cubicBezTo>
                      <a:pt x="472" y="333"/>
                      <a:pt x="459" y="340"/>
                      <a:pt x="443" y="347"/>
                    </a:cubicBezTo>
                    <a:cubicBezTo>
                      <a:pt x="459" y="355"/>
                      <a:pt x="472" y="362"/>
                      <a:pt x="486" y="369"/>
                    </a:cubicBezTo>
                    <a:cubicBezTo>
                      <a:pt x="487" y="369"/>
                      <a:pt x="489" y="369"/>
                      <a:pt x="491" y="369"/>
                    </a:cubicBezTo>
                    <a:cubicBezTo>
                      <a:pt x="504" y="362"/>
                      <a:pt x="517" y="355"/>
                      <a:pt x="532" y="348"/>
                    </a:cubicBezTo>
                    <a:close/>
                    <a:moveTo>
                      <a:pt x="346" y="347"/>
                    </a:moveTo>
                    <a:cubicBezTo>
                      <a:pt x="361" y="355"/>
                      <a:pt x="374" y="362"/>
                      <a:pt x="387" y="368"/>
                    </a:cubicBezTo>
                    <a:cubicBezTo>
                      <a:pt x="389" y="369"/>
                      <a:pt x="391" y="370"/>
                      <a:pt x="392" y="369"/>
                    </a:cubicBezTo>
                    <a:cubicBezTo>
                      <a:pt x="406" y="362"/>
                      <a:pt x="420" y="355"/>
                      <a:pt x="435" y="348"/>
                    </a:cubicBezTo>
                    <a:cubicBezTo>
                      <a:pt x="420" y="340"/>
                      <a:pt x="407" y="333"/>
                      <a:pt x="394" y="327"/>
                    </a:cubicBezTo>
                    <a:cubicBezTo>
                      <a:pt x="392" y="326"/>
                      <a:pt x="389" y="326"/>
                      <a:pt x="387" y="327"/>
                    </a:cubicBezTo>
                    <a:cubicBezTo>
                      <a:pt x="374" y="333"/>
                      <a:pt x="361" y="340"/>
                      <a:pt x="346" y="347"/>
                    </a:cubicBezTo>
                    <a:close/>
                    <a:moveTo>
                      <a:pt x="688" y="324"/>
                    </a:moveTo>
                    <a:cubicBezTo>
                      <a:pt x="703" y="332"/>
                      <a:pt x="716" y="339"/>
                      <a:pt x="730" y="346"/>
                    </a:cubicBezTo>
                    <a:cubicBezTo>
                      <a:pt x="732" y="346"/>
                      <a:pt x="734" y="346"/>
                      <a:pt x="735" y="345"/>
                    </a:cubicBezTo>
                    <a:cubicBezTo>
                      <a:pt x="749" y="339"/>
                      <a:pt x="763" y="332"/>
                      <a:pt x="777" y="324"/>
                    </a:cubicBezTo>
                    <a:cubicBezTo>
                      <a:pt x="763" y="317"/>
                      <a:pt x="750" y="310"/>
                      <a:pt x="737" y="304"/>
                    </a:cubicBezTo>
                    <a:cubicBezTo>
                      <a:pt x="735" y="303"/>
                      <a:pt x="732" y="303"/>
                      <a:pt x="730" y="304"/>
                    </a:cubicBezTo>
                    <a:cubicBezTo>
                      <a:pt x="716" y="310"/>
                      <a:pt x="703" y="317"/>
                      <a:pt x="688" y="324"/>
                    </a:cubicBezTo>
                    <a:close/>
                    <a:moveTo>
                      <a:pt x="491" y="470"/>
                    </a:moveTo>
                    <a:cubicBezTo>
                      <a:pt x="506" y="477"/>
                      <a:pt x="519" y="484"/>
                      <a:pt x="533" y="490"/>
                    </a:cubicBezTo>
                    <a:cubicBezTo>
                      <a:pt x="534" y="491"/>
                      <a:pt x="537" y="492"/>
                      <a:pt x="539" y="491"/>
                    </a:cubicBezTo>
                    <a:cubicBezTo>
                      <a:pt x="552" y="484"/>
                      <a:pt x="566" y="477"/>
                      <a:pt x="581" y="470"/>
                    </a:cubicBezTo>
                    <a:cubicBezTo>
                      <a:pt x="566" y="462"/>
                      <a:pt x="553" y="456"/>
                      <a:pt x="539" y="449"/>
                    </a:cubicBezTo>
                    <a:cubicBezTo>
                      <a:pt x="538" y="448"/>
                      <a:pt x="535" y="449"/>
                      <a:pt x="533" y="449"/>
                    </a:cubicBezTo>
                    <a:cubicBezTo>
                      <a:pt x="520" y="456"/>
                      <a:pt x="506" y="462"/>
                      <a:pt x="491" y="470"/>
                    </a:cubicBezTo>
                    <a:close/>
                    <a:moveTo>
                      <a:pt x="589" y="421"/>
                    </a:moveTo>
                    <a:cubicBezTo>
                      <a:pt x="604" y="429"/>
                      <a:pt x="617" y="436"/>
                      <a:pt x="631" y="442"/>
                    </a:cubicBezTo>
                    <a:cubicBezTo>
                      <a:pt x="632" y="443"/>
                      <a:pt x="634" y="443"/>
                      <a:pt x="636" y="442"/>
                    </a:cubicBezTo>
                    <a:cubicBezTo>
                      <a:pt x="649" y="436"/>
                      <a:pt x="663" y="429"/>
                      <a:pt x="678" y="421"/>
                    </a:cubicBezTo>
                    <a:cubicBezTo>
                      <a:pt x="663" y="414"/>
                      <a:pt x="650" y="407"/>
                      <a:pt x="637" y="400"/>
                    </a:cubicBezTo>
                    <a:cubicBezTo>
                      <a:pt x="635" y="400"/>
                      <a:pt x="632" y="400"/>
                      <a:pt x="630" y="400"/>
                    </a:cubicBezTo>
                    <a:cubicBezTo>
                      <a:pt x="617" y="407"/>
                      <a:pt x="604" y="413"/>
                      <a:pt x="589" y="421"/>
                    </a:cubicBezTo>
                    <a:close/>
                    <a:moveTo>
                      <a:pt x="773" y="472"/>
                    </a:moveTo>
                    <a:cubicBezTo>
                      <a:pt x="758" y="464"/>
                      <a:pt x="745" y="457"/>
                      <a:pt x="731" y="451"/>
                    </a:cubicBezTo>
                    <a:cubicBezTo>
                      <a:pt x="730" y="450"/>
                      <a:pt x="728" y="450"/>
                      <a:pt x="726" y="451"/>
                    </a:cubicBezTo>
                    <a:cubicBezTo>
                      <a:pt x="713" y="457"/>
                      <a:pt x="699" y="464"/>
                      <a:pt x="684" y="472"/>
                    </a:cubicBezTo>
                    <a:cubicBezTo>
                      <a:pt x="699" y="479"/>
                      <a:pt x="712" y="486"/>
                      <a:pt x="726" y="493"/>
                    </a:cubicBezTo>
                    <a:cubicBezTo>
                      <a:pt x="727" y="493"/>
                      <a:pt x="729" y="494"/>
                      <a:pt x="731" y="493"/>
                    </a:cubicBezTo>
                    <a:cubicBezTo>
                      <a:pt x="744" y="486"/>
                      <a:pt x="758" y="479"/>
                      <a:pt x="773" y="472"/>
                    </a:cubicBezTo>
                    <a:close/>
                    <a:moveTo>
                      <a:pt x="540" y="250"/>
                    </a:moveTo>
                    <a:cubicBezTo>
                      <a:pt x="555" y="258"/>
                      <a:pt x="569" y="265"/>
                      <a:pt x="583" y="272"/>
                    </a:cubicBezTo>
                    <a:cubicBezTo>
                      <a:pt x="584" y="272"/>
                      <a:pt x="586" y="272"/>
                      <a:pt x="587" y="272"/>
                    </a:cubicBezTo>
                    <a:cubicBezTo>
                      <a:pt x="600" y="265"/>
                      <a:pt x="614" y="258"/>
                      <a:pt x="629" y="250"/>
                    </a:cubicBezTo>
                    <a:cubicBezTo>
                      <a:pt x="615" y="243"/>
                      <a:pt x="602" y="236"/>
                      <a:pt x="589" y="230"/>
                    </a:cubicBezTo>
                    <a:cubicBezTo>
                      <a:pt x="587" y="229"/>
                      <a:pt x="584" y="229"/>
                      <a:pt x="582" y="230"/>
                    </a:cubicBezTo>
                    <a:cubicBezTo>
                      <a:pt x="569" y="236"/>
                      <a:pt x="555" y="243"/>
                      <a:pt x="540" y="250"/>
                    </a:cubicBezTo>
                    <a:close/>
                    <a:moveTo>
                      <a:pt x="484" y="323"/>
                    </a:moveTo>
                    <a:cubicBezTo>
                      <a:pt x="469" y="316"/>
                      <a:pt x="456" y="309"/>
                      <a:pt x="442" y="303"/>
                    </a:cubicBezTo>
                    <a:cubicBezTo>
                      <a:pt x="441" y="302"/>
                      <a:pt x="439" y="302"/>
                      <a:pt x="438" y="302"/>
                    </a:cubicBezTo>
                    <a:cubicBezTo>
                      <a:pt x="424" y="309"/>
                      <a:pt x="410" y="316"/>
                      <a:pt x="394" y="323"/>
                    </a:cubicBezTo>
                    <a:cubicBezTo>
                      <a:pt x="410" y="331"/>
                      <a:pt x="423" y="337"/>
                      <a:pt x="436" y="344"/>
                    </a:cubicBezTo>
                    <a:cubicBezTo>
                      <a:pt x="438" y="345"/>
                      <a:pt x="441" y="345"/>
                      <a:pt x="443" y="344"/>
                    </a:cubicBezTo>
                    <a:cubicBezTo>
                      <a:pt x="456" y="337"/>
                      <a:pt x="469" y="331"/>
                      <a:pt x="484" y="32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8" name="Data_Center"/>
              <p:cNvSpPr>
                <a:spLocks/>
              </p:cNvSpPr>
              <p:nvPr>
                <p:custDataLst>
                  <p:tags r:id="rId794"/>
                </p:custDataLst>
              </p:nvPr>
            </p:nvSpPr>
            <p:spPr bwMode="auto">
              <a:xfrm>
                <a:off x="48" y="21"/>
                <a:ext cx="401" cy="150"/>
              </a:xfrm>
              <a:custGeom>
                <a:avLst/>
                <a:gdLst>
                  <a:gd name="T0" fmla="*/ 1069 w 1069"/>
                  <a:gd name="T1" fmla="*/ 306 h 397"/>
                  <a:gd name="T2" fmla="*/ 1016 w 1069"/>
                  <a:gd name="T3" fmla="*/ 397 h 397"/>
                  <a:gd name="T4" fmla="*/ 925 w 1069"/>
                  <a:gd name="T5" fmla="*/ 344 h 397"/>
                  <a:gd name="T6" fmla="*/ 552 w 1069"/>
                  <a:gd name="T7" fmla="*/ 125 h 397"/>
                  <a:gd name="T8" fmla="*/ 537 w 1069"/>
                  <a:gd name="T9" fmla="*/ 125 h 397"/>
                  <a:gd name="T10" fmla="*/ 60 w 1069"/>
                  <a:gd name="T11" fmla="*/ 393 h 397"/>
                  <a:gd name="T12" fmla="*/ 52 w 1069"/>
                  <a:gd name="T13" fmla="*/ 397 h 397"/>
                  <a:gd name="T14" fmla="*/ 0 w 1069"/>
                  <a:gd name="T15" fmla="*/ 306 h 397"/>
                  <a:gd name="T16" fmla="*/ 7 w 1069"/>
                  <a:gd name="T17" fmla="*/ 302 h 397"/>
                  <a:gd name="T18" fmla="*/ 539 w 1069"/>
                  <a:gd name="T19" fmla="*/ 3 h 397"/>
                  <a:gd name="T20" fmla="*/ 552 w 1069"/>
                  <a:gd name="T21" fmla="*/ 3 h 397"/>
                  <a:gd name="T22" fmla="*/ 1065 w 1069"/>
                  <a:gd name="T23" fmla="*/ 303 h 397"/>
                  <a:gd name="T24" fmla="*/ 1069 w 1069"/>
                  <a:gd name="T25" fmla="*/ 30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9" h="397">
                    <a:moveTo>
                      <a:pt x="1069" y="306"/>
                    </a:moveTo>
                    <a:cubicBezTo>
                      <a:pt x="1051" y="337"/>
                      <a:pt x="1034" y="367"/>
                      <a:pt x="1016" y="397"/>
                    </a:cubicBezTo>
                    <a:cubicBezTo>
                      <a:pt x="985" y="379"/>
                      <a:pt x="955" y="361"/>
                      <a:pt x="925" y="344"/>
                    </a:cubicBezTo>
                    <a:cubicBezTo>
                      <a:pt x="800" y="271"/>
                      <a:pt x="676" y="198"/>
                      <a:pt x="552" y="125"/>
                    </a:cubicBezTo>
                    <a:cubicBezTo>
                      <a:pt x="546" y="122"/>
                      <a:pt x="542" y="122"/>
                      <a:pt x="537" y="125"/>
                    </a:cubicBezTo>
                    <a:cubicBezTo>
                      <a:pt x="378" y="214"/>
                      <a:pt x="219" y="304"/>
                      <a:pt x="60" y="393"/>
                    </a:cubicBezTo>
                    <a:cubicBezTo>
                      <a:pt x="58" y="394"/>
                      <a:pt x="55" y="395"/>
                      <a:pt x="52" y="397"/>
                    </a:cubicBezTo>
                    <a:cubicBezTo>
                      <a:pt x="35" y="367"/>
                      <a:pt x="18" y="337"/>
                      <a:pt x="0" y="306"/>
                    </a:cubicBezTo>
                    <a:cubicBezTo>
                      <a:pt x="3" y="304"/>
                      <a:pt x="5" y="303"/>
                      <a:pt x="7" y="302"/>
                    </a:cubicBezTo>
                    <a:cubicBezTo>
                      <a:pt x="184" y="202"/>
                      <a:pt x="362" y="103"/>
                      <a:pt x="539" y="3"/>
                    </a:cubicBezTo>
                    <a:cubicBezTo>
                      <a:pt x="543" y="1"/>
                      <a:pt x="547" y="0"/>
                      <a:pt x="552" y="3"/>
                    </a:cubicBezTo>
                    <a:cubicBezTo>
                      <a:pt x="723" y="103"/>
                      <a:pt x="894" y="203"/>
                      <a:pt x="1065" y="303"/>
                    </a:cubicBezTo>
                    <a:cubicBezTo>
                      <a:pt x="1066" y="304"/>
                      <a:pt x="1067" y="305"/>
                      <a:pt x="1069" y="30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9" name="Data_Center"/>
              <p:cNvSpPr>
                <a:spLocks/>
              </p:cNvSpPr>
              <p:nvPr>
                <p:custDataLst>
                  <p:tags r:id="rId795"/>
                </p:custDataLst>
              </p:nvPr>
            </p:nvSpPr>
            <p:spPr bwMode="auto">
              <a:xfrm>
                <a:off x="194" y="417"/>
                <a:ext cx="17" cy="29"/>
              </a:xfrm>
              <a:custGeom>
                <a:avLst/>
                <a:gdLst>
                  <a:gd name="T0" fmla="*/ 45 w 45"/>
                  <a:gd name="T1" fmla="*/ 77 h 77"/>
                  <a:gd name="T2" fmla="*/ 4 w 45"/>
                  <a:gd name="T3" fmla="*/ 56 h 77"/>
                  <a:gd name="T4" fmla="*/ 0 w 45"/>
                  <a:gd name="T5" fmla="*/ 48 h 77"/>
                  <a:gd name="T6" fmla="*/ 0 w 45"/>
                  <a:gd name="T7" fmla="*/ 0 h 77"/>
                  <a:gd name="T8" fmla="*/ 43 w 45"/>
                  <a:gd name="T9" fmla="*/ 22 h 77"/>
                  <a:gd name="T10" fmla="*/ 45 w 45"/>
                  <a:gd name="T11" fmla="*/ 26 h 77"/>
                  <a:gd name="T12" fmla="*/ 45 w 45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7">
                    <a:moveTo>
                      <a:pt x="45" y="77"/>
                    </a:moveTo>
                    <a:cubicBezTo>
                      <a:pt x="30" y="69"/>
                      <a:pt x="17" y="63"/>
                      <a:pt x="4" y="56"/>
                    </a:cubicBezTo>
                    <a:cubicBezTo>
                      <a:pt x="2" y="55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6" y="8"/>
                      <a:pt x="29" y="15"/>
                      <a:pt x="43" y="22"/>
                    </a:cubicBezTo>
                    <a:cubicBezTo>
                      <a:pt x="44" y="22"/>
                      <a:pt x="45" y="25"/>
                      <a:pt x="45" y="26"/>
                    </a:cubicBezTo>
                    <a:cubicBezTo>
                      <a:pt x="45" y="42"/>
                      <a:pt x="45" y="59"/>
                      <a:pt x="45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0" name="Data_Center"/>
              <p:cNvSpPr>
                <a:spLocks/>
              </p:cNvSpPr>
              <p:nvPr>
                <p:custDataLst>
                  <p:tags r:id="rId796"/>
                </p:custDataLst>
              </p:nvPr>
            </p:nvSpPr>
            <p:spPr bwMode="auto">
              <a:xfrm>
                <a:off x="194" y="3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0 h 76"/>
                  <a:gd name="T4" fmla="*/ 45 w 45"/>
                  <a:gd name="T5" fmla="*/ 25 h 76"/>
                  <a:gd name="T6" fmla="*/ 45 w 45"/>
                  <a:gd name="T7" fmla="*/ 76 h 76"/>
                  <a:gd name="T8" fmla="*/ 3 w 45"/>
                  <a:gd name="T9" fmla="*/ 55 h 76"/>
                  <a:gd name="T10" fmla="*/ 1 w 45"/>
                  <a:gd name="T11" fmla="*/ 49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5" y="7"/>
                      <a:pt x="29" y="14"/>
                      <a:pt x="42" y="20"/>
                    </a:cubicBezTo>
                    <a:cubicBezTo>
                      <a:pt x="43" y="21"/>
                      <a:pt x="45" y="23"/>
                      <a:pt x="45" y="25"/>
                    </a:cubicBezTo>
                    <a:cubicBezTo>
                      <a:pt x="45" y="41"/>
                      <a:pt x="45" y="57"/>
                      <a:pt x="45" y="76"/>
                    </a:cubicBezTo>
                    <a:cubicBezTo>
                      <a:pt x="30" y="68"/>
                      <a:pt x="16" y="62"/>
                      <a:pt x="3" y="55"/>
                    </a:cubicBezTo>
                    <a:cubicBezTo>
                      <a:pt x="2" y="54"/>
                      <a:pt x="1" y="51"/>
                      <a:pt x="1" y="49"/>
                    </a:cubicBezTo>
                    <a:cubicBezTo>
                      <a:pt x="0" y="33"/>
                      <a:pt x="1" y="17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1" name="Data_Center"/>
              <p:cNvSpPr>
                <a:spLocks/>
              </p:cNvSpPr>
              <p:nvPr>
                <p:custDataLst>
                  <p:tags r:id="rId797"/>
                </p:custDataLst>
              </p:nvPr>
            </p:nvSpPr>
            <p:spPr bwMode="auto">
              <a:xfrm>
                <a:off x="194" y="282"/>
                <a:ext cx="17" cy="29"/>
              </a:xfrm>
              <a:custGeom>
                <a:avLst/>
                <a:gdLst>
                  <a:gd name="T0" fmla="*/ 44 w 44"/>
                  <a:gd name="T1" fmla="*/ 77 h 77"/>
                  <a:gd name="T2" fmla="*/ 5 w 44"/>
                  <a:gd name="T3" fmla="*/ 57 h 77"/>
                  <a:gd name="T4" fmla="*/ 0 w 44"/>
                  <a:gd name="T5" fmla="*/ 48 h 77"/>
                  <a:gd name="T6" fmla="*/ 0 w 44"/>
                  <a:gd name="T7" fmla="*/ 0 h 77"/>
                  <a:gd name="T8" fmla="*/ 41 w 44"/>
                  <a:gd name="T9" fmla="*/ 21 h 77"/>
                  <a:gd name="T10" fmla="*/ 44 w 44"/>
                  <a:gd name="T11" fmla="*/ 27 h 77"/>
                  <a:gd name="T12" fmla="*/ 44 w 44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7">
                    <a:moveTo>
                      <a:pt x="44" y="77"/>
                    </a:moveTo>
                    <a:cubicBezTo>
                      <a:pt x="30" y="70"/>
                      <a:pt x="17" y="64"/>
                      <a:pt x="5" y="57"/>
                    </a:cubicBezTo>
                    <a:cubicBezTo>
                      <a:pt x="2" y="56"/>
                      <a:pt x="1" y="51"/>
                      <a:pt x="0" y="48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2" name="Data_Center"/>
              <p:cNvSpPr>
                <a:spLocks/>
              </p:cNvSpPr>
              <p:nvPr>
                <p:custDataLst>
                  <p:tags r:id="rId798"/>
                </p:custDataLst>
              </p:nvPr>
            </p:nvSpPr>
            <p:spPr bwMode="auto">
              <a:xfrm>
                <a:off x="396" y="295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7 h 76"/>
                  <a:gd name="T6" fmla="*/ 0 w 44"/>
                  <a:gd name="T7" fmla="*/ 76 h 76"/>
                  <a:gd name="T8" fmla="*/ 1 w 44"/>
                  <a:gd name="T9" fmla="*/ 24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3" y="21"/>
                      <a:pt x="4" y="20"/>
                    </a:cubicBezTo>
                    <a:cubicBezTo>
                      <a:pt x="17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3" name="Data_Center"/>
              <p:cNvSpPr>
                <a:spLocks/>
              </p:cNvSpPr>
              <p:nvPr>
                <p:custDataLst>
                  <p:tags r:id="rId799"/>
                </p:custDataLst>
              </p:nvPr>
            </p:nvSpPr>
            <p:spPr bwMode="auto">
              <a:xfrm>
                <a:off x="139" y="254"/>
                <a:ext cx="17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7 h 76"/>
                  <a:gd name="T4" fmla="*/ 0 w 44"/>
                  <a:gd name="T5" fmla="*/ 50 h 76"/>
                  <a:gd name="T6" fmla="*/ 0 w 44"/>
                  <a:gd name="T7" fmla="*/ 0 h 76"/>
                  <a:gd name="T8" fmla="*/ 31 w 44"/>
                  <a:gd name="T9" fmla="*/ 16 h 76"/>
                  <a:gd name="T10" fmla="*/ 43 w 44"/>
                  <a:gd name="T11" fmla="*/ 36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7"/>
                    </a:cubicBezTo>
                    <a:cubicBezTo>
                      <a:pt x="2" y="56"/>
                      <a:pt x="0" y="53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6"/>
                      <a:pt x="21" y="12"/>
                      <a:pt x="31" y="16"/>
                    </a:cubicBezTo>
                    <a:cubicBezTo>
                      <a:pt x="41" y="19"/>
                      <a:pt x="44" y="25"/>
                      <a:pt x="43" y="36"/>
                    </a:cubicBezTo>
                    <a:cubicBezTo>
                      <a:pt x="42" y="49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4" name="Data_Center"/>
              <p:cNvSpPr>
                <a:spLocks/>
              </p:cNvSpPr>
              <p:nvPr>
                <p:custDataLst>
                  <p:tags r:id="rId800"/>
                </p:custDataLst>
              </p:nvPr>
            </p:nvSpPr>
            <p:spPr bwMode="auto">
              <a:xfrm>
                <a:off x="305" y="40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1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2" y="54"/>
                      <a:pt x="41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5" name="Data_Center"/>
              <p:cNvSpPr>
                <a:spLocks/>
              </p:cNvSpPr>
              <p:nvPr>
                <p:custDataLst>
                  <p:tags r:id="rId801"/>
                </p:custDataLst>
              </p:nvPr>
            </p:nvSpPr>
            <p:spPr bwMode="auto">
              <a:xfrm>
                <a:off x="286" y="350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5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4"/>
                      <a:pt x="40" y="55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6" name="Data_Center"/>
              <p:cNvSpPr>
                <a:spLocks/>
              </p:cNvSpPr>
              <p:nvPr>
                <p:custDataLst>
                  <p:tags r:id="rId802"/>
                </p:custDataLst>
              </p:nvPr>
            </p:nvSpPr>
            <p:spPr bwMode="auto">
              <a:xfrm>
                <a:off x="176" y="340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0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7" name="Data_Center"/>
              <p:cNvSpPr>
                <a:spLocks/>
              </p:cNvSpPr>
              <p:nvPr>
                <p:custDataLst>
                  <p:tags r:id="rId803"/>
                </p:custDataLst>
              </p:nvPr>
            </p:nvSpPr>
            <p:spPr bwMode="auto">
              <a:xfrm>
                <a:off x="305" y="319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8" name="Data_Center"/>
              <p:cNvSpPr>
                <a:spLocks/>
              </p:cNvSpPr>
              <p:nvPr>
                <p:custDataLst>
                  <p:tags r:id="rId804"/>
                </p:custDataLst>
              </p:nvPr>
            </p:nvSpPr>
            <p:spPr bwMode="auto">
              <a:xfrm>
                <a:off x="305" y="296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9" name="Data_Center"/>
              <p:cNvSpPr>
                <a:spLocks/>
              </p:cNvSpPr>
              <p:nvPr>
                <p:custDataLst>
                  <p:tags r:id="rId805"/>
                </p:custDataLst>
              </p:nvPr>
            </p:nvSpPr>
            <p:spPr bwMode="auto">
              <a:xfrm>
                <a:off x="158" y="287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0" name="Data_Center"/>
              <p:cNvSpPr>
                <a:spLocks/>
              </p:cNvSpPr>
              <p:nvPr>
                <p:custDataLst>
                  <p:tags r:id="rId806"/>
                </p:custDataLst>
              </p:nvPr>
            </p:nvSpPr>
            <p:spPr bwMode="auto">
              <a:xfrm>
                <a:off x="158" y="309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2 w 44"/>
                  <a:gd name="T9" fmla="*/ 56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4"/>
                      <a:pt x="0" y="52"/>
                    </a:cubicBezTo>
                    <a:cubicBezTo>
                      <a:pt x="0" y="36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1" name="Data_Center"/>
              <p:cNvSpPr>
                <a:spLocks/>
              </p:cNvSpPr>
              <p:nvPr>
                <p:custDataLst>
                  <p:tags r:id="rId807"/>
                </p:custDataLst>
              </p:nvPr>
            </p:nvSpPr>
            <p:spPr bwMode="auto">
              <a:xfrm>
                <a:off x="268" y="40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7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2" name="Data_Center"/>
              <p:cNvSpPr>
                <a:spLocks/>
              </p:cNvSpPr>
              <p:nvPr>
                <p:custDataLst>
                  <p:tags r:id="rId808"/>
                </p:custDataLst>
              </p:nvPr>
            </p:nvSpPr>
            <p:spPr bwMode="auto">
              <a:xfrm>
                <a:off x="341" y="32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3 w 43"/>
                  <a:gd name="T9" fmla="*/ 52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3" name="Data_Center"/>
              <p:cNvSpPr>
                <a:spLocks/>
              </p:cNvSpPr>
              <p:nvPr>
                <p:custDataLst>
                  <p:tags r:id="rId809"/>
                </p:custDataLst>
              </p:nvPr>
            </p:nvSpPr>
            <p:spPr bwMode="auto">
              <a:xfrm>
                <a:off x="378" y="327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3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1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4" name="Data_Center"/>
              <p:cNvSpPr>
                <a:spLocks/>
              </p:cNvSpPr>
              <p:nvPr>
                <p:custDataLst>
                  <p:tags r:id="rId810"/>
                </p:custDataLst>
              </p:nvPr>
            </p:nvSpPr>
            <p:spPr bwMode="auto">
              <a:xfrm>
                <a:off x="268" y="38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6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5" name="Data_Center"/>
              <p:cNvSpPr>
                <a:spLocks/>
              </p:cNvSpPr>
              <p:nvPr>
                <p:custDataLst>
                  <p:tags r:id="rId811"/>
                </p:custDataLst>
              </p:nvPr>
            </p:nvSpPr>
            <p:spPr bwMode="auto">
              <a:xfrm>
                <a:off x="378" y="349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6" name="Data_Center"/>
              <p:cNvSpPr>
                <a:spLocks/>
              </p:cNvSpPr>
              <p:nvPr>
                <p:custDataLst>
                  <p:tags r:id="rId812"/>
                </p:custDataLst>
              </p:nvPr>
            </p:nvSpPr>
            <p:spPr bwMode="auto">
              <a:xfrm>
                <a:off x="360" y="24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7" name="Data_Center"/>
              <p:cNvSpPr>
                <a:spLocks/>
              </p:cNvSpPr>
              <p:nvPr>
                <p:custDataLst>
                  <p:tags r:id="rId813"/>
                </p:custDataLst>
              </p:nvPr>
            </p:nvSpPr>
            <p:spPr bwMode="auto">
              <a:xfrm>
                <a:off x="231" y="279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8" name="Data_Center"/>
              <p:cNvSpPr>
                <a:spLocks/>
              </p:cNvSpPr>
              <p:nvPr>
                <p:custDataLst>
                  <p:tags r:id="rId814"/>
                </p:custDataLst>
              </p:nvPr>
            </p:nvSpPr>
            <p:spPr bwMode="auto">
              <a:xfrm>
                <a:off x="231" y="25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1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9" name="Data_Center"/>
              <p:cNvSpPr>
                <a:spLocks/>
              </p:cNvSpPr>
              <p:nvPr>
                <p:custDataLst>
                  <p:tags r:id="rId815"/>
                </p:custDataLst>
              </p:nvPr>
            </p:nvSpPr>
            <p:spPr bwMode="auto">
              <a:xfrm>
                <a:off x="268" y="269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3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0" name="Data_Center"/>
              <p:cNvSpPr>
                <a:spLocks/>
              </p:cNvSpPr>
              <p:nvPr>
                <p:custDataLst>
                  <p:tags r:id="rId816"/>
                </p:custDataLst>
              </p:nvPr>
            </p:nvSpPr>
            <p:spPr bwMode="auto">
              <a:xfrm>
                <a:off x="85" y="272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4 h 75"/>
                  <a:gd name="T6" fmla="*/ 44 w 44"/>
                  <a:gd name="T7" fmla="*/ 75 h 75"/>
                  <a:gd name="T8" fmla="*/ 4 w 44"/>
                  <a:gd name="T9" fmla="*/ 55 h 75"/>
                  <a:gd name="T10" fmla="*/ 1 w 44"/>
                  <a:gd name="T11" fmla="*/ 51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4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4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1" name="Data_Center"/>
              <p:cNvSpPr>
                <a:spLocks/>
              </p:cNvSpPr>
              <p:nvPr>
                <p:custDataLst>
                  <p:tags r:id="rId817"/>
                </p:custDataLst>
              </p:nvPr>
            </p:nvSpPr>
            <p:spPr bwMode="auto">
              <a:xfrm>
                <a:off x="268" y="247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0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2" name="Data_Center"/>
              <p:cNvSpPr>
                <a:spLocks/>
              </p:cNvSpPr>
              <p:nvPr>
                <p:custDataLst>
                  <p:tags r:id="rId818"/>
                </p:custDataLst>
              </p:nvPr>
            </p:nvSpPr>
            <p:spPr bwMode="auto">
              <a:xfrm>
                <a:off x="85" y="250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1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3" name="Data_Center"/>
              <p:cNvSpPr>
                <a:spLocks/>
              </p:cNvSpPr>
              <p:nvPr>
                <p:custDataLst>
                  <p:tags r:id="rId819"/>
                </p:custDataLst>
              </p:nvPr>
            </p:nvSpPr>
            <p:spPr bwMode="auto">
              <a:xfrm>
                <a:off x="378" y="19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4" name="Data_Center"/>
              <p:cNvSpPr>
                <a:spLocks/>
              </p:cNvSpPr>
              <p:nvPr>
                <p:custDataLst>
                  <p:tags r:id="rId820"/>
                </p:custDataLst>
              </p:nvPr>
            </p:nvSpPr>
            <p:spPr bwMode="auto">
              <a:xfrm>
                <a:off x="378" y="21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5" name="Data_Center"/>
              <p:cNvSpPr>
                <a:spLocks/>
              </p:cNvSpPr>
              <p:nvPr>
                <p:custDataLst>
                  <p:tags r:id="rId821"/>
                </p:custDataLst>
              </p:nvPr>
            </p:nvSpPr>
            <p:spPr bwMode="auto">
              <a:xfrm>
                <a:off x="121" y="245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3" y="22"/>
                      <a:pt x="43" y="25"/>
                      <a:pt x="43" y="27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6" name="Data_Center"/>
              <p:cNvSpPr>
                <a:spLocks/>
              </p:cNvSpPr>
              <p:nvPr>
                <p:custDataLst>
                  <p:tags r:id="rId822"/>
                </p:custDataLst>
              </p:nvPr>
            </p:nvSpPr>
            <p:spPr bwMode="auto">
              <a:xfrm>
                <a:off x="323" y="24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7" name="Data_Center"/>
              <p:cNvSpPr>
                <a:spLocks/>
              </p:cNvSpPr>
              <p:nvPr>
                <p:custDataLst>
                  <p:tags r:id="rId823"/>
                </p:custDataLst>
              </p:nvPr>
            </p:nvSpPr>
            <p:spPr bwMode="auto">
              <a:xfrm>
                <a:off x="103" y="19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1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8" name="Data_Center"/>
              <p:cNvSpPr>
                <a:spLocks/>
              </p:cNvSpPr>
              <p:nvPr>
                <p:custDataLst>
                  <p:tags r:id="rId824"/>
                </p:custDataLst>
              </p:nvPr>
            </p:nvSpPr>
            <p:spPr bwMode="auto">
              <a:xfrm>
                <a:off x="103" y="30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6 h 76"/>
                  <a:gd name="T4" fmla="*/ 0 w 43"/>
                  <a:gd name="T5" fmla="*/ 52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8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9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9" name="Data_Center"/>
              <p:cNvSpPr>
                <a:spLocks/>
              </p:cNvSpPr>
              <p:nvPr>
                <p:custDataLst>
                  <p:tags r:id="rId825"/>
                </p:custDataLst>
              </p:nvPr>
            </p:nvSpPr>
            <p:spPr bwMode="auto">
              <a:xfrm>
                <a:off x="250" y="301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5 h 75"/>
                  <a:gd name="T4" fmla="*/ 4 w 44"/>
                  <a:gd name="T5" fmla="*/ 20 h 75"/>
                  <a:gd name="T6" fmla="*/ 44 w 44"/>
                  <a:gd name="T7" fmla="*/ 0 h 75"/>
                  <a:gd name="T8" fmla="*/ 43 w 44"/>
                  <a:gd name="T9" fmla="*/ 52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0" name="Data_Center"/>
              <p:cNvSpPr>
                <a:spLocks/>
              </p:cNvSpPr>
              <p:nvPr>
                <p:custDataLst>
                  <p:tags r:id="rId826"/>
                </p:custDataLst>
              </p:nvPr>
            </p:nvSpPr>
            <p:spPr bwMode="auto">
              <a:xfrm>
                <a:off x="175" y="2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1 h 76"/>
                  <a:gd name="T4" fmla="*/ 45 w 45"/>
                  <a:gd name="T5" fmla="*/ 27 h 76"/>
                  <a:gd name="T6" fmla="*/ 45 w 45"/>
                  <a:gd name="T7" fmla="*/ 76 h 76"/>
                  <a:gd name="T8" fmla="*/ 13 w 45"/>
                  <a:gd name="T9" fmla="*/ 60 h 76"/>
                  <a:gd name="T10" fmla="*/ 1 w 45"/>
                  <a:gd name="T11" fmla="*/ 41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6" y="7"/>
                      <a:pt x="29" y="14"/>
                      <a:pt x="42" y="21"/>
                    </a:cubicBezTo>
                    <a:cubicBezTo>
                      <a:pt x="44" y="21"/>
                      <a:pt x="45" y="25"/>
                      <a:pt x="45" y="27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4" y="70"/>
                      <a:pt x="24" y="65"/>
                      <a:pt x="13" y="60"/>
                    </a:cubicBezTo>
                    <a:cubicBezTo>
                      <a:pt x="4" y="57"/>
                      <a:pt x="0" y="52"/>
                      <a:pt x="1" y="41"/>
                    </a:cubicBezTo>
                    <a:cubicBezTo>
                      <a:pt x="2" y="28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1" name="Data_Center"/>
              <p:cNvSpPr>
                <a:spLocks/>
              </p:cNvSpPr>
              <p:nvPr>
                <p:custDataLst>
                  <p:tags r:id="rId827"/>
                </p:custDataLst>
              </p:nvPr>
            </p:nvSpPr>
            <p:spPr bwMode="auto">
              <a:xfrm>
                <a:off x="103" y="21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7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5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2" name="Data_Center"/>
              <p:cNvSpPr>
                <a:spLocks/>
              </p:cNvSpPr>
              <p:nvPr>
                <p:custDataLst>
                  <p:tags r:id="rId828"/>
                </p:custDataLst>
              </p:nvPr>
            </p:nvSpPr>
            <p:spPr bwMode="auto">
              <a:xfrm>
                <a:off x="323" y="220"/>
                <a:ext cx="17" cy="28"/>
              </a:xfrm>
              <a:custGeom>
                <a:avLst/>
                <a:gdLst>
                  <a:gd name="T0" fmla="*/ 0 w 45"/>
                  <a:gd name="T1" fmla="*/ 75 h 75"/>
                  <a:gd name="T2" fmla="*/ 0 w 45"/>
                  <a:gd name="T3" fmla="*/ 25 h 75"/>
                  <a:gd name="T4" fmla="*/ 3 w 45"/>
                  <a:gd name="T5" fmla="*/ 20 h 75"/>
                  <a:gd name="T6" fmla="*/ 43 w 45"/>
                  <a:gd name="T7" fmla="*/ 0 h 75"/>
                  <a:gd name="T8" fmla="*/ 43 w 45"/>
                  <a:gd name="T9" fmla="*/ 37 h 75"/>
                  <a:gd name="T10" fmla="*/ 28 w 45"/>
                  <a:gd name="T11" fmla="*/ 62 h 75"/>
                  <a:gd name="T12" fmla="*/ 0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3"/>
                      <a:pt x="42" y="25"/>
                      <a:pt x="43" y="37"/>
                    </a:cubicBezTo>
                    <a:cubicBezTo>
                      <a:pt x="45" y="50"/>
                      <a:pt x="41" y="57"/>
                      <a:pt x="28" y="62"/>
                    </a:cubicBezTo>
                    <a:cubicBezTo>
                      <a:pt x="19" y="65"/>
                      <a:pt x="10" y="70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3" name="Data_Center"/>
              <p:cNvSpPr>
                <a:spLocks/>
              </p:cNvSpPr>
              <p:nvPr>
                <p:custDataLst>
                  <p:tags r:id="rId829"/>
                </p:custDataLst>
              </p:nvPr>
            </p:nvSpPr>
            <p:spPr bwMode="auto">
              <a:xfrm>
                <a:off x="176" y="228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1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4" name="Data_Center"/>
              <p:cNvSpPr>
                <a:spLocks/>
              </p:cNvSpPr>
              <p:nvPr>
                <p:custDataLst>
                  <p:tags r:id="rId830"/>
                </p:custDataLst>
              </p:nvPr>
            </p:nvSpPr>
            <p:spPr bwMode="auto">
              <a:xfrm>
                <a:off x="305" y="273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5" name="Data_Center"/>
              <p:cNvSpPr>
                <a:spLocks/>
              </p:cNvSpPr>
              <p:nvPr>
                <p:custDataLst>
                  <p:tags r:id="rId831"/>
                </p:custDataLst>
              </p:nvPr>
            </p:nvSpPr>
            <p:spPr bwMode="auto">
              <a:xfrm>
                <a:off x="158" y="39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6" name="Data_Center"/>
              <p:cNvSpPr>
                <a:spLocks/>
              </p:cNvSpPr>
              <p:nvPr>
                <p:custDataLst>
                  <p:tags r:id="rId832"/>
                </p:custDataLst>
              </p:nvPr>
            </p:nvSpPr>
            <p:spPr bwMode="auto">
              <a:xfrm>
                <a:off x="139" y="367"/>
                <a:ext cx="17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7" name="Data_Center"/>
              <p:cNvSpPr>
                <a:spLocks/>
              </p:cNvSpPr>
              <p:nvPr>
                <p:custDataLst>
                  <p:tags r:id="rId833"/>
                </p:custDataLst>
              </p:nvPr>
            </p:nvSpPr>
            <p:spPr bwMode="auto">
              <a:xfrm>
                <a:off x="139" y="345"/>
                <a:ext cx="17" cy="28"/>
              </a:xfrm>
              <a:custGeom>
                <a:avLst/>
                <a:gdLst>
                  <a:gd name="T0" fmla="*/ 43 w 45"/>
                  <a:gd name="T1" fmla="*/ 75 h 75"/>
                  <a:gd name="T2" fmla="*/ 3 w 45"/>
                  <a:gd name="T3" fmla="*/ 55 h 75"/>
                  <a:gd name="T4" fmla="*/ 0 w 45"/>
                  <a:gd name="T5" fmla="*/ 50 h 75"/>
                  <a:gd name="T6" fmla="*/ 0 w 45"/>
                  <a:gd name="T7" fmla="*/ 0 h 75"/>
                  <a:gd name="T8" fmla="*/ 30 w 45"/>
                  <a:gd name="T9" fmla="*/ 14 h 75"/>
                  <a:gd name="T10" fmla="*/ 43 w 45"/>
                  <a:gd name="T11" fmla="*/ 36 h 75"/>
                  <a:gd name="T12" fmla="*/ 43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5"/>
                      <a:pt x="20" y="11"/>
                      <a:pt x="30" y="14"/>
                    </a:cubicBezTo>
                    <a:cubicBezTo>
                      <a:pt x="41" y="18"/>
                      <a:pt x="45" y="25"/>
                      <a:pt x="43" y="36"/>
                    </a:cubicBezTo>
                    <a:cubicBezTo>
                      <a:pt x="42" y="49"/>
                      <a:pt x="43" y="61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8" name="Data_Center"/>
              <p:cNvSpPr>
                <a:spLocks/>
              </p:cNvSpPr>
              <p:nvPr>
                <p:custDataLst>
                  <p:tags r:id="rId834"/>
                </p:custDataLst>
              </p:nvPr>
            </p:nvSpPr>
            <p:spPr bwMode="auto">
              <a:xfrm>
                <a:off x="231" y="369"/>
                <a:ext cx="17" cy="28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33 w 44"/>
                  <a:gd name="T9" fmla="*/ 16 h 76"/>
                  <a:gd name="T10" fmla="*/ 43 w 44"/>
                  <a:gd name="T11" fmla="*/ 33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2" y="6"/>
                      <a:pt x="22" y="12"/>
                      <a:pt x="33" y="16"/>
                    </a:cubicBezTo>
                    <a:cubicBezTo>
                      <a:pt x="41" y="20"/>
                      <a:pt x="44" y="24"/>
                      <a:pt x="43" y="33"/>
                    </a:cubicBezTo>
                    <a:cubicBezTo>
                      <a:pt x="43" y="47"/>
                      <a:pt x="43" y="60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9" name="Data_Center"/>
              <p:cNvSpPr>
                <a:spLocks/>
              </p:cNvSpPr>
              <p:nvPr>
                <p:custDataLst>
                  <p:tags r:id="rId835"/>
                </p:custDataLst>
              </p:nvPr>
            </p:nvSpPr>
            <p:spPr bwMode="auto">
              <a:xfrm>
                <a:off x="121" y="336"/>
                <a:ext cx="17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0" name="Data_Center"/>
              <p:cNvSpPr>
                <a:spLocks/>
              </p:cNvSpPr>
              <p:nvPr>
                <p:custDataLst>
                  <p:tags r:id="rId836"/>
                </p:custDataLst>
              </p:nvPr>
            </p:nvSpPr>
            <p:spPr bwMode="auto">
              <a:xfrm>
                <a:off x="195" y="39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7 h 76"/>
                  <a:gd name="T6" fmla="*/ 44 w 44"/>
                  <a:gd name="T7" fmla="*/ 76 h 76"/>
                  <a:gd name="T8" fmla="*/ 2 w 44"/>
                  <a:gd name="T9" fmla="*/ 56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1" name="Data_Center"/>
              <p:cNvSpPr>
                <a:spLocks/>
              </p:cNvSpPr>
              <p:nvPr>
                <p:custDataLst>
                  <p:tags r:id="rId837"/>
                </p:custDataLst>
              </p:nvPr>
            </p:nvSpPr>
            <p:spPr bwMode="auto">
              <a:xfrm>
                <a:off x="103" y="236"/>
                <a:ext cx="17" cy="28"/>
              </a:xfrm>
              <a:custGeom>
                <a:avLst/>
                <a:gdLst>
                  <a:gd name="T0" fmla="*/ 43 w 45"/>
                  <a:gd name="T1" fmla="*/ 76 h 76"/>
                  <a:gd name="T2" fmla="*/ 4 w 45"/>
                  <a:gd name="T3" fmla="*/ 57 h 76"/>
                  <a:gd name="T4" fmla="*/ 0 w 45"/>
                  <a:gd name="T5" fmla="*/ 51 h 76"/>
                  <a:gd name="T6" fmla="*/ 0 w 45"/>
                  <a:gd name="T7" fmla="*/ 0 h 76"/>
                  <a:gd name="T8" fmla="*/ 19 w 45"/>
                  <a:gd name="T9" fmla="*/ 10 h 76"/>
                  <a:gd name="T10" fmla="*/ 41 w 45"/>
                  <a:gd name="T11" fmla="*/ 23 h 76"/>
                  <a:gd name="T12" fmla="*/ 43 w 45"/>
                  <a:gd name="T13" fmla="*/ 49 h 76"/>
                  <a:gd name="T14" fmla="*/ 43 w 45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76">
                    <a:moveTo>
                      <a:pt x="43" y="76"/>
                    </a:moveTo>
                    <a:cubicBezTo>
                      <a:pt x="29" y="69"/>
                      <a:pt x="16" y="63"/>
                      <a:pt x="4" y="57"/>
                    </a:cubicBezTo>
                    <a:cubicBezTo>
                      <a:pt x="2" y="56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7" y="4"/>
                      <a:pt x="13" y="7"/>
                      <a:pt x="19" y="10"/>
                    </a:cubicBezTo>
                    <a:cubicBezTo>
                      <a:pt x="27" y="14"/>
                      <a:pt x="38" y="16"/>
                      <a:pt x="41" y="23"/>
                    </a:cubicBezTo>
                    <a:cubicBezTo>
                      <a:pt x="45" y="30"/>
                      <a:pt x="43" y="40"/>
                      <a:pt x="43" y="49"/>
                    </a:cubicBezTo>
                    <a:cubicBezTo>
                      <a:pt x="43" y="58"/>
                      <a:pt x="43" y="66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2" name="Data_Center"/>
              <p:cNvSpPr>
                <a:spLocks/>
              </p:cNvSpPr>
              <p:nvPr>
                <p:custDataLst>
                  <p:tags r:id="rId838"/>
                </p:custDataLst>
              </p:nvPr>
            </p:nvSpPr>
            <p:spPr bwMode="auto">
              <a:xfrm>
                <a:off x="195" y="3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5"/>
                      <a:pt x="44" y="27"/>
                    </a:cubicBezTo>
                    <a:cubicBezTo>
                      <a:pt x="44" y="43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3" name="Data_Center"/>
              <p:cNvSpPr>
                <a:spLocks/>
              </p:cNvSpPr>
              <p:nvPr>
                <p:custDataLst>
                  <p:tags r:id="rId839"/>
                </p:custDataLst>
              </p:nvPr>
            </p:nvSpPr>
            <p:spPr bwMode="auto">
              <a:xfrm>
                <a:off x="85" y="362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3 w 44"/>
                  <a:gd name="T9" fmla="*/ 55 h 76"/>
                  <a:gd name="T10" fmla="*/ 1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4" name="Data_Center"/>
              <p:cNvSpPr>
                <a:spLocks/>
              </p:cNvSpPr>
              <p:nvPr>
                <p:custDataLst>
                  <p:tags r:id="rId840"/>
                </p:custDataLst>
              </p:nvPr>
            </p:nvSpPr>
            <p:spPr bwMode="auto">
              <a:xfrm>
                <a:off x="120" y="358"/>
                <a:ext cx="18" cy="28"/>
              </a:xfrm>
              <a:custGeom>
                <a:avLst/>
                <a:gdLst>
                  <a:gd name="T0" fmla="*/ 2 w 46"/>
                  <a:gd name="T1" fmla="*/ 0 h 75"/>
                  <a:gd name="T2" fmla="*/ 43 w 46"/>
                  <a:gd name="T3" fmla="*/ 20 h 75"/>
                  <a:gd name="T4" fmla="*/ 45 w 46"/>
                  <a:gd name="T5" fmla="*/ 26 h 75"/>
                  <a:gd name="T6" fmla="*/ 46 w 46"/>
                  <a:gd name="T7" fmla="*/ 75 h 75"/>
                  <a:gd name="T8" fmla="*/ 22 w 46"/>
                  <a:gd name="T9" fmla="*/ 64 h 75"/>
                  <a:gd name="T10" fmla="*/ 2 w 46"/>
                  <a:gd name="T11" fmla="*/ 32 h 75"/>
                  <a:gd name="T12" fmla="*/ 2 w 46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2" y="0"/>
                    </a:moveTo>
                    <a:cubicBezTo>
                      <a:pt x="17" y="7"/>
                      <a:pt x="30" y="13"/>
                      <a:pt x="43" y="20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6" y="42"/>
                      <a:pt x="46" y="58"/>
                      <a:pt x="46" y="75"/>
                    </a:cubicBezTo>
                    <a:cubicBezTo>
                      <a:pt x="37" y="71"/>
                      <a:pt x="30" y="66"/>
                      <a:pt x="22" y="64"/>
                    </a:cubicBezTo>
                    <a:cubicBezTo>
                      <a:pt x="5" y="59"/>
                      <a:pt x="0" y="49"/>
                      <a:pt x="2" y="32"/>
                    </a:cubicBezTo>
                    <a:cubicBezTo>
                      <a:pt x="3" y="22"/>
                      <a:pt x="2" y="12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5" name="Data_Center"/>
              <p:cNvSpPr>
                <a:spLocks/>
              </p:cNvSpPr>
              <p:nvPr>
                <p:custDataLst>
                  <p:tags r:id="rId841"/>
                </p:custDataLst>
              </p:nvPr>
            </p:nvSpPr>
            <p:spPr bwMode="auto">
              <a:xfrm>
                <a:off x="231" y="414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3" y="23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6" name="Data_Center"/>
              <p:cNvSpPr>
                <a:spLocks/>
              </p:cNvSpPr>
              <p:nvPr>
                <p:custDataLst>
                  <p:tags r:id="rId842"/>
                </p:custDataLst>
              </p:nvPr>
            </p:nvSpPr>
            <p:spPr bwMode="auto">
              <a:xfrm>
                <a:off x="231" y="391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7" name="Data_Center"/>
              <p:cNvSpPr>
                <a:spLocks/>
              </p:cNvSpPr>
              <p:nvPr>
                <p:custDataLst>
                  <p:tags r:id="rId843"/>
                </p:custDataLst>
              </p:nvPr>
            </p:nvSpPr>
            <p:spPr bwMode="auto">
              <a:xfrm>
                <a:off x="378" y="37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8" name="Data_Center"/>
              <p:cNvSpPr>
                <a:spLocks/>
              </p:cNvSpPr>
              <p:nvPr>
                <p:custDataLst>
                  <p:tags r:id="rId844"/>
                </p:custDataLst>
              </p:nvPr>
            </p:nvSpPr>
            <p:spPr bwMode="auto">
              <a:xfrm>
                <a:off x="195" y="328"/>
                <a:ext cx="16" cy="28"/>
              </a:xfrm>
              <a:custGeom>
                <a:avLst/>
                <a:gdLst>
                  <a:gd name="T0" fmla="*/ 44 w 44"/>
                  <a:gd name="T1" fmla="*/ 75 h 75"/>
                  <a:gd name="T2" fmla="*/ 2 w 44"/>
                  <a:gd name="T3" fmla="*/ 55 h 75"/>
                  <a:gd name="T4" fmla="*/ 0 w 44"/>
                  <a:gd name="T5" fmla="*/ 50 h 75"/>
                  <a:gd name="T6" fmla="*/ 0 w 44"/>
                  <a:gd name="T7" fmla="*/ 0 h 75"/>
                  <a:gd name="T8" fmla="*/ 41 w 44"/>
                  <a:gd name="T9" fmla="*/ 20 h 75"/>
                  <a:gd name="T10" fmla="*/ 44 w 44"/>
                  <a:gd name="T11" fmla="*/ 25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9" name="Data_Center"/>
              <p:cNvSpPr>
                <a:spLocks/>
              </p:cNvSpPr>
              <p:nvPr>
                <p:custDataLst>
                  <p:tags r:id="rId845"/>
                </p:custDataLst>
              </p:nvPr>
            </p:nvSpPr>
            <p:spPr bwMode="auto">
              <a:xfrm>
                <a:off x="195" y="30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48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0" name="Data_Center"/>
              <p:cNvSpPr>
                <a:spLocks/>
              </p:cNvSpPr>
              <p:nvPr>
                <p:custDataLst>
                  <p:tags r:id="rId846"/>
                </p:custDataLst>
              </p:nvPr>
            </p:nvSpPr>
            <p:spPr bwMode="auto">
              <a:xfrm>
                <a:off x="121" y="380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5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1" name="Data_Center"/>
              <p:cNvSpPr>
                <a:spLocks/>
              </p:cNvSpPr>
              <p:nvPr>
                <p:custDataLst>
                  <p:tags r:id="rId847"/>
                </p:custDataLst>
              </p:nvPr>
            </p:nvSpPr>
            <p:spPr bwMode="auto">
              <a:xfrm>
                <a:off x="340" y="300"/>
                <a:ext cx="17" cy="29"/>
              </a:xfrm>
              <a:custGeom>
                <a:avLst/>
                <a:gdLst>
                  <a:gd name="T0" fmla="*/ 45 w 45"/>
                  <a:gd name="T1" fmla="*/ 0 h 76"/>
                  <a:gd name="T2" fmla="*/ 45 w 45"/>
                  <a:gd name="T3" fmla="*/ 50 h 76"/>
                  <a:gd name="T4" fmla="*/ 40 w 45"/>
                  <a:gd name="T5" fmla="*/ 57 h 76"/>
                  <a:gd name="T6" fmla="*/ 2 w 45"/>
                  <a:gd name="T7" fmla="*/ 76 h 76"/>
                  <a:gd name="T8" fmla="*/ 1 w 45"/>
                  <a:gd name="T9" fmla="*/ 39 h 76"/>
                  <a:gd name="T10" fmla="*/ 17 w 45"/>
                  <a:gd name="T11" fmla="*/ 14 h 76"/>
                  <a:gd name="T12" fmla="*/ 45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45" y="0"/>
                    </a:moveTo>
                    <a:cubicBezTo>
                      <a:pt x="45" y="18"/>
                      <a:pt x="45" y="34"/>
                      <a:pt x="45" y="50"/>
                    </a:cubicBezTo>
                    <a:cubicBezTo>
                      <a:pt x="44" y="52"/>
                      <a:pt x="42" y="56"/>
                      <a:pt x="40" y="57"/>
                    </a:cubicBezTo>
                    <a:cubicBezTo>
                      <a:pt x="28" y="63"/>
                      <a:pt x="16" y="69"/>
                      <a:pt x="2" y="76"/>
                    </a:cubicBezTo>
                    <a:cubicBezTo>
                      <a:pt x="2" y="63"/>
                      <a:pt x="3" y="51"/>
                      <a:pt x="1" y="39"/>
                    </a:cubicBezTo>
                    <a:cubicBezTo>
                      <a:pt x="0" y="26"/>
                      <a:pt x="5" y="19"/>
                      <a:pt x="17" y="14"/>
                    </a:cubicBezTo>
                    <a:cubicBezTo>
                      <a:pt x="26" y="11"/>
                      <a:pt x="34" y="6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2" name="Data_Center"/>
              <p:cNvSpPr>
                <a:spLocks/>
              </p:cNvSpPr>
              <p:nvPr>
                <p:custDataLst>
                  <p:tags r:id="rId848"/>
                </p:custDataLst>
              </p:nvPr>
            </p:nvSpPr>
            <p:spPr bwMode="auto">
              <a:xfrm>
                <a:off x="176" y="296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3" name="Data_Center"/>
              <p:cNvSpPr>
                <a:spLocks/>
              </p:cNvSpPr>
              <p:nvPr>
                <p:custDataLst>
                  <p:tags r:id="rId849"/>
                </p:custDataLst>
              </p:nvPr>
            </p:nvSpPr>
            <p:spPr bwMode="auto">
              <a:xfrm>
                <a:off x="286" y="395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3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4" name="Data_Center"/>
              <p:cNvSpPr>
                <a:spLocks/>
              </p:cNvSpPr>
              <p:nvPr>
                <p:custDataLst>
                  <p:tags r:id="rId850"/>
                </p:custDataLst>
              </p:nvPr>
            </p:nvSpPr>
            <p:spPr bwMode="auto">
              <a:xfrm>
                <a:off x="85" y="294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3 w 44"/>
                  <a:gd name="T9" fmla="*/ 55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5" name="Data_Center"/>
              <p:cNvSpPr>
                <a:spLocks/>
              </p:cNvSpPr>
              <p:nvPr>
                <p:custDataLst>
                  <p:tags r:id="rId851"/>
                </p:custDataLst>
              </p:nvPr>
            </p:nvSpPr>
            <p:spPr bwMode="auto">
              <a:xfrm>
                <a:off x="268" y="291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6" name="Data_Center"/>
              <p:cNvSpPr>
                <a:spLocks/>
              </p:cNvSpPr>
              <p:nvPr>
                <p:custDataLst>
                  <p:tags r:id="rId852"/>
                </p:custDataLst>
              </p:nvPr>
            </p:nvSpPr>
            <p:spPr bwMode="auto">
              <a:xfrm>
                <a:off x="341" y="232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7" name="Data_Center"/>
              <p:cNvSpPr>
                <a:spLocks/>
              </p:cNvSpPr>
              <p:nvPr>
                <p:custDataLst>
                  <p:tags r:id="rId853"/>
                </p:custDataLst>
              </p:nvPr>
            </p:nvSpPr>
            <p:spPr bwMode="auto">
              <a:xfrm>
                <a:off x="341" y="210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8" name="Data_Center"/>
              <p:cNvSpPr>
                <a:spLocks/>
              </p:cNvSpPr>
              <p:nvPr>
                <p:custDataLst>
                  <p:tags r:id="rId854"/>
                </p:custDataLst>
              </p:nvPr>
            </p:nvSpPr>
            <p:spPr bwMode="auto">
              <a:xfrm>
                <a:off x="396" y="362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3 w 44"/>
                  <a:gd name="T9" fmla="*/ 53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6"/>
                      <a:pt x="43" y="53"/>
                    </a:cubicBezTo>
                    <a:cubicBezTo>
                      <a:pt x="43" y="54"/>
                      <a:pt x="42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9" name="Data_Center"/>
              <p:cNvSpPr>
                <a:spLocks/>
              </p:cNvSpPr>
              <p:nvPr>
                <p:custDataLst>
                  <p:tags r:id="rId855"/>
                </p:custDataLst>
              </p:nvPr>
            </p:nvSpPr>
            <p:spPr bwMode="auto">
              <a:xfrm>
                <a:off x="176" y="408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1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0" name="Data_Center"/>
              <p:cNvSpPr>
                <a:spLocks/>
              </p:cNvSpPr>
              <p:nvPr>
                <p:custDataLst>
                  <p:tags r:id="rId856"/>
                </p:custDataLst>
              </p:nvPr>
            </p:nvSpPr>
            <p:spPr bwMode="auto">
              <a:xfrm>
                <a:off x="378" y="282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0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0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1" name="Data_Center"/>
              <p:cNvSpPr>
                <a:spLocks/>
              </p:cNvSpPr>
              <p:nvPr>
                <p:custDataLst>
                  <p:tags r:id="rId857"/>
                </p:custDataLst>
              </p:nvPr>
            </p:nvSpPr>
            <p:spPr bwMode="auto">
              <a:xfrm>
                <a:off x="213" y="269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4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2" name="Data_Center"/>
              <p:cNvSpPr>
                <a:spLocks/>
              </p:cNvSpPr>
              <p:nvPr>
                <p:custDataLst>
                  <p:tags r:id="rId858"/>
                </p:custDataLst>
              </p:nvPr>
            </p:nvSpPr>
            <p:spPr bwMode="auto">
              <a:xfrm>
                <a:off x="305" y="36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3" name="Data_Center"/>
              <p:cNvSpPr>
                <a:spLocks/>
              </p:cNvSpPr>
              <p:nvPr>
                <p:custDataLst>
                  <p:tags r:id="rId859"/>
                </p:custDataLst>
              </p:nvPr>
            </p:nvSpPr>
            <p:spPr bwMode="auto">
              <a:xfrm>
                <a:off x="341" y="278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19 h 76"/>
                  <a:gd name="T6" fmla="*/ 43 w 43"/>
                  <a:gd name="T7" fmla="*/ 0 h 76"/>
                  <a:gd name="T8" fmla="*/ 43 w 43"/>
                  <a:gd name="T9" fmla="*/ 52 h 76"/>
                  <a:gd name="T10" fmla="*/ 38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4"/>
                      <a:pt x="40" y="56"/>
                      <a:pt x="38" y="57"/>
                    </a:cubicBezTo>
                    <a:cubicBezTo>
                      <a:pt x="26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4" name="Data_Center"/>
              <p:cNvSpPr>
                <a:spLocks/>
              </p:cNvSpPr>
              <p:nvPr>
                <p:custDataLst>
                  <p:tags r:id="rId860"/>
                </p:custDataLst>
              </p:nvPr>
            </p:nvSpPr>
            <p:spPr bwMode="auto">
              <a:xfrm>
                <a:off x="341" y="255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5" name="Data_Center"/>
              <p:cNvSpPr>
                <a:spLocks/>
              </p:cNvSpPr>
              <p:nvPr>
                <p:custDataLst>
                  <p:tags r:id="rId861"/>
                </p:custDataLst>
              </p:nvPr>
            </p:nvSpPr>
            <p:spPr bwMode="auto">
              <a:xfrm>
                <a:off x="396" y="273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6 h 76"/>
                  <a:gd name="T6" fmla="*/ 0 w 44"/>
                  <a:gd name="T7" fmla="*/ 76 h 76"/>
                  <a:gd name="T8" fmla="*/ 0 w 44"/>
                  <a:gd name="T9" fmla="*/ 25 h 76"/>
                  <a:gd name="T10" fmla="*/ 2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6" name="Data_Center"/>
              <p:cNvSpPr>
                <a:spLocks/>
              </p:cNvSpPr>
              <p:nvPr>
                <p:custDataLst>
                  <p:tags r:id="rId862"/>
                </p:custDataLst>
              </p:nvPr>
            </p:nvSpPr>
            <p:spPr bwMode="auto">
              <a:xfrm>
                <a:off x="176" y="2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1 w 44"/>
                  <a:gd name="T5" fmla="*/ 51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8" y="14"/>
                      <a:pt x="42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7" name="Data_Center"/>
              <p:cNvSpPr>
                <a:spLocks/>
              </p:cNvSpPr>
              <p:nvPr>
                <p:custDataLst>
                  <p:tags r:id="rId863"/>
                </p:custDataLst>
              </p:nvPr>
            </p:nvSpPr>
            <p:spPr bwMode="auto">
              <a:xfrm>
                <a:off x="286" y="417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4"/>
                      <a:pt x="41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8" name="Data_Center"/>
              <p:cNvSpPr>
                <a:spLocks/>
              </p:cNvSpPr>
              <p:nvPr>
                <p:custDataLst>
                  <p:tags r:id="rId864"/>
                </p:custDataLst>
              </p:nvPr>
            </p:nvSpPr>
            <p:spPr bwMode="auto">
              <a:xfrm>
                <a:off x="213" y="247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0 h 76"/>
                  <a:gd name="T4" fmla="*/ 43 w 44"/>
                  <a:gd name="T5" fmla="*/ 27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9" name="Data_Center"/>
              <p:cNvSpPr>
                <a:spLocks/>
              </p:cNvSpPr>
              <p:nvPr>
                <p:custDataLst>
                  <p:tags r:id="rId865"/>
                </p:custDataLst>
              </p:nvPr>
            </p:nvSpPr>
            <p:spPr bwMode="auto">
              <a:xfrm>
                <a:off x="158" y="33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0" name="Data_Center"/>
              <p:cNvSpPr>
                <a:spLocks/>
              </p:cNvSpPr>
              <p:nvPr>
                <p:custDataLst>
                  <p:tags r:id="rId866"/>
                </p:custDataLst>
              </p:nvPr>
            </p:nvSpPr>
            <p:spPr bwMode="auto">
              <a:xfrm>
                <a:off x="286" y="328"/>
                <a:ext cx="17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1" name="Data_Center"/>
              <p:cNvSpPr>
                <a:spLocks/>
              </p:cNvSpPr>
              <p:nvPr>
                <p:custDataLst>
                  <p:tags r:id="rId867"/>
                </p:custDataLst>
              </p:nvPr>
            </p:nvSpPr>
            <p:spPr bwMode="auto">
              <a:xfrm>
                <a:off x="305" y="386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7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2" name="Data_Center"/>
              <p:cNvSpPr>
                <a:spLocks/>
              </p:cNvSpPr>
              <p:nvPr>
                <p:custDataLst>
                  <p:tags r:id="rId868"/>
                </p:custDataLst>
              </p:nvPr>
            </p:nvSpPr>
            <p:spPr bwMode="auto">
              <a:xfrm>
                <a:off x="103" y="326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0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3" name="Data_Center"/>
              <p:cNvSpPr>
                <a:spLocks/>
              </p:cNvSpPr>
              <p:nvPr>
                <p:custDataLst>
                  <p:tags r:id="rId869"/>
                </p:custDataLst>
              </p:nvPr>
            </p:nvSpPr>
            <p:spPr bwMode="auto">
              <a:xfrm>
                <a:off x="396" y="340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7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4" name="Data_Center"/>
              <p:cNvSpPr>
                <a:spLocks/>
              </p:cNvSpPr>
              <p:nvPr>
                <p:custDataLst>
                  <p:tags r:id="rId870"/>
                </p:custDataLst>
              </p:nvPr>
            </p:nvSpPr>
            <p:spPr bwMode="auto">
              <a:xfrm>
                <a:off x="139" y="389"/>
                <a:ext cx="17" cy="29"/>
              </a:xfrm>
              <a:custGeom>
                <a:avLst/>
                <a:gdLst>
                  <a:gd name="T0" fmla="*/ 42 w 43"/>
                  <a:gd name="T1" fmla="*/ 75 h 75"/>
                  <a:gd name="T2" fmla="*/ 3 w 43"/>
                  <a:gd name="T3" fmla="*/ 56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1 h 75"/>
                  <a:gd name="T10" fmla="*/ 43 w 43"/>
                  <a:gd name="T11" fmla="*/ 26 h 75"/>
                  <a:gd name="T12" fmla="*/ 43 w 43"/>
                  <a:gd name="T13" fmla="*/ 73 h 75"/>
                  <a:gd name="T14" fmla="*/ 42 w 43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5">
                    <a:moveTo>
                      <a:pt x="42" y="75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1"/>
                      <a:pt x="43" y="57"/>
                      <a:pt x="43" y="73"/>
                    </a:cubicBezTo>
                    <a:cubicBezTo>
                      <a:pt x="43" y="73"/>
                      <a:pt x="42" y="74"/>
                      <a:pt x="42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5" name="Data_Center"/>
              <p:cNvSpPr>
                <a:spLocks/>
              </p:cNvSpPr>
              <p:nvPr>
                <p:custDataLst>
                  <p:tags r:id="rId871"/>
                </p:custDataLst>
              </p:nvPr>
            </p:nvSpPr>
            <p:spPr bwMode="auto">
              <a:xfrm>
                <a:off x="305" y="34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6" name="Data_Center"/>
              <p:cNvSpPr>
                <a:spLocks/>
              </p:cNvSpPr>
              <p:nvPr>
                <p:custDataLst>
                  <p:tags r:id="rId872"/>
                </p:custDataLst>
              </p:nvPr>
            </p:nvSpPr>
            <p:spPr bwMode="auto">
              <a:xfrm>
                <a:off x="378" y="259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7" name="Data_Center"/>
              <p:cNvSpPr>
                <a:spLocks/>
              </p:cNvSpPr>
              <p:nvPr>
                <p:custDataLst>
                  <p:tags r:id="rId873"/>
                </p:custDataLst>
              </p:nvPr>
            </p:nvSpPr>
            <p:spPr bwMode="auto">
              <a:xfrm>
                <a:off x="286" y="238"/>
                <a:ext cx="17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8" name="Data_Center"/>
              <p:cNvSpPr>
                <a:spLocks/>
              </p:cNvSpPr>
              <p:nvPr>
                <p:custDataLst>
                  <p:tags r:id="rId874"/>
                </p:custDataLst>
              </p:nvPr>
            </p:nvSpPr>
            <p:spPr bwMode="auto">
              <a:xfrm>
                <a:off x="176" y="318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5 w 44"/>
                  <a:gd name="T3" fmla="*/ 56 h 76"/>
                  <a:gd name="T4" fmla="*/ 1 w 44"/>
                  <a:gd name="T5" fmla="*/ 50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30" y="69"/>
                      <a:pt x="17" y="63"/>
                      <a:pt x="5" y="56"/>
                    </a:cubicBezTo>
                    <a:cubicBezTo>
                      <a:pt x="3" y="55"/>
                      <a:pt x="1" y="52"/>
                      <a:pt x="1" y="50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9" y="14"/>
                      <a:pt x="42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9" name="Data_Center"/>
              <p:cNvSpPr>
                <a:spLocks/>
              </p:cNvSpPr>
              <p:nvPr>
                <p:custDataLst>
                  <p:tags r:id="rId875"/>
                </p:custDataLst>
              </p:nvPr>
            </p:nvSpPr>
            <p:spPr bwMode="auto">
              <a:xfrm>
                <a:off x="286" y="260"/>
                <a:ext cx="18" cy="28"/>
              </a:xfrm>
              <a:custGeom>
                <a:avLst/>
                <a:gdLst>
                  <a:gd name="T0" fmla="*/ 0 w 46"/>
                  <a:gd name="T1" fmla="*/ 76 h 76"/>
                  <a:gd name="T2" fmla="*/ 0 w 46"/>
                  <a:gd name="T3" fmla="*/ 26 h 76"/>
                  <a:gd name="T4" fmla="*/ 4 w 46"/>
                  <a:gd name="T5" fmla="*/ 20 h 76"/>
                  <a:gd name="T6" fmla="*/ 43 w 46"/>
                  <a:gd name="T7" fmla="*/ 0 h 76"/>
                  <a:gd name="T8" fmla="*/ 43 w 46"/>
                  <a:gd name="T9" fmla="*/ 30 h 76"/>
                  <a:gd name="T10" fmla="*/ 22 w 46"/>
                  <a:gd name="T11" fmla="*/ 65 h 76"/>
                  <a:gd name="T12" fmla="*/ 0 w 46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1"/>
                      <a:pt x="42" y="21"/>
                      <a:pt x="43" y="30"/>
                    </a:cubicBezTo>
                    <a:cubicBezTo>
                      <a:pt x="46" y="48"/>
                      <a:pt x="41" y="60"/>
                      <a:pt x="22" y="65"/>
                    </a:cubicBezTo>
                    <a:cubicBezTo>
                      <a:pt x="15" y="67"/>
                      <a:pt x="8" y="72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0" name="Data_Center"/>
              <p:cNvSpPr>
                <a:spLocks/>
              </p:cNvSpPr>
              <p:nvPr>
                <p:custDataLst>
                  <p:tags r:id="rId876"/>
                </p:custDataLst>
              </p:nvPr>
            </p:nvSpPr>
            <p:spPr bwMode="auto">
              <a:xfrm>
                <a:off x="121" y="313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1" name="Data_Center"/>
              <p:cNvSpPr>
                <a:spLocks/>
              </p:cNvSpPr>
              <p:nvPr>
                <p:custDataLst>
                  <p:tags r:id="rId877"/>
                </p:custDataLst>
              </p:nvPr>
            </p:nvSpPr>
            <p:spPr bwMode="auto">
              <a:xfrm>
                <a:off x="286" y="305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5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5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2" name="Data_Center"/>
              <p:cNvSpPr>
                <a:spLocks/>
              </p:cNvSpPr>
              <p:nvPr>
                <p:custDataLst>
                  <p:tags r:id="rId878"/>
                </p:custDataLst>
              </p:nvPr>
            </p:nvSpPr>
            <p:spPr bwMode="auto">
              <a:xfrm>
                <a:off x="103" y="349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3" name="Data_Center"/>
              <p:cNvSpPr>
                <a:spLocks/>
              </p:cNvSpPr>
              <p:nvPr>
                <p:custDataLst>
                  <p:tags r:id="rId879"/>
                </p:custDataLst>
              </p:nvPr>
            </p:nvSpPr>
            <p:spPr bwMode="auto">
              <a:xfrm>
                <a:off x="378" y="30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30" y="7"/>
                      <a:pt x="44" y="0"/>
                    </a:cubicBezTo>
                    <a:cubicBezTo>
                      <a:pt x="44" y="18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4" name="Data_Center"/>
              <p:cNvSpPr>
                <a:spLocks/>
              </p:cNvSpPr>
              <p:nvPr>
                <p:custDataLst>
                  <p:tags r:id="rId880"/>
                </p:custDataLst>
              </p:nvPr>
            </p:nvSpPr>
            <p:spPr bwMode="auto">
              <a:xfrm>
                <a:off x="396" y="250"/>
                <a:ext cx="17" cy="29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6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5" name="Data_Center"/>
              <p:cNvSpPr>
                <a:spLocks/>
              </p:cNvSpPr>
              <p:nvPr>
                <p:custDataLst>
                  <p:tags r:id="rId881"/>
                </p:custDataLst>
              </p:nvPr>
            </p:nvSpPr>
            <p:spPr bwMode="auto">
              <a:xfrm>
                <a:off x="286" y="373"/>
                <a:ext cx="17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6" name="Data_Center"/>
              <p:cNvSpPr>
                <a:spLocks/>
              </p:cNvSpPr>
              <p:nvPr>
                <p:custDataLst>
                  <p:tags r:id="rId882"/>
                </p:custDataLst>
              </p:nvPr>
            </p:nvSpPr>
            <p:spPr bwMode="auto">
              <a:xfrm>
                <a:off x="231" y="301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7" name="Data_Center"/>
              <p:cNvSpPr>
                <a:spLocks/>
              </p:cNvSpPr>
              <p:nvPr>
                <p:custDataLst>
                  <p:tags r:id="rId883"/>
                </p:custDataLst>
              </p:nvPr>
            </p:nvSpPr>
            <p:spPr bwMode="auto">
              <a:xfrm>
                <a:off x="195" y="260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2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8" name="Data_Center"/>
              <p:cNvSpPr>
                <a:spLocks/>
              </p:cNvSpPr>
              <p:nvPr>
                <p:custDataLst>
                  <p:tags r:id="rId884"/>
                </p:custDataLst>
              </p:nvPr>
            </p:nvSpPr>
            <p:spPr bwMode="auto">
              <a:xfrm>
                <a:off x="267" y="427"/>
                <a:ext cx="17" cy="28"/>
              </a:xfrm>
              <a:custGeom>
                <a:avLst/>
                <a:gdLst>
                  <a:gd name="T0" fmla="*/ 46 w 46"/>
                  <a:gd name="T1" fmla="*/ 0 h 76"/>
                  <a:gd name="T2" fmla="*/ 46 w 46"/>
                  <a:gd name="T3" fmla="*/ 51 h 76"/>
                  <a:gd name="T4" fmla="*/ 43 w 46"/>
                  <a:gd name="T5" fmla="*/ 56 h 76"/>
                  <a:gd name="T6" fmla="*/ 3 w 46"/>
                  <a:gd name="T7" fmla="*/ 76 h 76"/>
                  <a:gd name="T8" fmla="*/ 3 w 46"/>
                  <a:gd name="T9" fmla="*/ 44 h 76"/>
                  <a:gd name="T10" fmla="*/ 23 w 46"/>
                  <a:gd name="T11" fmla="*/ 11 h 76"/>
                  <a:gd name="T12" fmla="*/ 46 w 46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46" y="0"/>
                    </a:moveTo>
                    <a:cubicBezTo>
                      <a:pt x="46" y="18"/>
                      <a:pt x="46" y="35"/>
                      <a:pt x="46" y="51"/>
                    </a:cubicBezTo>
                    <a:cubicBezTo>
                      <a:pt x="46" y="53"/>
                      <a:pt x="44" y="56"/>
                      <a:pt x="43" y="56"/>
                    </a:cubicBezTo>
                    <a:cubicBezTo>
                      <a:pt x="30" y="63"/>
                      <a:pt x="18" y="69"/>
                      <a:pt x="3" y="76"/>
                    </a:cubicBezTo>
                    <a:cubicBezTo>
                      <a:pt x="3" y="64"/>
                      <a:pt x="5" y="54"/>
                      <a:pt x="3" y="44"/>
                    </a:cubicBezTo>
                    <a:cubicBezTo>
                      <a:pt x="0" y="27"/>
                      <a:pt x="7" y="17"/>
                      <a:pt x="23" y="11"/>
                    </a:cubicBezTo>
                    <a:cubicBezTo>
                      <a:pt x="31" y="9"/>
                      <a:pt x="38" y="5"/>
                      <a:pt x="46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9" name="Data_Center"/>
              <p:cNvSpPr>
                <a:spLocks/>
              </p:cNvSpPr>
              <p:nvPr>
                <p:custDataLst>
                  <p:tags r:id="rId885"/>
                </p:custDataLst>
              </p:nvPr>
            </p:nvSpPr>
            <p:spPr bwMode="auto">
              <a:xfrm>
                <a:off x="250" y="25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4 h 76"/>
                  <a:gd name="T4" fmla="*/ 3 w 44"/>
                  <a:gd name="T5" fmla="*/ 20 h 76"/>
                  <a:gd name="T6" fmla="*/ 44 w 44"/>
                  <a:gd name="T7" fmla="*/ 0 h 76"/>
                  <a:gd name="T8" fmla="*/ 43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3" y="51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0" name="Data_Center"/>
              <p:cNvSpPr>
                <a:spLocks/>
              </p:cNvSpPr>
              <p:nvPr>
                <p:custDataLst>
                  <p:tags r:id="rId886"/>
                </p:custDataLst>
              </p:nvPr>
            </p:nvSpPr>
            <p:spPr bwMode="auto">
              <a:xfrm>
                <a:off x="323" y="26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1" name="Data_Center"/>
              <p:cNvSpPr>
                <a:spLocks/>
              </p:cNvSpPr>
              <p:nvPr>
                <p:custDataLst>
                  <p:tags r:id="rId887"/>
                </p:custDataLst>
              </p:nvPr>
            </p:nvSpPr>
            <p:spPr bwMode="auto">
              <a:xfrm>
                <a:off x="121" y="268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2" name="Data_Center"/>
              <p:cNvSpPr>
                <a:spLocks/>
              </p:cNvSpPr>
              <p:nvPr>
                <p:custDataLst>
                  <p:tags r:id="rId888"/>
                </p:custDataLst>
              </p:nvPr>
            </p:nvSpPr>
            <p:spPr bwMode="auto">
              <a:xfrm>
                <a:off x="231" y="43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8"/>
                      <a:pt x="16" y="62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3" name="Data_Center"/>
              <p:cNvSpPr>
                <a:spLocks/>
              </p:cNvSpPr>
              <p:nvPr>
                <p:custDataLst>
                  <p:tags r:id="rId889"/>
                </p:custDataLst>
              </p:nvPr>
            </p:nvSpPr>
            <p:spPr bwMode="auto">
              <a:xfrm>
                <a:off x="158" y="264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2 w 46"/>
                  <a:gd name="T3" fmla="*/ 55 h 75"/>
                  <a:gd name="T4" fmla="*/ 0 w 46"/>
                  <a:gd name="T5" fmla="*/ 50 h 75"/>
                  <a:gd name="T6" fmla="*/ 0 w 46"/>
                  <a:gd name="T7" fmla="*/ 0 h 75"/>
                  <a:gd name="T8" fmla="*/ 18 w 46"/>
                  <a:gd name="T9" fmla="*/ 9 h 75"/>
                  <a:gd name="T10" fmla="*/ 42 w 46"/>
                  <a:gd name="T11" fmla="*/ 22 h 75"/>
                  <a:gd name="T12" fmla="*/ 43 w 46"/>
                  <a:gd name="T13" fmla="*/ 49 h 75"/>
                  <a:gd name="T14" fmla="*/ 43 w 4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7" y="3"/>
                      <a:pt x="13" y="6"/>
                      <a:pt x="18" y="9"/>
                    </a:cubicBezTo>
                    <a:cubicBezTo>
                      <a:pt x="26" y="13"/>
                      <a:pt x="37" y="15"/>
                      <a:pt x="42" y="22"/>
                    </a:cubicBezTo>
                    <a:cubicBezTo>
                      <a:pt x="46" y="29"/>
                      <a:pt x="43" y="40"/>
                      <a:pt x="43" y="49"/>
                    </a:cubicBezTo>
                    <a:cubicBezTo>
                      <a:pt x="43" y="57"/>
                      <a:pt x="43" y="66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4" name="Data_Center"/>
              <p:cNvSpPr>
                <a:spLocks/>
              </p:cNvSpPr>
              <p:nvPr>
                <p:custDataLst>
                  <p:tags r:id="rId890"/>
                </p:custDataLst>
              </p:nvPr>
            </p:nvSpPr>
            <p:spPr bwMode="auto">
              <a:xfrm>
                <a:off x="103" y="25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5" name="Data_Center"/>
              <p:cNvSpPr>
                <a:spLocks/>
              </p:cNvSpPr>
              <p:nvPr>
                <p:custDataLst>
                  <p:tags r:id="rId891"/>
                </p:custDataLst>
              </p:nvPr>
            </p:nvSpPr>
            <p:spPr bwMode="auto">
              <a:xfrm>
                <a:off x="103" y="371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4 w 46"/>
                  <a:gd name="T3" fmla="*/ 55 h 75"/>
                  <a:gd name="T4" fmla="*/ 0 w 46"/>
                  <a:gd name="T5" fmla="*/ 49 h 75"/>
                  <a:gd name="T6" fmla="*/ 0 w 46"/>
                  <a:gd name="T7" fmla="*/ 0 h 75"/>
                  <a:gd name="T8" fmla="*/ 21 w 46"/>
                  <a:gd name="T9" fmla="*/ 10 h 75"/>
                  <a:gd name="T10" fmla="*/ 43 w 46"/>
                  <a:gd name="T11" fmla="*/ 46 h 75"/>
                  <a:gd name="T12" fmla="*/ 43 w 46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4" y="55"/>
                    </a:cubicBezTo>
                    <a:cubicBezTo>
                      <a:pt x="2" y="54"/>
                      <a:pt x="0" y="52"/>
                      <a:pt x="0" y="49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8" y="4"/>
                      <a:pt x="14" y="8"/>
                      <a:pt x="21" y="10"/>
                    </a:cubicBezTo>
                    <a:cubicBezTo>
                      <a:pt x="40" y="15"/>
                      <a:pt x="46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6" name="Data_Center"/>
              <p:cNvSpPr>
                <a:spLocks/>
              </p:cNvSpPr>
              <p:nvPr>
                <p:custDataLst>
                  <p:tags r:id="rId892"/>
                </p:custDataLst>
              </p:nvPr>
            </p:nvSpPr>
            <p:spPr bwMode="auto">
              <a:xfrm>
                <a:off x="340" y="368"/>
                <a:ext cx="17" cy="28"/>
              </a:xfrm>
              <a:custGeom>
                <a:avLst/>
                <a:gdLst>
                  <a:gd name="T0" fmla="*/ 45 w 45"/>
                  <a:gd name="T1" fmla="*/ 0 h 75"/>
                  <a:gd name="T2" fmla="*/ 45 w 45"/>
                  <a:gd name="T3" fmla="*/ 51 h 75"/>
                  <a:gd name="T4" fmla="*/ 40 w 45"/>
                  <a:gd name="T5" fmla="*/ 56 h 75"/>
                  <a:gd name="T6" fmla="*/ 2 w 45"/>
                  <a:gd name="T7" fmla="*/ 75 h 75"/>
                  <a:gd name="T8" fmla="*/ 1 w 45"/>
                  <a:gd name="T9" fmla="*/ 39 h 75"/>
                  <a:gd name="T10" fmla="*/ 17 w 45"/>
                  <a:gd name="T11" fmla="*/ 13 h 75"/>
                  <a:gd name="T12" fmla="*/ 45 w 45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5" y="0"/>
                    </a:moveTo>
                    <a:cubicBezTo>
                      <a:pt x="45" y="18"/>
                      <a:pt x="45" y="34"/>
                      <a:pt x="45" y="51"/>
                    </a:cubicBezTo>
                    <a:cubicBezTo>
                      <a:pt x="45" y="52"/>
                      <a:pt x="42" y="55"/>
                      <a:pt x="40" y="56"/>
                    </a:cubicBezTo>
                    <a:cubicBezTo>
                      <a:pt x="28" y="62"/>
                      <a:pt x="16" y="68"/>
                      <a:pt x="2" y="75"/>
                    </a:cubicBezTo>
                    <a:cubicBezTo>
                      <a:pt x="2" y="62"/>
                      <a:pt x="3" y="50"/>
                      <a:pt x="1" y="39"/>
                    </a:cubicBezTo>
                    <a:cubicBezTo>
                      <a:pt x="0" y="25"/>
                      <a:pt x="4" y="18"/>
                      <a:pt x="17" y="13"/>
                    </a:cubicBezTo>
                    <a:cubicBezTo>
                      <a:pt x="26" y="10"/>
                      <a:pt x="35" y="5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7" name="Data_Center"/>
              <p:cNvSpPr>
                <a:spLocks/>
              </p:cNvSpPr>
              <p:nvPr>
                <p:custDataLst>
                  <p:tags r:id="rId893"/>
                </p:custDataLst>
              </p:nvPr>
            </p:nvSpPr>
            <p:spPr bwMode="auto">
              <a:xfrm>
                <a:off x="176" y="363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39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8" name="Data_Center"/>
              <p:cNvSpPr>
                <a:spLocks/>
              </p:cNvSpPr>
              <p:nvPr>
                <p:custDataLst>
                  <p:tags r:id="rId894"/>
                </p:custDataLst>
              </p:nvPr>
            </p:nvSpPr>
            <p:spPr bwMode="auto">
              <a:xfrm>
                <a:off x="268" y="359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1" y="56"/>
                      <a:pt x="40" y="56"/>
                    </a:cubicBezTo>
                    <a:cubicBezTo>
                      <a:pt x="27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49" name="Data_Center"/>
              <p:cNvSpPr>
                <a:spLocks/>
              </p:cNvSpPr>
              <p:nvPr>
                <p:custDataLst>
                  <p:tags r:id="rId895"/>
                </p:custDataLst>
              </p:nvPr>
            </p:nvSpPr>
            <p:spPr bwMode="auto">
              <a:xfrm>
                <a:off x="158" y="354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0" name="Data_Center"/>
              <p:cNvSpPr>
                <a:spLocks/>
              </p:cNvSpPr>
              <p:nvPr>
                <p:custDataLst>
                  <p:tags r:id="rId896"/>
                </p:custDataLst>
              </p:nvPr>
            </p:nvSpPr>
            <p:spPr bwMode="auto">
              <a:xfrm>
                <a:off x="158" y="376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1" name="Data_Center"/>
              <p:cNvSpPr>
                <a:spLocks/>
              </p:cNvSpPr>
              <p:nvPr>
                <p:custDataLst>
                  <p:tags r:id="rId897"/>
                </p:custDataLst>
              </p:nvPr>
            </p:nvSpPr>
            <p:spPr bwMode="auto">
              <a:xfrm>
                <a:off x="231" y="347"/>
                <a:ext cx="16" cy="28"/>
              </a:xfrm>
              <a:custGeom>
                <a:avLst/>
                <a:gdLst>
                  <a:gd name="T0" fmla="*/ 2 w 43"/>
                  <a:gd name="T1" fmla="*/ 0 h 74"/>
                  <a:gd name="T2" fmla="*/ 39 w 43"/>
                  <a:gd name="T3" fmla="*/ 18 h 74"/>
                  <a:gd name="T4" fmla="*/ 43 w 43"/>
                  <a:gd name="T5" fmla="*/ 25 h 74"/>
                  <a:gd name="T6" fmla="*/ 43 w 43"/>
                  <a:gd name="T7" fmla="*/ 74 h 74"/>
                  <a:gd name="T8" fmla="*/ 2 w 43"/>
                  <a:gd name="T9" fmla="*/ 54 h 74"/>
                  <a:gd name="T10" fmla="*/ 0 w 43"/>
                  <a:gd name="T11" fmla="*/ 49 h 74"/>
                  <a:gd name="T12" fmla="*/ 0 w 43"/>
                  <a:gd name="T13" fmla="*/ 2 h 74"/>
                  <a:gd name="T14" fmla="*/ 2 w 43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4">
                    <a:moveTo>
                      <a:pt x="2" y="0"/>
                    </a:moveTo>
                    <a:cubicBezTo>
                      <a:pt x="14" y="6"/>
                      <a:pt x="27" y="12"/>
                      <a:pt x="39" y="18"/>
                    </a:cubicBezTo>
                    <a:cubicBezTo>
                      <a:pt x="41" y="19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4"/>
                    </a:cubicBezTo>
                    <a:cubicBezTo>
                      <a:pt x="29" y="67"/>
                      <a:pt x="16" y="61"/>
                      <a:pt x="2" y="54"/>
                    </a:cubicBezTo>
                    <a:cubicBezTo>
                      <a:pt x="1" y="53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2" name="Data_Center"/>
              <p:cNvSpPr>
                <a:spLocks/>
              </p:cNvSpPr>
              <p:nvPr>
                <p:custDataLst>
                  <p:tags r:id="rId898"/>
                </p:custDataLst>
              </p:nvPr>
            </p:nvSpPr>
            <p:spPr bwMode="auto">
              <a:xfrm>
                <a:off x="341" y="345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3" name="Data_Center"/>
              <p:cNvSpPr>
                <a:spLocks/>
              </p:cNvSpPr>
              <p:nvPr>
                <p:custDataLst>
                  <p:tags r:id="rId899"/>
                </p:custDataLst>
              </p:nvPr>
            </p:nvSpPr>
            <p:spPr bwMode="auto">
              <a:xfrm>
                <a:off x="176" y="386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5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4" name="Data_Center"/>
              <p:cNvSpPr>
                <a:spLocks/>
              </p:cNvSpPr>
              <p:nvPr>
                <p:custDataLst>
                  <p:tags r:id="rId900"/>
                </p:custDataLst>
              </p:nvPr>
            </p:nvSpPr>
            <p:spPr bwMode="auto">
              <a:xfrm>
                <a:off x="85" y="340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5 h 75"/>
                  <a:gd name="T6" fmla="*/ 44 w 44"/>
                  <a:gd name="T7" fmla="*/ 75 h 75"/>
                  <a:gd name="T8" fmla="*/ 2 w 44"/>
                  <a:gd name="T9" fmla="*/ 55 h 75"/>
                  <a:gd name="T10" fmla="*/ 1 w 44"/>
                  <a:gd name="T11" fmla="*/ 50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5" name="Data_Center"/>
              <p:cNvSpPr>
                <a:spLocks/>
              </p:cNvSpPr>
              <p:nvPr>
                <p:custDataLst>
                  <p:tags r:id="rId901"/>
                </p:custDataLst>
              </p:nvPr>
            </p:nvSpPr>
            <p:spPr bwMode="auto">
              <a:xfrm>
                <a:off x="268" y="337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5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5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6" name="Data_Center"/>
              <p:cNvSpPr>
                <a:spLocks/>
              </p:cNvSpPr>
              <p:nvPr>
                <p:custDataLst>
                  <p:tags r:id="rId902"/>
                </p:custDataLst>
              </p:nvPr>
            </p:nvSpPr>
            <p:spPr bwMode="auto">
              <a:xfrm>
                <a:off x="231" y="324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7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1"/>
                      <a:pt x="43" y="24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7" name="Data_Center"/>
              <p:cNvSpPr>
                <a:spLocks/>
              </p:cNvSpPr>
              <p:nvPr>
                <p:custDataLst>
                  <p:tags r:id="rId903"/>
                </p:custDataLst>
              </p:nvPr>
            </p:nvSpPr>
            <p:spPr bwMode="auto">
              <a:xfrm>
                <a:off x="139" y="322"/>
                <a:ext cx="17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0 w 43"/>
                  <a:gd name="T9" fmla="*/ 19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ubicBezTo>
                      <a:pt x="14" y="7"/>
                      <a:pt x="27" y="13"/>
                      <a:pt x="40" y="19"/>
                    </a:cubicBezTo>
                    <a:cubicBezTo>
                      <a:pt x="41" y="20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8" name="Data_Center"/>
              <p:cNvSpPr>
                <a:spLocks/>
              </p:cNvSpPr>
              <p:nvPr>
                <p:custDataLst>
                  <p:tags r:id="rId904"/>
                </p:custDataLst>
              </p:nvPr>
            </p:nvSpPr>
            <p:spPr bwMode="auto">
              <a:xfrm>
                <a:off x="341" y="390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9" name="Data_Center"/>
              <p:cNvSpPr>
                <a:spLocks/>
              </p:cNvSpPr>
              <p:nvPr>
                <p:custDataLst>
                  <p:tags r:id="rId905"/>
                </p:custDataLst>
              </p:nvPr>
            </p:nvSpPr>
            <p:spPr bwMode="auto">
              <a:xfrm>
                <a:off x="396" y="318"/>
                <a:ext cx="17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4"/>
                      <a:pt x="41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0" name="Data_Center"/>
              <p:cNvSpPr>
                <a:spLocks/>
              </p:cNvSpPr>
              <p:nvPr>
                <p:custDataLst>
                  <p:tags r:id="rId906"/>
                </p:custDataLst>
              </p:nvPr>
            </p:nvSpPr>
            <p:spPr bwMode="auto">
              <a:xfrm>
                <a:off x="85" y="317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0 w 44"/>
                  <a:gd name="T9" fmla="*/ 20 h 76"/>
                  <a:gd name="T10" fmla="*/ 44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1" name="Data_Center"/>
              <p:cNvSpPr>
                <a:spLocks/>
              </p:cNvSpPr>
              <p:nvPr>
                <p:custDataLst>
                  <p:tags r:id="rId907"/>
                </p:custDataLst>
              </p:nvPr>
            </p:nvSpPr>
            <p:spPr bwMode="auto">
              <a:xfrm>
                <a:off x="268" y="315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1 w 43"/>
                  <a:gd name="T3" fmla="*/ 24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1" y="24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6"/>
                    </a:cubicBezTo>
                    <a:cubicBezTo>
                      <a:pt x="27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2" name="Data_Center"/>
              <p:cNvSpPr>
                <a:spLocks/>
              </p:cNvSpPr>
              <p:nvPr>
                <p:custDataLst>
                  <p:tags r:id="rId908"/>
                </p:custDataLst>
              </p:nvPr>
            </p:nvSpPr>
            <p:spPr bwMode="auto">
              <a:xfrm>
                <a:off x="139" y="300"/>
                <a:ext cx="17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6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4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3" name="Data_Center"/>
              <p:cNvSpPr>
                <a:spLocks/>
              </p:cNvSpPr>
              <p:nvPr>
                <p:custDataLst>
                  <p:tags r:id="rId909"/>
                </p:custDataLst>
              </p:nvPr>
            </p:nvSpPr>
            <p:spPr bwMode="auto">
              <a:xfrm>
                <a:off x="213" y="291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2 h 76"/>
                  <a:gd name="T6" fmla="*/ 0 w 44"/>
                  <a:gd name="T7" fmla="*/ 0 h 76"/>
                  <a:gd name="T8" fmla="*/ 40 w 44"/>
                  <a:gd name="T9" fmla="*/ 20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4" name="Data_Center"/>
              <p:cNvSpPr>
                <a:spLocks/>
              </p:cNvSpPr>
              <p:nvPr>
                <p:custDataLst>
                  <p:tags r:id="rId910"/>
                </p:custDataLst>
              </p:nvPr>
            </p:nvSpPr>
            <p:spPr bwMode="auto">
              <a:xfrm>
                <a:off x="121" y="291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51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5" name="Data_Center"/>
              <p:cNvSpPr>
                <a:spLocks/>
              </p:cNvSpPr>
              <p:nvPr>
                <p:custDataLst>
                  <p:tags r:id="rId911"/>
                </p:custDataLst>
              </p:nvPr>
            </p:nvSpPr>
            <p:spPr bwMode="auto">
              <a:xfrm>
                <a:off x="286" y="282"/>
                <a:ext cx="17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0"/>
                      <a:pt x="3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6" name="Data_Center"/>
              <p:cNvSpPr>
                <a:spLocks/>
              </p:cNvSpPr>
              <p:nvPr>
                <p:custDataLst>
                  <p:tags r:id="rId912"/>
                </p:custDataLst>
              </p:nvPr>
            </p:nvSpPr>
            <p:spPr bwMode="auto">
              <a:xfrm>
                <a:off x="103" y="282"/>
                <a:ext cx="18" cy="28"/>
              </a:xfrm>
              <a:custGeom>
                <a:avLst/>
                <a:gdLst>
                  <a:gd name="T0" fmla="*/ 43 w 47"/>
                  <a:gd name="T1" fmla="*/ 75 h 75"/>
                  <a:gd name="T2" fmla="*/ 3 w 47"/>
                  <a:gd name="T3" fmla="*/ 55 h 75"/>
                  <a:gd name="T4" fmla="*/ 0 w 47"/>
                  <a:gd name="T5" fmla="*/ 49 h 75"/>
                  <a:gd name="T6" fmla="*/ 0 w 47"/>
                  <a:gd name="T7" fmla="*/ 0 h 75"/>
                  <a:gd name="T8" fmla="*/ 21 w 47"/>
                  <a:gd name="T9" fmla="*/ 9 h 75"/>
                  <a:gd name="T10" fmla="*/ 43 w 47"/>
                  <a:gd name="T11" fmla="*/ 46 h 75"/>
                  <a:gd name="T12" fmla="*/ 43 w 47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7" y="3"/>
                      <a:pt x="14" y="7"/>
                      <a:pt x="21" y="9"/>
                    </a:cubicBezTo>
                    <a:cubicBezTo>
                      <a:pt x="39" y="15"/>
                      <a:pt x="47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7" name="Data_Center"/>
              <p:cNvSpPr>
                <a:spLocks/>
              </p:cNvSpPr>
              <p:nvPr>
                <p:custDataLst>
                  <p:tags r:id="rId913"/>
                </p:custDataLst>
              </p:nvPr>
            </p:nvSpPr>
            <p:spPr bwMode="auto">
              <a:xfrm>
                <a:off x="250" y="279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3" y="52"/>
                      <a:pt x="43" y="54"/>
                      <a:pt x="41" y="55"/>
                    </a:cubicBezTo>
                    <a:cubicBezTo>
                      <a:pt x="28" y="61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8" name="Data_Center"/>
              <p:cNvSpPr>
                <a:spLocks/>
              </p:cNvSpPr>
              <p:nvPr>
                <p:custDataLst>
                  <p:tags r:id="rId914"/>
                </p:custDataLst>
              </p:nvPr>
            </p:nvSpPr>
            <p:spPr bwMode="auto">
              <a:xfrm>
                <a:off x="139" y="278"/>
                <a:ext cx="17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9" name="Data_Center"/>
              <p:cNvSpPr>
                <a:spLocks/>
              </p:cNvSpPr>
              <p:nvPr>
                <p:custDataLst>
                  <p:tags r:id="rId915"/>
                </p:custDataLst>
              </p:nvPr>
            </p:nvSpPr>
            <p:spPr bwMode="auto">
              <a:xfrm>
                <a:off x="139" y="209"/>
                <a:ext cx="17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0" name="Data_Center"/>
              <p:cNvSpPr>
                <a:spLocks/>
              </p:cNvSpPr>
              <p:nvPr>
                <p:custDataLst>
                  <p:tags r:id="rId916"/>
                </p:custDataLst>
              </p:nvPr>
            </p:nvSpPr>
            <p:spPr bwMode="auto">
              <a:xfrm>
                <a:off x="396" y="205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2" y="21"/>
                    </a:cubicBezTo>
                    <a:cubicBezTo>
                      <a:pt x="15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1" name="Data_Center"/>
              <p:cNvSpPr>
                <a:spLocks/>
              </p:cNvSpPr>
              <p:nvPr>
                <p:custDataLst>
                  <p:tags r:id="rId917"/>
                </p:custDataLst>
              </p:nvPr>
            </p:nvSpPr>
            <p:spPr bwMode="auto">
              <a:xfrm>
                <a:off x="360" y="20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2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2" name="Data_Center"/>
              <p:cNvSpPr>
                <a:spLocks/>
              </p:cNvSpPr>
              <p:nvPr>
                <p:custDataLst>
                  <p:tags r:id="rId918"/>
                </p:custDataLst>
              </p:nvPr>
            </p:nvSpPr>
            <p:spPr bwMode="auto">
              <a:xfrm>
                <a:off x="121" y="200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3" name="Data_Center"/>
              <p:cNvSpPr>
                <a:spLocks/>
              </p:cNvSpPr>
              <p:nvPr>
                <p:custDataLst>
                  <p:tags r:id="rId919"/>
                </p:custDataLst>
              </p:nvPr>
            </p:nvSpPr>
            <p:spPr bwMode="auto">
              <a:xfrm>
                <a:off x="158" y="21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4" name="Data_Center"/>
              <p:cNvSpPr>
                <a:spLocks/>
              </p:cNvSpPr>
              <p:nvPr>
                <p:custDataLst>
                  <p:tags r:id="rId920"/>
                </p:custDataLst>
              </p:nvPr>
            </p:nvSpPr>
            <p:spPr bwMode="auto">
              <a:xfrm>
                <a:off x="121" y="223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49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5" name="Data_Center"/>
              <p:cNvSpPr>
                <a:spLocks/>
              </p:cNvSpPr>
              <p:nvPr>
                <p:custDataLst>
                  <p:tags r:id="rId921"/>
                </p:custDataLst>
              </p:nvPr>
            </p:nvSpPr>
            <p:spPr bwMode="auto">
              <a:xfrm>
                <a:off x="360" y="223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6" name="Data_Center"/>
              <p:cNvSpPr>
                <a:spLocks/>
              </p:cNvSpPr>
              <p:nvPr>
                <p:custDataLst>
                  <p:tags r:id="rId922"/>
                </p:custDataLst>
              </p:nvPr>
            </p:nvSpPr>
            <p:spPr bwMode="auto">
              <a:xfrm>
                <a:off x="396" y="18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7" name="Data_Center"/>
              <p:cNvSpPr>
                <a:spLocks/>
              </p:cNvSpPr>
              <p:nvPr>
                <p:custDataLst>
                  <p:tags r:id="rId923"/>
                </p:custDataLst>
              </p:nvPr>
            </p:nvSpPr>
            <p:spPr bwMode="auto">
              <a:xfrm>
                <a:off x="396" y="227"/>
                <a:ext cx="18" cy="29"/>
              </a:xfrm>
              <a:custGeom>
                <a:avLst/>
                <a:gdLst>
                  <a:gd name="T0" fmla="*/ 0 w 47"/>
                  <a:gd name="T1" fmla="*/ 76 h 76"/>
                  <a:gd name="T2" fmla="*/ 0 w 47"/>
                  <a:gd name="T3" fmla="*/ 26 h 76"/>
                  <a:gd name="T4" fmla="*/ 3 w 47"/>
                  <a:gd name="T5" fmla="*/ 20 h 76"/>
                  <a:gd name="T6" fmla="*/ 43 w 47"/>
                  <a:gd name="T7" fmla="*/ 0 h 76"/>
                  <a:gd name="T8" fmla="*/ 44 w 47"/>
                  <a:gd name="T9" fmla="*/ 27 h 76"/>
                  <a:gd name="T10" fmla="*/ 19 w 47"/>
                  <a:gd name="T11" fmla="*/ 67 h 76"/>
                  <a:gd name="T12" fmla="*/ 0 w 47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0"/>
                      <a:pt x="42" y="19"/>
                      <a:pt x="44" y="27"/>
                    </a:cubicBezTo>
                    <a:cubicBezTo>
                      <a:pt x="47" y="48"/>
                      <a:pt x="40" y="62"/>
                      <a:pt x="19" y="67"/>
                    </a:cubicBezTo>
                    <a:cubicBezTo>
                      <a:pt x="13" y="69"/>
                      <a:pt x="8" y="73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8" name="Data_Center"/>
              <p:cNvSpPr>
                <a:spLocks/>
              </p:cNvSpPr>
              <p:nvPr>
                <p:custDataLst>
                  <p:tags r:id="rId924"/>
                </p:custDataLst>
              </p:nvPr>
            </p:nvSpPr>
            <p:spPr bwMode="auto">
              <a:xfrm>
                <a:off x="305" y="229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12 h 76"/>
                  <a:gd name="T10" fmla="*/ 43 w 43"/>
                  <a:gd name="T11" fmla="*/ 47 h 76"/>
                  <a:gd name="T12" fmla="*/ 36 w 43"/>
                  <a:gd name="T13" fmla="*/ 58 h 76"/>
                  <a:gd name="T14" fmla="*/ 0 w 43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8" y="7"/>
                      <a:pt x="43" y="0"/>
                    </a:cubicBezTo>
                    <a:lnTo>
                      <a:pt x="43" y="12"/>
                    </a:lnTo>
                    <a:cubicBezTo>
                      <a:pt x="43" y="24"/>
                      <a:pt x="43" y="35"/>
                      <a:pt x="43" y="47"/>
                    </a:cubicBezTo>
                    <a:cubicBezTo>
                      <a:pt x="43" y="53"/>
                      <a:pt x="41" y="55"/>
                      <a:pt x="36" y="58"/>
                    </a:cubicBezTo>
                    <a:cubicBezTo>
                      <a:pt x="24" y="63"/>
                      <a:pt x="13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9" name="Data_Center"/>
              <p:cNvSpPr>
                <a:spLocks/>
              </p:cNvSpPr>
              <p:nvPr>
                <p:custDataLst>
                  <p:tags r:id="rId925"/>
                </p:custDataLst>
              </p:nvPr>
            </p:nvSpPr>
            <p:spPr bwMode="auto">
              <a:xfrm>
                <a:off x="139" y="232"/>
                <a:ext cx="17" cy="29"/>
              </a:xfrm>
              <a:custGeom>
                <a:avLst/>
                <a:gdLst>
                  <a:gd name="T0" fmla="*/ 2 w 45"/>
                  <a:gd name="T1" fmla="*/ 0 h 76"/>
                  <a:gd name="T2" fmla="*/ 43 w 45"/>
                  <a:gd name="T3" fmla="*/ 21 h 76"/>
                  <a:gd name="T4" fmla="*/ 45 w 45"/>
                  <a:gd name="T5" fmla="*/ 26 h 76"/>
                  <a:gd name="T6" fmla="*/ 45 w 45"/>
                  <a:gd name="T7" fmla="*/ 76 h 76"/>
                  <a:gd name="T8" fmla="*/ 16 w 45"/>
                  <a:gd name="T9" fmla="*/ 62 h 76"/>
                  <a:gd name="T10" fmla="*/ 2 w 45"/>
                  <a:gd name="T11" fmla="*/ 38 h 76"/>
                  <a:gd name="T12" fmla="*/ 2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2" y="0"/>
                    </a:moveTo>
                    <a:cubicBezTo>
                      <a:pt x="16" y="7"/>
                      <a:pt x="30" y="14"/>
                      <a:pt x="43" y="21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5" y="71"/>
                      <a:pt x="26" y="65"/>
                      <a:pt x="16" y="62"/>
                    </a:cubicBezTo>
                    <a:cubicBezTo>
                      <a:pt x="4" y="58"/>
                      <a:pt x="0" y="51"/>
                      <a:pt x="2" y="38"/>
                    </a:cubicBezTo>
                    <a:cubicBezTo>
                      <a:pt x="3" y="26"/>
                      <a:pt x="2" y="14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0" name="Data_Center"/>
              <p:cNvSpPr>
                <a:spLocks/>
              </p:cNvSpPr>
              <p:nvPr>
                <p:custDataLst>
                  <p:tags r:id="rId926"/>
                </p:custDataLst>
              </p:nvPr>
            </p:nvSpPr>
            <p:spPr bwMode="auto">
              <a:xfrm>
                <a:off x="378" y="23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1" name="Data_Center"/>
              <p:cNvSpPr>
                <a:spLocks/>
              </p:cNvSpPr>
              <p:nvPr>
                <p:custDataLst>
                  <p:tags r:id="rId927"/>
                </p:custDataLst>
              </p:nvPr>
            </p:nvSpPr>
            <p:spPr bwMode="auto">
              <a:xfrm>
                <a:off x="194" y="238"/>
                <a:ext cx="17" cy="28"/>
              </a:xfrm>
              <a:custGeom>
                <a:avLst/>
                <a:gdLst>
                  <a:gd name="T0" fmla="*/ 1 w 44"/>
                  <a:gd name="T1" fmla="*/ 0 h 76"/>
                  <a:gd name="T2" fmla="*/ 40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13 w 44"/>
                  <a:gd name="T9" fmla="*/ 60 h 76"/>
                  <a:gd name="T10" fmla="*/ 1 w 44"/>
                  <a:gd name="T11" fmla="*/ 40 h 76"/>
                  <a:gd name="T12" fmla="*/ 1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1" y="0"/>
                    </a:move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33" y="70"/>
                      <a:pt x="23" y="64"/>
                      <a:pt x="13" y="60"/>
                    </a:cubicBezTo>
                    <a:cubicBezTo>
                      <a:pt x="3" y="57"/>
                      <a:pt x="0" y="50"/>
                      <a:pt x="1" y="40"/>
                    </a:cubicBezTo>
                    <a:cubicBezTo>
                      <a:pt x="2" y="27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2" name="Data_Center"/>
              <p:cNvSpPr>
                <a:spLocks/>
              </p:cNvSpPr>
              <p:nvPr>
                <p:custDataLst>
                  <p:tags r:id="rId928"/>
                </p:custDataLst>
              </p:nvPr>
            </p:nvSpPr>
            <p:spPr bwMode="auto">
              <a:xfrm>
                <a:off x="158" y="241"/>
                <a:ext cx="16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32 w 44"/>
                  <a:gd name="T9" fmla="*/ 16 h 76"/>
                  <a:gd name="T10" fmla="*/ 43 w 44"/>
                  <a:gd name="T11" fmla="*/ 35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2" y="6"/>
                      <a:pt x="22" y="12"/>
                      <a:pt x="32" y="16"/>
                    </a:cubicBezTo>
                    <a:cubicBezTo>
                      <a:pt x="41" y="20"/>
                      <a:pt x="44" y="25"/>
                      <a:pt x="43" y="35"/>
                    </a:cubicBezTo>
                    <a:cubicBezTo>
                      <a:pt x="42" y="48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3" name="Data_Center"/>
              <p:cNvSpPr>
                <a:spLocks/>
              </p:cNvSpPr>
              <p:nvPr>
                <p:custDataLst>
                  <p:tags r:id="rId929"/>
                </p:custDataLst>
              </p:nvPr>
            </p:nvSpPr>
            <p:spPr bwMode="auto">
              <a:xfrm>
                <a:off x="305" y="25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2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3 h 75"/>
                  <a:gd name="T10" fmla="*/ 2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4" name="Data_Center"/>
              <p:cNvSpPr>
                <a:spLocks/>
              </p:cNvSpPr>
              <p:nvPr>
                <p:custDataLst>
                  <p:tags r:id="rId930"/>
                </p:custDataLst>
              </p:nvPr>
            </p:nvSpPr>
            <p:spPr bwMode="auto">
              <a:xfrm>
                <a:off x="360" y="269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3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5" name="Data_Center"/>
              <p:cNvSpPr>
                <a:spLocks/>
              </p:cNvSpPr>
              <p:nvPr>
                <p:custDataLst>
                  <p:tags r:id="rId931"/>
                </p:custDataLst>
              </p:nvPr>
            </p:nvSpPr>
            <p:spPr bwMode="auto">
              <a:xfrm>
                <a:off x="360" y="291"/>
                <a:ext cx="16" cy="29"/>
              </a:xfrm>
              <a:custGeom>
                <a:avLst/>
                <a:gdLst>
                  <a:gd name="T0" fmla="*/ 42 w 42"/>
                  <a:gd name="T1" fmla="*/ 0 h 76"/>
                  <a:gd name="T2" fmla="*/ 42 w 42"/>
                  <a:gd name="T3" fmla="*/ 51 h 76"/>
                  <a:gd name="T4" fmla="*/ 39 w 42"/>
                  <a:gd name="T5" fmla="*/ 56 h 76"/>
                  <a:gd name="T6" fmla="*/ 0 w 42"/>
                  <a:gd name="T7" fmla="*/ 76 h 76"/>
                  <a:gd name="T8" fmla="*/ 0 w 42"/>
                  <a:gd name="T9" fmla="*/ 24 h 76"/>
                  <a:gd name="T10" fmla="*/ 3 w 42"/>
                  <a:gd name="T11" fmla="*/ 20 h 76"/>
                  <a:gd name="T12" fmla="*/ 42 w 42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6">
                    <a:moveTo>
                      <a:pt x="42" y="0"/>
                    </a:move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6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5" y="14"/>
                      <a:pt x="28" y="8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6" name="Data_Center"/>
              <p:cNvSpPr>
                <a:spLocks/>
              </p:cNvSpPr>
              <p:nvPr>
                <p:custDataLst>
                  <p:tags r:id="rId932"/>
                </p:custDataLst>
              </p:nvPr>
            </p:nvSpPr>
            <p:spPr bwMode="auto">
              <a:xfrm>
                <a:off x="323" y="355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3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3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7" name="Data_Center"/>
              <p:cNvSpPr>
                <a:spLocks/>
              </p:cNvSpPr>
              <p:nvPr>
                <p:custDataLst>
                  <p:tags r:id="rId933"/>
                </p:custDataLst>
              </p:nvPr>
            </p:nvSpPr>
            <p:spPr bwMode="auto">
              <a:xfrm>
                <a:off x="323" y="377"/>
                <a:ext cx="16" cy="29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8" name="Data_Center"/>
              <p:cNvSpPr>
                <a:spLocks/>
              </p:cNvSpPr>
              <p:nvPr>
                <p:custDataLst>
                  <p:tags r:id="rId934"/>
                </p:custDataLst>
              </p:nvPr>
            </p:nvSpPr>
            <p:spPr bwMode="auto">
              <a:xfrm>
                <a:off x="250" y="346"/>
                <a:ext cx="16" cy="29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2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9" name="Data_Center"/>
              <p:cNvSpPr>
                <a:spLocks/>
              </p:cNvSpPr>
              <p:nvPr>
                <p:custDataLst>
                  <p:tags r:id="rId935"/>
                </p:custDataLst>
              </p:nvPr>
            </p:nvSpPr>
            <p:spPr bwMode="auto">
              <a:xfrm>
                <a:off x="250" y="32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2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2" y="52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0" name="Data_Center"/>
              <p:cNvSpPr>
                <a:spLocks/>
              </p:cNvSpPr>
              <p:nvPr>
                <p:custDataLst>
                  <p:tags r:id="rId936"/>
                </p:custDataLst>
              </p:nvPr>
            </p:nvSpPr>
            <p:spPr bwMode="auto">
              <a:xfrm>
                <a:off x="360" y="381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4"/>
                      <a:pt x="42" y="51"/>
                    </a:cubicBezTo>
                    <a:cubicBezTo>
                      <a:pt x="42" y="52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1" name="Data_Center"/>
              <p:cNvSpPr>
                <a:spLocks/>
              </p:cNvSpPr>
              <p:nvPr>
                <p:custDataLst>
                  <p:tags r:id="rId937"/>
                </p:custDataLst>
              </p:nvPr>
            </p:nvSpPr>
            <p:spPr bwMode="auto">
              <a:xfrm>
                <a:off x="250" y="43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2" name="Data_Center"/>
              <p:cNvSpPr>
                <a:spLocks/>
              </p:cNvSpPr>
              <p:nvPr>
                <p:custDataLst>
                  <p:tags r:id="rId938"/>
                </p:custDataLst>
              </p:nvPr>
            </p:nvSpPr>
            <p:spPr bwMode="auto">
              <a:xfrm>
                <a:off x="213" y="337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2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0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3" name="Data_Center"/>
              <p:cNvSpPr>
                <a:spLocks/>
              </p:cNvSpPr>
              <p:nvPr>
                <p:custDataLst>
                  <p:tags r:id="rId939"/>
                </p:custDataLst>
              </p:nvPr>
            </p:nvSpPr>
            <p:spPr bwMode="auto">
              <a:xfrm>
                <a:off x="213" y="315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2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4" name="Data_Center"/>
              <p:cNvSpPr>
                <a:spLocks/>
              </p:cNvSpPr>
              <p:nvPr>
                <p:custDataLst>
                  <p:tags r:id="rId940"/>
                </p:custDataLst>
              </p:nvPr>
            </p:nvSpPr>
            <p:spPr bwMode="auto">
              <a:xfrm>
                <a:off x="213" y="427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19 h 75"/>
                  <a:gd name="T4" fmla="*/ 42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19"/>
                    </a:cubicBezTo>
                    <a:cubicBezTo>
                      <a:pt x="41" y="20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5" name="Data_Center"/>
              <p:cNvSpPr>
                <a:spLocks/>
              </p:cNvSpPr>
              <p:nvPr>
                <p:custDataLst>
                  <p:tags r:id="rId941"/>
                </p:custDataLst>
              </p:nvPr>
            </p:nvSpPr>
            <p:spPr bwMode="auto">
              <a:xfrm>
                <a:off x="213" y="360"/>
                <a:ext cx="16" cy="28"/>
              </a:xfrm>
              <a:custGeom>
                <a:avLst/>
                <a:gdLst>
                  <a:gd name="T0" fmla="*/ 1 w 44"/>
                  <a:gd name="T1" fmla="*/ 0 h 75"/>
                  <a:gd name="T2" fmla="*/ 40 w 44"/>
                  <a:gd name="T3" fmla="*/ 19 h 75"/>
                  <a:gd name="T4" fmla="*/ 43 w 44"/>
                  <a:gd name="T5" fmla="*/ 25 h 75"/>
                  <a:gd name="T6" fmla="*/ 44 w 44"/>
                  <a:gd name="T7" fmla="*/ 75 h 75"/>
                  <a:gd name="T8" fmla="*/ 14 w 44"/>
                  <a:gd name="T9" fmla="*/ 60 h 75"/>
                  <a:gd name="T10" fmla="*/ 1 w 44"/>
                  <a:gd name="T11" fmla="*/ 39 h 75"/>
                  <a:gd name="T12" fmla="*/ 1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1" y="0"/>
                    </a:moveTo>
                    <a:cubicBezTo>
                      <a:pt x="15" y="7"/>
                      <a:pt x="28" y="13"/>
                      <a:pt x="40" y="19"/>
                    </a:cubicBezTo>
                    <a:cubicBezTo>
                      <a:pt x="42" y="20"/>
                      <a:pt x="43" y="23"/>
                      <a:pt x="43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33" y="70"/>
                      <a:pt x="24" y="64"/>
                      <a:pt x="14" y="60"/>
                    </a:cubicBezTo>
                    <a:cubicBezTo>
                      <a:pt x="3" y="57"/>
                      <a:pt x="0" y="50"/>
                      <a:pt x="1" y="39"/>
                    </a:cubicBezTo>
                    <a:cubicBezTo>
                      <a:pt x="2" y="27"/>
                      <a:pt x="1" y="14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6" name="Data_Center"/>
              <p:cNvSpPr>
                <a:spLocks/>
              </p:cNvSpPr>
              <p:nvPr>
                <p:custDataLst>
                  <p:tags r:id="rId942"/>
                </p:custDataLst>
              </p:nvPr>
            </p:nvSpPr>
            <p:spPr bwMode="auto">
              <a:xfrm>
                <a:off x="323" y="332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1 w 43"/>
                  <a:gd name="T5" fmla="*/ 56 h 76"/>
                  <a:gd name="T6" fmla="*/ 1 w 43"/>
                  <a:gd name="T7" fmla="*/ 76 h 76"/>
                  <a:gd name="T8" fmla="*/ 1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1" y="76"/>
                    </a:cubicBez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7" name="Data_Center"/>
              <p:cNvSpPr>
                <a:spLocks/>
              </p:cNvSpPr>
              <p:nvPr>
                <p:custDataLst>
                  <p:tags r:id="rId943"/>
                </p:custDataLst>
              </p:nvPr>
            </p:nvSpPr>
            <p:spPr bwMode="auto">
              <a:xfrm>
                <a:off x="250" y="36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8" name="Data_Center"/>
              <p:cNvSpPr>
                <a:spLocks/>
              </p:cNvSpPr>
              <p:nvPr>
                <p:custDataLst>
                  <p:tags r:id="rId944"/>
                </p:custDataLst>
              </p:nvPr>
            </p:nvSpPr>
            <p:spPr bwMode="auto">
              <a:xfrm>
                <a:off x="85" y="182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1 w 43"/>
                  <a:gd name="T5" fmla="*/ 50 h 76"/>
                  <a:gd name="T6" fmla="*/ 0 w 43"/>
                  <a:gd name="T7" fmla="*/ 0 h 76"/>
                  <a:gd name="T8" fmla="*/ 41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9" name="Data_Center"/>
              <p:cNvSpPr>
                <a:spLocks/>
              </p:cNvSpPr>
              <p:nvPr>
                <p:custDataLst>
                  <p:tags r:id="rId945"/>
                </p:custDataLst>
              </p:nvPr>
            </p:nvSpPr>
            <p:spPr bwMode="auto">
              <a:xfrm>
                <a:off x="85" y="227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1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0" name="Data_Center"/>
              <p:cNvSpPr>
                <a:spLocks/>
              </p:cNvSpPr>
              <p:nvPr>
                <p:custDataLst>
                  <p:tags r:id="rId946"/>
                </p:custDataLst>
              </p:nvPr>
            </p:nvSpPr>
            <p:spPr bwMode="auto">
              <a:xfrm>
                <a:off x="360" y="336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9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1" name="Data_Center"/>
              <p:cNvSpPr>
                <a:spLocks/>
              </p:cNvSpPr>
              <p:nvPr>
                <p:custDataLst>
                  <p:tags r:id="rId947"/>
                </p:custDataLst>
              </p:nvPr>
            </p:nvSpPr>
            <p:spPr bwMode="auto">
              <a:xfrm>
                <a:off x="213" y="382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2 w 43"/>
                  <a:gd name="T5" fmla="*/ 24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2" y="23"/>
                      <a:pt x="42" y="24"/>
                    </a:cubicBezTo>
                    <a:cubicBezTo>
                      <a:pt x="43" y="40"/>
                      <a:pt x="43" y="57"/>
                      <a:pt x="43" y="75"/>
                    </a:cubicBezTo>
                    <a:cubicBezTo>
                      <a:pt x="28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2" name="Data_Center"/>
              <p:cNvSpPr>
                <a:spLocks/>
              </p:cNvSpPr>
              <p:nvPr>
                <p:custDataLst>
                  <p:tags r:id="rId948"/>
                </p:custDataLst>
              </p:nvPr>
            </p:nvSpPr>
            <p:spPr bwMode="auto">
              <a:xfrm>
                <a:off x="360" y="314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0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3" name="Data_Center"/>
              <p:cNvSpPr>
                <a:spLocks/>
              </p:cNvSpPr>
              <p:nvPr>
                <p:custDataLst>
                  <p:tags r:id="rId949"/>
                </p:custDataLst>
              </p:nvPr>
            </p:nvSpPr>
            <p:spPr bwMode="auto">
              <a:xfrm>
                <a:off x="323" y="310"/>
                <a:ext cx="16" cy="28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39 w 43"/>
                  <a:gd name="T11" fmla="*/ 57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0" y="56"/>
                      <a:pt x="39" y="57"/>
                    </a:cubicBezTo>
                    <a:cubicBezTo>
                      <a:pt x="27" y="63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4" name="Data_Center"/>
              <p:cNvSpPr>
                <a:spLocks/>
              </p:cNvSpPr>
              <p:nvPr>
                <p:custDataLst>
                  <p:tags r:id="rId950"/>
                </p:custDataLst>
              </p:nvPr>
            </p:nvSpPr>
            <p:spPr bwMode="auto">
              <a:xfrm>
                <a:off x="250" y="39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4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3"/>
                      <a:pt x="14" y="69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5" name="Data_Center"/>
              <p:cNvSpPr>
                <a:spLocks/>
              </p:cNvSpPr>
              <p:nvPr>
                <p:custDataLst>
                  <p:tags r:id="rId951"/>
                </p:custDataLst>
              </p:nvPr>
            </p:nvSpPr>
            <p:spPr bwMode="auto">
              <a:xfrm>
                <a:off x="323" y="399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1" y="75"/>
                    </a:cubicBezTo>
                    <a:cubicBezTo>
                      <a:pt x="1" y="57"/>
                      <a:pt x="0" y="41"/>
                      <a:pt x="1" y="25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6" name="Data_Center"/>
              <p:cNvSpPr>
                <a:spLocks/>
              </p:cNvSpPr>
              <p:nvPr>
                <p:custDataLst>
                  <p:tags r:id="rId952"/>
                </p:custDataLst>
              </p:nvPr>
            </p:nvSpPr>
            <p:spPr bwMode="auto">
              <a:xfrm>
                <a:off x="213" y="404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2 w 43"/>
                  <a:gd name="T5" fmla="*/ 26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1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7" name="Data_Center"/>
              <p:cNvSpPr>
                <a:spLocks/>
              </p:cNvSpPr>
              <p:nvPr>
                <p:custDataLst>
                  <p:tags r:id="rId953"/>
                </p:custDataLst>
              </p:nvPr>
            </p:nvSpPr>
            <p:spPr bwMode="auto">
              <a:xfrm>
                <a:off x="360" y="359"/>
                <a:ext cx="16" cy="28"/>
              </a:xfrm>
              <a:custGeom>
                <a:avLst/>
                <a:gdLst>
                  <a:gd name="T0" fmla="*/ 42 w 42"/>
                  <a:gd name="T1" fmla="*/ 0 h 75"/>
                  <a:gd name="T2" fmla="*/ 42 w 42"/>
                  <a:gd name="T3" fmla="*/ 49 h 75"/>
                  <a:gd name="T4" fmla="*/ 38 w 42"/>
                  <a:gd name="T5" fmla="*/ 55 h 75"/>
                  <a:gd name="T6" fmla="*/ 0 w 42"/>
                  <a:gd name="T7" fmla="*/ 75 h 75"/>
                  <a:gd name="T8" fmla="*/ 0 w 42"/>
                  <a:gd name="T9" fmla="*/ 23 h 75"/>
                  <a:gd name="T10" fmla="*/ 3 w 42"/>
                  <a:gd name="T11" fmla="*/ 19 h 75"/>
                  <a:gd name="T12" fmla="*/ 42 w 42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42" y="0"/>
                    </a:moveTo>
                    <a:cubicBezTo>
                      <a:pt x="42" y="17"/>
                      <a:pt x="42" y="33"/>
                      <a:pt x="42" y="49"/>
                    </a:cubicBezTo>
                    <a:cubicBezTo>
                      <a:pt x="42" y="52"/>
                      <a:pt x="40" y="55"/>
                      <a:pt x="38" y="55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15" y="13"/>
                      <a:pt x="28" y="7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8" name="Data_Center"/>
              <p:cNvSpPr>
                <a:spLocks/>
              </p:cNvSpPr>
              <p:nvPr>
                <p:custDataLst>
                  <p:tags r:id="rId954"/>
                </p:custDataLst>
              </p:nvPr>
            </p:nvSpPr>
            <p:spPr bwMode="auto">
              <a:xfrm>
                <a:off x="250" y="414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4"/>
                    </a:cubicBezTo>
                    <a:cubicBezTo>
                      <a:pt x="0" y="22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9" name="Data_Center"/>
              <p:cNvSpPr>
                <a:spLocks/>
              </p:cNvSpPr>
              <p:nvPr>
                <p:custDataLst>
                  <p:tags r:id="rId955"/>
                </p:custDataLst>
              </p:nvPr>
            </p:nvSpPr>
            <p:spPr bwMode="auto">
              <a:xfrm>
                <a:off x="85" y="205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1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0" name="Data_Center"/>
              <p:cNvSpPr>
                <a:spLocks/>
              </p:cNvSpPr>
              <p:nvPr>
                <p:custDataLst>
                  <p:tags r:id="rId956"/>
                </p:custDataLst>
              </p:nvPr>
            </p:nvSpPr>
            <p:spPr bwMode="auto">
              <a:xfrm>
                <a:off x="323" y="287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1 w 43"/>
                  <a:gd name="T7" fmla="*/ 75 h 75"/>
                  <a:gd name="T8" fmla="*/ 1 w 43"/>
                  <a:gd name="T9" fmla="*/ 24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4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1" name="Data_Center"/>
              <p:cNvSpPr>
                <a:spLocks/>
              </p:cNvSpPr>
              <p:nvPr>
                <p:custDataLst>
                  <p:tags r:id="rId957"/>
                </p:custDataLst>
              </p:nvPr>
            </p:nvSpPr>
            <p:spPr bwMode="auto">
              <a:xfrm>
                <a:off x="158" y="172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7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1 h 43"/>
                  <a:gd name="T10" fmla="*/ 49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2" name="Data_Center"/>
              <p:cNvSpPr>
                <a:spLocks/>
              </p:cNvSpPr>
              <p:nvPr>
                <p:custDataLst>
                  <p:tags r:id="rId958"/>
                </p:custDataLst>
              </p:nvPr>
            </p:nvSpPr>
            <p:spPr bwMode="auto">
              <a:xfrm>
                <a:off x="140" y="16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1 h 44"/>
                  <a:gd name="T4" fmla="*/ 47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1" y="1"/>
                    </a:cubicBezTo>
                    <a:cubicBezTo>
                      <a:pt x="43" y="1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3" name="Data_Center"/>
              <p:cNvSpPr>
                <a:spLocks/>
              </p:cNvSpPr>
              <p:nvPr>
                <p:custDataLst>
                  <p:tags r:id="rId959"/>
                </p:custDataLst>
              </p:nvPr>
            </p:nvSpPr>
            <p:spPr bwMode="auto">
              <a:xfrm>
                <a:off x="378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4" name="Data_Center"/>
              <p:cNvSpPr>
                <a:spLocks/>
              </p:cNvSpPr>
              <p:nvPr>
                <p:custDataLst>
                  <p:tags r:id="rId960"/>
                </p:custDataLst>
              </p:nvPr>
            </p:nvSpPr>
            <p:spPr bwMode="auto">
              <a:xfrm>
                <a:off x="214" y="107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8 w 89"/>
                  <a:gd name="T9" fmla="*/ 42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5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5" name="Data_Center"/>
              <p:cNvSpPr>
                <a:spLocks/>
              </p:cNvSpPr>
              <p:nvPr>
                <p:custDataLst>
                  <p:tags r:id="rId961"/>
                </p:custDataLst>
              </p:nvPr>
            </p:nvSpPr>
            <p:spPr bwMode="auto">
              <a:xfrm>
                <a:off x="232" y="246"/>
                <a:ext cx="33" cy="16"/>
              </a:xfrm>
              <a:custGeom>
                <a:avLst/>
                <a:gdLst>
                  <a:gd name="T0" fmla="*/ 0 w 90"/>
                  <a:gd name="T1" fmla="*/ 22 h 43"/>
                  <a:gd name="T2" fmla="*/ 43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3 h 43"/>
                  <a:gd name="T10" fmla="*/ 42 w 90"/>
                  <a:gd name="T11" fmla="*/ 43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9" y="7"/>
                      <a:pt x="43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6" name="Data_Center"/>
              <p:cNvSpPr>
                <a:spLocks/>
              </p:cNvSpPr>
              <p:nvPr>
                <p:custDataLst>
                  <p:tags r:id="rId962"/>
                </p:custDataLst>
              </p:nvPr>
            </p:nvSpPr>
            <p:spPr bwMode="auto">
              <a:xfrm>
                <a:off x="121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0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7" y="0"/>
                      <a:pt x="48" y="0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7" name="Data_Center"/>
              <p:cNvSpPr>
                <a:spLocks/>
              </p:cNvSpPr>
              <p:nvPr>
                <p:custDataLst>
                  <p:tags r:id="rId963"/>
                </p:custDataLst>
              </p:nvPr>
            </p:nvSpPr>
            <p:spPr bwMode="auto">
              <a:xfrm>
                <a:off x="195" y="22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2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5"/>
                      <a:pt x="28" y="8"/>
                      <a:pt x="42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8" name="Data_Center"/>
              <p:cNvSpPr>
                <a:spLocks/>
              </p:cNvSpPr>
              <p:nvPr>
                <p:custDataLst>
                  <p:tags r:id="rId964"/>
                </p:custDataLst>
              </p:nvPr>
            </p:nvSpPr>
            <p:spPr bwMode="auto">
              <a:xfrm>
                <a:off x="141" y="144"/>
                <a:ext cx="34" cy="16"/>
              </a:xfrm>
              <a:custGeom>
                <a:avLst/>
                <a:gdLst>
                  <a:gd name="T0" fmla="*/ 0 w 89"/>
                  <a:gd name="T1" fmla="*/ 21 h 44"/>
                  <a:gd name="T2" fmla="*/ 41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0 w 89"/>
                  <a:gd name="T11" fmla="*/ 42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4" y="44"/>
                      <a:pt x="42" y="43"/>
                      <a:pt x="40" y="42"/>
                    </a:cubicBezTo>
                    <a:cubicBezTo>
                      <a:pt x="27" y="36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9" name="Data_Center"/>
              <p:cNvSpPr>
                <a:spLocks/>
              </p:cNvSpPr>
              <p:nvPr>
                <p:custDataLst>
                  <p:tags r:id="rId965"/>
                </p:custDataLst>
              </p:nvPr>
            </p:nvSpPr>
            <p:spPr bwMode="auto">
              <a:xfrm>
                <a:off x="360" y="163"/>
                <a:ext cx="33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6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0" name="Data_Center"/>
              <p:cNvSpPr>
                <a:spLocks/>
              </p:cNvSpPr>
              <p:nvPr>
                <p:custDataLst>
                  <p:tags r:id="rId966"/>
                </p:custDataLst>
              </p:nvPr>
            </p:nvSpPr>
            <p:spPr bwMode="auto">
              <a:xfrm>
                <a:off x="251" y="125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2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7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1" name="Data_Center"/>
              <p:cNvSpPr>
                <a:spLocks/>
              </p:cNvSpPr>
              <p:nvPr>
                <p:custDataLst>
                  <p:tags r:id="rId967"/>
                </p:custDataLst>
              </p:nvPr>
            </p:nvSpPr>
            <p:spPr bwMode="auto">
              <a:xfrm>
                <a:off x="286" y="181"/>
                <a:ext cx="34" cy="17"/>
              </a:xfrm>
              <a:custGeom>
                <a:avLst/>
                <a:gdLst>
                  <a:gd name="T0" fmla="*/ 90 w 90"/>
                  <a:gd name="T1" fmla="*/ 22 h 44"/>
                  <a:gd name="T2" fmla="*/ 49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3 w 90"/>
                  <a:gd name="T9" fmla="*/ 1 h 44"/>
                  <a:gd name="T10" fmla="*/ 48 w 90"/>
                  <a:gd name="T11" fmla="*/ 2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6"/>
                      <a:pt x="49" y="43"/>
                    </a:cubicBezTo>
                    <a:cubicBezTo>
                      <a:pt x="47" y="44"/>
                      <a:pt x="44" y="44"/>
                      <a:pt x="42" y="43"/>
                    </a:cubicBezTo>
                    <a:cubicBezTo>
                      <a:pt x="28" y="37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3" y="1"/>
                    </a:cubicBezTo>
                    <a:cubicBezTo>
                      <a:pt x="45" y="0"/>
                      <a:pt x="47" y="1"/>
                      <a:pt x="48" y="2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2" name="Data_Center"/>
              <p:cNvSpPr>
                <a:spLocks/>
              </p:cNvSpPr>
              <p:nvPr>
                <p:custDataLst>
                  <p:tags r:id="rId968"/>
                </p:custDataLst>
              </p:nvPr>
            </p:nvSpPr>
            <p:spPr bwMode="auto">
              <a:xfrm>
                <a:off x="176" y="21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3" y="44"/>
                      <a:pt x="41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5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3" name="Data_Center"/>
              <p:cNvSpPr>
                <a:spLocks/>
              </p:cNvSpPr>
              <p:nvPr>
                <p:custDataLst>
                  <p:tags r:id="rId969"/>
                </p:custDataLst>
              </p:nvPr>
            </p:nvSpPr>
            <p:spPr bwMode="auto">
              <a:xfrm>
                <a:off x="178" y="162"/>
                <a:ext cx="33" cy="17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0 h 43"/>
                  <a:gd name="T10" fmla="*/ 47 w 89"/>
                  <a:gd name="T11" fmla="*/ 0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2" y="0"/>
                    </a:cubicBezTo>
                    <a:cubicBezTo>
                      <a:pt x="44" y="0"/>
                      <a:pt x="46" y="0"/>
                      <a:pt x="47" y="0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4" name="Data_Center"/>
              <p:cNvSpPr>
                <a:spLocks/>
              </p:cNvSpPr>
              <p:nvPr>
                <p:custDataLst>
                  <p:tags r:id="rId970"/>
                </p:custDataLst>
              </p:nvPr>
            </p:nvSpPr>
            <p:spPr bwMode="auto">
              <a:xfrm>
                <a:off x="159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7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1 w 90"/>
                  <a:gd name="T9" fmla="*/ 1 h 43"/>
                  <a:gd name="T10" fmla="*/ 49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4" y="28"/>
                      <a:pt x="61" y="35"/>
                      <a:pt x="47" y="42"/>
                    </a:cubicBezTo>
                    <a:cubicBezTo>
                      <a:pt x="46" y="43"/>
                      <a:pt x="44" y="43"/>
                      <a:pt x="43" y="42"/>
                    </a:cubicBezTo>
                    <a:cubicBezTo>
                      <a:pt x="29" y="35"/>
                      <a:pt x="15" y="28"/>
                      <a:pt x="0" y="21"/>
                    </a:cubicBezTo>
                    <a:cubicBezTo>
                      <a:pt x="15" y="14"/>
                      <a:pt x="28" y="7"/>
                      <a:pt x="41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5" name="Data_Center"/>
              <p:cNvSpPr>
                <a:spLocks/>
              </p:cNvSpPr>
              <p:nvPr>
                <p:custDataLst>
                  <p:tags r:id="rId971"/>
                </p:custDataLst>
              </p:nvPr>
            </p:nvSpPr>
            <p:spPr bwMode="auto">
              <a:xfrm>
                <a:off x="232" y="116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3 w 90"/>
                  <a:gd name="T3" fmla="*/ 1 h 44"/>
                  <a:gd name="T4" fmla="*/ 48 w 90"/>
                  <a:gd name="T5" fmla="*/ 1 h 44"/>
                  <a:gd name="T6" fmla="*/ 90 w 90"/>
                  <a:gd name="T7" fmla="*/ 21 h 44"/>
                  <a:gd name="T8" fmla="*/ 48 w 90"/>
                  <a:gd name="T9" fmla="*/ 43 h 44"/>
                  <a:gd name="T10" fmla="*/ 41 w 90"/>
                  <a:gd name="T11" fmla="*/ 42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2" y="7"/>
                      <a:pt x="75" y="14"/>
                      <a:pt x="90" y="21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6" name="Data_Center"/>
              <p:cNvSpPr>
                <a:spLocks/>
              </p:cNvSpPr>
              <p:nvPr>
                <p:custDataLst>
                  <p:tags r:id="rId972"/>
                </p:custDataLst>
              </p:nvPr>
            </p:nvSpPr>
            <p:spPr bwMode="auto">
              <a:xfrm>
                <a:off x="213" y="236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7" name="Data_Center"/>
              <p:cNvSpPr>
                <a:spLocks/>
              </p:cNvSpPr>
              <p:nvPr>
                <p:custDataLst>
                  <p:tags r:id="rId973"/>
                </p:custDataLst>
              </p:nvPr>
            </p:nvSpPr>
            <p:spPr bwMode="auto">
              <a:xfrm>
                <a:off x="158" y="208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3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9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3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8" name="Data_Center"/>
              <p:cNvSpPr>
                <a:spLocks/>
              </p:cNvSpPr>
              <p:nvPr>
                <p:custDataLst>
                  <p:tags r:id="rId974"/>
                </p:custDataLst>
              </p:nvPr>
            </p:nvSpPr>
            <p:spPr bwMode="auto">
              <a:xfrm>
                <a:off x="323" y="163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9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3 w 89"/>
                  <a:gd name="T9" fmla="*/ 0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9" name="Data_Center"/>
              <p:cNvSpPr>
                <a:spLocks/>
              </p:cNvSpPr>
              <p:nvPr>
                <p:custDataLst>
                  <p:tags r:id="rId975"/>
                </p:custDataLst>
              </p:nvPr>
            </p:nvSpPr>
            <p:spPr bwMode="auto">
              <a:xfrm>
                <a:off x="305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3 w 89"/>
                  <a:gd name="T3" fmla="*/ 1 h 44"/>
                  <a:gd name="T4" fmla="*/ 49 w 89"/>
                  <a:gd name="T5" fmla="*/ 2 h 44"/>
                  <a:gd name="T6" fmla="*/ 89 w 89"/>
                  <a:gd name="T7" fmla="*/ 22 h 44"/>
                  <a:gd name="T8" fmla="*/ 60 w 89"/>
                  <a:gd name="T9" fmla="*/ 37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5" y="0"/>
                      <a:pt x="48" y="1"/>
                      <a:pt x="49" y="2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69" y="31"/>
                      <a:pt x="60" y="37"/>
                    </a:cubicBezTo>
                    <a:cubicBezTo>
                      <a:pt x="50" y="44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0" name="Data_Center"/>
              <p:cNvSpPr>
                <a:spLocks/>
              </p:cNvSpPr>
              <p:nvPr>
                <p:custDataLst>
                  <p:tags r:id="rId976"/>
                </p:custDataLst>
              </p:nvPr>
            </p:nvSpPr>
            <p:spPr bwMode="auto">
              <a:xfrm>
                <a:off x="121" y="190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2 h 44"/>
                  <a:gd name="T4" fmla="*/ 49 w 89"/>
                  <a:gd name="T5" fmla="*/ 1 h 44"/>
                  <a:gd name="T6" fmla="*/ 89 w 89"/>
                  <a:gd name="T7" fmla="*/ 22 h 44"/>
                  <a:gd name="T8" fmla="*/ 61 w 89"/>
                  <a:gd name="T9" fmla="*/ 36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5"/>
                      <a:pt x="28" y="8"/>
                      <a:pt x="41" y="2"/>
                    </a:cubicBezTo>
                    <a:cubicBezTo>
                      <a:pt x="43" y="1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70" y="31"/>
                      <a:pt x="61" y="36"/>
                    </a:cubicBezTo>
                    <a:cubicBezTo>
                      <a:pt x="50" y="43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1" name="Data_Center"/>
              <p:cNvSpPr>
                <a:spLocks/>
              </p:cNvSpPr>
              <p:nvPr>
                <p:custDataLst>
                  <p:tags r:id="rId977"/>
                </p:custDataLst>
              </p:nvPr>
            </p:nvSpPr>
            <p:spPr bwMode="auto">
              <a:xfrm>
                <a:off x="250" y="236"/>
                <a:ext cx="33" cy="17"/>
              </a:xfrm>
              <a:custGeom>
                <a:avLst/>
                <a:gdLst>
                  <a:gd name="T0" fmla="*/ 0 w 89"/>
                  <a:gd name="T1" fmla="*/ 21 h 43"/>
                  <a:gd name="T2" fmla="*/ 43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5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2" name="Data_Center"/>
              <p:cNvSpPr>
                <a:spLocks/>
              </p:cNvSpPr>
              <p:nvPr>
                <p:custDataLst>
                  <p:tags r:id="rId978"/>
                </p:custDataLst>
              </p:nvPr>
            </p:nvSpPr>
            <p:spPr bwMode="auto">
              <a:xfrm>
                <a:off x="270" y="135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0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7" y="7"/>
                      <a:pt x="40" y="1"/>
                    </a:cubicBezTo>
                    <a:cubicBezTo>
                      <a:pt x="42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3" name="Data_Center"/>
              <p:cNvSpPr>
                <a:spLocks/>
              </p:cNvSpPr>
              <p:nvPr>
                <p:custDataLst>
                  <p:tags r:id="rId979"/>
                </p:custDataLst>
              </p:nvPr>
            </p:nvSpPr>
            <p:spPr bwMode="auto">
              <a:xfrm>
                <a:off x="268" y="191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0 w 89"/>
                  <a:gd name="T3" fmla="*/ 2 h 44"/>
                  <a:gd name="T4" fmla="*/ 49 w 89"/>
                  <a:gd name="T5" fmla="*/ 2 h 44"/>
                  <a:gd name="T6" fmla="*/ 89 w 89"/>
                  <a:gd name="T7" fmla="*/ 22 h 44"/>
                  <a:gd name="T8" fmla="*/ 58 w 89"/>
                  <a:gd name="T9" fmla="*/ 38 h 44"/>
                  <a:gd name="T10" fmla="*/ 31 w 89"/>
                  <a:gd name="T11" fmla="*/ 38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4" y="14"/>
                      <a:pt x="27" y="8"/>
                      <a:pt x="40" y="2"/>
                    </a:cubicBezTo>
                    <a:cubicBezTo>
                      <a:pt x="43" y="0"/>
                      <a:pt x="46" y="1"/>
                      <a:pt x="49" y="2"/>
                    </a:cubicBezTo>
                    <a:cubicBezTo>
                      <a:pt x="62" y="8"/>
                      <a:pt x="74" y="14"/>
                      <a:pt x="89" y="22"/>
                    </a:cubicBezTo>
                    <a:cubicBezTo>
                      <a:pt x="78" y="27"/>
                      <a:pt x="68" y="32"/>
                      <a:pt x="58" y="38"/>
                    </a:cubicBezTo>
                    <a:cubicBezTo>
                      <a:pt x="49" y="43"/>
                      <a:pt x="41" y="44"/>
                      <a:pt x="31" y="38"/>
                    </a:cubicBezTo>
                    <a:cubicBezTo>
                      <a:pt x="22" y="32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4" name="Data_Center"/>
              <p:cNvSpPr>
                <a:spLocks/>
              </p:cNvSpPr>
              <p:nvPr>
                <p:custDataLst>
                  <p:tags r:id="rId980"/>
                </p:custDataLst>
              </p:nvPr>
            </p:nvSpPr>
            <p:spPr bwMode="auto">
              <a:xfrm>
                <a:off x="140" y="199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2 w 89"/>
                  <a:gd name="T11" fmla="*/ 43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5" name="Data_Center"/>
              <p:cNvSpPr>
                <a:spLocks/>
              </p:cNvSpPr>
              <p:nvPr>
                <p:custDataLst>
                  <p:tags r:id="rId981"/>
                </p:custDataLst>
              </p:nvPr>
            </p:nvSpPr>
            <p:spPr bwMode="auto">
              <a:xfrm>
                <a:off x="250" y="200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0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0"/>
                    </a:cubicBezTo>
                    <a:cubicBezTo>
                      <a:pt x="61" y="7"/>
                      <a:pt x="74" y="13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5"/>
                      <a:pt x="15" y="28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6" name="Data_Center"/>
              <p:cNvSpPr>
                <a:spLocks/>
              </p:cNvSpPr>
              <p:nvPr>
                <p:custDataLst>
                  <p:tags r:id="rId982"/>
                </p:custDataLst>
              </p:nvPr>
            </p:nvSpPr>
            <p:spPr bwMode="auto">
              <a:xfrm>
                <a:off x="213" y="218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2 h 44"/>
                  <a:gd name="T4" fmla="*/ 42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4" y="44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4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7" name="Data_Center"/>
              <p:cNvSpPr>
                <a:spLocks/>
              </p:cNvSpPr>
              <p:nvPr>
                <p:custDataLst>
                  <p:tags r:id="rId983"/>
                </p:custDataLst>
              </p:nvPr>
            </p:nvSpPr>
            <p:spPr bwMode="auto">
              <a:xfrm>
                <a:off x="178" y="125"/>
                <a:ext cx="33" cy="17"/>
              </a:xfrm>
              <a:custGeom>
                <a:avLst/>
                <a:gdLst>
                  <a:gd name="T0" fmla="*/ 89 w 89"/>
                  <a:gd name="T1" fmla="*/ 22 h 43"/>
                  <a:gd name="T2" fmla="*/ 47 w 89"/>
                  <a:gd name="T3" fmla="*/ 43 h 43"/>
                  <a:gd name="T4" fmla="*/ 42 w 89"/>
                  <a:gd name="T5" fmla="*/ 43 h 43"/>
                  <a:gd name="T6" fmla="*/ 0 w 89"/>
                  <a:gd name="T7" fmla="*/ 22 h 43"/>
                  <a:gd name="T8" fmla="*/ 42 w 89"/>
                  <a:gd name="T9" fmla="*/ 1 h 43"/>
                  <a:gd name="T10" fmla="*/ 47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5" y="0"/>
                      <a:pt x="47" y="1"/>
                    </a:cubicBezTo>
                    <a:cubicBezTo>
                      <a:pt x="60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8" name="Data_Center"/>
              <p:cNvSpPr>
                <a:spLocks/>
              </p:cNvSpPr>
              <p:nvPr>
                <p:custDataLst>
                  <p:tags r:id="rId984"/>
                </p:custDataLst>
              </p:nvPr>
            </p:nvSpPr>
            <p:spPr bwMode="auto">
              <a:xfrm>
                <a:off x="268" y="227"/>
                <a:ext cx="34" cy="16"/>
              </a:xfrm>
              <a:custGeom>
                <a:avLst/>
                <a:gdLst>
                  <a:gd name="T0" fmla="*/ 90 w 90"/>
                  <a:gd name="T1" fmla="*/ 22 h 43"/>
                  <a:gd name="T2" fmla="*/ 49 w 90"/>
                  <a:gd name="T3" fmla="*/ 42 h 43"/>
                  <a:gd name="T4" fmla="*/ 41 w 90"/>
                  <a:gd name="T5" fmla="*/ 42 h 43"/>
                  <a:gd name="T6" fmla="*/ 0 w 90"/>
                  <a:gd name="T7" fmla="*/ 22 h 43"/>
                  <a:gd name="T8" fmla="*/ 44 w 90"/>
                  <a:gd name="T9" fmla="*/ 1 h 43"/>
                  <a:gd name="T10" fmla="*/ 48 w 90"/>
                  <a:gd name="T11" fmla="*/ 1 h 43"/>
                  <a:gd name="T12" fmla="*/ 9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2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6" y="14"/>
                      <a:pt x="30" y="7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9" name="Data_Center"/>
              <p:cNvSpPr>
                <a:spLocks/>
              </p:cNvSpPr>
              <p:nvPr>
                <p:custDataLst>
                  <p:tags r:id="rId985"/>
                </p:custDataLst>
              </p:nvPr>
            </p:nvSpPr>
            <p:spPr bwMode="auto">
              <a:xfrm>
                <a:off x="288" y="16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3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5"/>
                      <a:pt x="49" y="42"/>
                    </a:cubicBezTo>
                    <a:cubicBezTo>
                      <a:pt x="47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0" name="Data_Center"/>
              <p:cNvSpPr>
                <a:spLocks/>
              </p:cNvSpPr>
              <p:nvPr>
                <p:custDataLst>
                  <p:tags r:id="rId986"/>
                </p:custDataLst>
              </p:nvPr>
            </p:nvSpPr>
            <p:spPr bwMode="auto">
              <a:xfrm>
                <a:off x="269" y="116"/>
                <a:ext cx="34" cy="17"/>
              </a:xfrm>
              <a:custGeom>
                <a:avLst/>
                <a:gdLst>
                  <a:gd name="T0" fmla="*/ 89 w 89"/>
                  <a:gd name="T1" fmla="*/ 22 h 43"/>
                  <a:gd name="T2" fmla="*/ 48 w 89"/>
                  <a:gd name="T3" fmla="*/ 42 h 43"/>
                  <a:gd name="T4" fmla="*/ 41 w 89"/>
                  <a:gd name="T5" fmla="*/ 42 h 43"/>
                  <a:gd name="T6" fmla="*/ 0 w 89"/>
                  <a:gd name="T7" fmla="*/ 22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2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4" y="29"/>
                      <a:pt x="0" y="22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1" name="Data_Center"/>
              <p:cNvSpPr>
                <a:spLocks/>
              </p:cNvSpPr>
              <p:nvPr>
                <p:custDataLst>
                  <p:tags r:id="rId987"/>
                </p:custDataLst>
              </p:nvPr>
            </p:nvSpPr>
            <p:spPr bwMode="auto">
              <a:xfrm>
                <a:off x="196" y="116"/>
                <a:ext cx="34" cy="17"/>
              </a:xfrm>
              <a:custGeom>
                <a:avLst/>
                <a:gdLst>
                  <a:gd name="T0" fmla="*/ 0 w 90"/>
                  <a:gd name="T1" fmla="*/ 22 h 43"/>
                  <a:gd name="T2" fmla="*/ 42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2 h 43"/>
                  <a:gd name="T10" fmla="*/ 41 w 90"/>
                  <a:gd name="T11" fmla="*/ 42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2" name="Data_Center"/>
              <p:cNvSpPr>
                <a:spLocks/>
              </p:cNvSpPr>
              <p:nvPr>
                <p:custDataLst>
                  <p:tags r:id="rId988"/>
                </p:custDataLst>
              </p:nvPr>
            </p:nvSpPr>
            <p:spPr bwMode="auto">
              <a:xfrm>
                <a:off x="305" y="209"/>
                <a:ext cx="33" cy="16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3 h 43"/>
                  <a:gd name="T6" fmla="*/ 0 w 89"/>
                  <a:gd name="T7" fmla="*/ 21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3" name="Data_Center"/>
              <p:cNvSpPr>
                <a:spLocks/>
              </p:cNvSpPr>
              <p:nvPr>
                <p:custDataLst>
                  <p:tags r:id="rId989"/>
                </p:custDataLst>
              </p:nvPr>
            </p:nvSpPr>
            <p:spPr bwMode="auto">
              <a:xfrm>
                <a:off x="286" y="218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2 w 90"/>
                  <a:gd name="T3" fmla="*/ 1 h 44"/>
                  <a:gd name="T4" fmla="*/ 48 w 90"/>
                  <a:gd name="T5" fmla="*/ 1 h 44"/>
                  <a:gd name="T6" fmla="*/ 90 w 90"/>
                  <a:gd name="T7" fmla="*/ 22 h 44"/>
                  <a:gd name="T8" fmla="*/ 47 w 90"/>
                  <a:gd name="T9" fmla="*/ 43 h 44"/>
                  <a:gd name="T10" fmla="*/ 42 w 90"/>
                  <a:gd name="T11" fmla="*/ 43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2" y="8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7" y="43"/>
                    </a:cubicBezTo>
                    <a:cubicBezTo>
                      <a:pt x="46" y="44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4" name="Data_Center"/>
              <p:cNvSpPr>
                <a:spLocks/>
              </p:cNvSpPr>
              <p:nvPr>
                <p:custDataLst>
                  <p:tags r:id="rId990"/>
                </p:custDataLst>
              </p:nvPr>
            </p:nvSpPr>
            <p:spPr bwMode="auto">
              <a:xfrm>
                <a:off x="323" y="200"/>
                <a:ext cx="34" cy="16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2 h 43"/>
                  <a:gd name="T10" fmla="*/ 43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0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2"/>
                    </a:cubicBezTo>
                    <a:cubicBezTo>
                      <a:pt x="45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5" name="Data_Center"/>
              <p:cNvSpPr>
                <a:spLocks/>
              </p:cNvSpPr>
              <p:nvPr>
                <p:custDataLst>
                  <p:tags r:id="rId991"/>
                </p:custDataLst>
              </p:nvPr>
            </p:nvSpPr>
            <p:spPr bwMode="auto">
              <a:xfrm>
                <a:off x="342" y="191"/>
                <a:ext cx="33" cy="16"/>
              </a:xfrm>
              <a:custGeom>
                <a:avLst/>
                <a:gdLst>
                  <a:gd name="T0" fmla="*/ 0 w 89"/>
                  <a:gd name="T1" fmla="*/ 21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3 w 89"/>
                  <a:gd name="T11" fmla="*/ 43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4"/>
                      <a:pt x="44" y="43"/>
                      <a:pt x="43" y="43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6" name="Data_Center"/>
              <p:cNvSpPr>
                <a:spLocks/>
              </p:cNvSpPr>
              <p:nvPr>
                <p:custDataLst>
                  <p:tags r:id="rId992"/>
                </p:custDataLst>
              </p:nvPr>
            </p:nvSpPr>
            <p:spPr bwMode="auto">
              <a:xfrm>
                <a:off x="360" y="181"/>
                <a:ext cx="33" cy="17"/>
              </a:xfrm>
              <a:custGeom>
                <a:avLst/>
                <a:gdLst>
                  <a:gd name="T0" fmla="*/ 90 w 90"/>
                  <a:gd name="T1" fmla="*/ 22 h 44"/>
                  <a:gd name="T2" fmla="*/ 48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4 w 90"/>
                  <a:gd name="T9" fmla="*/ 1 h 44"/>
                  <a:gd name="T10" fmla="*/ 48 w 90"/>
                  <a:gd name="T11" fmla="*/ 1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7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1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002" name="Data_Center"/>
            <p:cNvSpPr>
              <a:spLocks/>
            </p:cNvSpPr>
            <p:nvPr>
              <p:custDataLst>
                <p:tags r:id="rId748"/>
              </p:custDataLst>
            </p:nvPr>
          </p:nvSpPr>
          <p:spPr bwMode="auto">
            <a:xfrm>
              <a:off x="140" y="181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3" name="Data_Center"/>
            <p:cNvSpPr>
              <a:spLocks/>
            </p:cNvSpPr>
            <p:nvPr>
              <p:custDataLst>
                <p:tags r:id="rId749"/>
              </p:custDataLst>
            </p:nvPr>
          </p:nvSpPr>
          <p:spPr bwMode="auto">
            <a:xfrm>
              <a:off x="232" y="98"/>
              <a:ext cx="34" cy="17"/>
            </a:xfrm>
            <a:custGeom>
              <a:avLst/>
              <a:gdLst>
                <a:gd name="T0" fmla="*/ 90 w 90"/>
                <a:gd name="T1" fmla="*/ 22 h 44"/>
                <a:gd name="T2" fmla="*/ 49 w 90"/>
                <a:gd name="T3" fmla="*/ 42 h 44"/>
                <a:gd name="T4" fmla="*/ 42 w 90"/>
                <a:gd name="T5" fmla="*/ 43 h 44"/>
                <a:gd name="T6" fmla="*/ 0 w 90"/>
                <a:gd name="T7" fmla="*/ 22 h 44"/>
                <a:gd name="T8" fmla="*/ 42 w 90"/>
                <a:gd name="T9" fmla="*/ 1 h 44"/>
                <a:gd name="T10" fmla="*/ 47 w 90"/>
                <a:gd name="T11" fmla="*/ 1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29"/>
                    <a:pt x="62" y="36"/>
                    <a:pt x="49" y="42"/>
                  </a:cubicBezTo>
                  <a:cubicBezTo>
                    <a:pt x="47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8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5" y="14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4" name="Data_Center"/>
            <p:cNvSpPr>
              <a:spLocks/>
            </p:cNvSpPr>
            <p:nvPr>
              <p:custDataLst>
                <p:tags r:id="rId750"/>
              </p:custDataLst>
            </p:nvPr>
          </p:nvSpPr>
          <p:spPr bwMode="auto">
            <a:xfrm>
              <a:off x="176" y="199"/>
              <a:ext cx="34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9 w 89"/>
                <a:gd name="T5" fmla="*/ 1 h 44"/>
                <a:gd name="T6" fmla="*/ 89 w 89"/>
                <a:gd name="T7" fmla="*/ 21 h 44"/>
                <a:gd name="T8" fmla="*/ 69 w 89"/>
                <a:gd name="T9" fmla="*/ 32 h 44"/>
                <a:gd name="T10" fmla="*/ 21 w 89"/>
                <a:gd name="T11" fmla="*/ 3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4" y="14"/>
                    <a:pt x="89" y="21"/>
                  </a:cubicBezTo>
                  <a:cubicBezTo>
                    <a:pt x="81" y="25"/>
                    <a:pt x="74" y="28"/>
                    <a:pt x="69" y="32"/>
                  </a:cubicBezTo>
                  <a:cubicBezTo>
                    <a:pt x="52" y="44"/>
                    <a:pt x="37" y="44"/>
                    <a:pt x="21" y="32"/>
                  </a:cubicBezTo>
                  <a:cubicBezTo>
                    <a:pt x="15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5" name="Data_Center"/>
            <p:cNvSpPr>
              <a:spLocks/>
            </p:cNvSpPr>
            <p:nvPr>
              <p:custDataLst>
                <p:tags r:id="rId751"/>
              </p:custDataLst>
            </p:nvPr>
          </p:nvSpPr>
          <p:spPr bwMode="auto">
            <a:xfrm>
              <a:off x="159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6" name="Data_Center"/>
            <p:cNvSpPr>
              <a:spLocks/>
            </p:cNvSpPr>
            <p:nvPr>
              <p:custDataLst>
                <p:tags r:id="rId752"/>
              </p:custDataLst>
            </p:nvPr>
          </p:nvSpPr>
          <p:spPr bwMode="auto">
            <a:xfrm>
              <a:off x="232" y="135"/>
              <a:ext cx="34" cy="16"/>
            </a:xfrm>
            <a:custGeom>
              <a:avLst/>
              <a:gdLst>
                <a:gd name="T0" fmla="*/ 0 w 90"/>
                <a:gd name="T1" fmla="*/ 21 h 43"/>
                <a:gd name="T2" fmla="*/ 42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7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5" y="14"/>
                    <a:pt x="90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7" name="Data_Center"/>
            <p:cNvSpPr>
              <a:spLocks/>
            </p:cNvSpPr>
            <p:nvPr>
              <p:custDataLst>
                <p:tags r:id="rId753"/>
              </p:custDataLst>
            </p:nvPr>
          </p:nvSpPr>
          <p:spPr bwMode="auto">
            <a:xfrm>
              <a:off x="194" y="190"/>
              <a:ext cx="34" cy="16"/>
            </a:xfrm>
            <a:custGeom>
              <a:avLst/>
              <a:gdLst>
                <a:gd name="T0" fmla="*/ 90 w 90"/>
                <a:gd name="T1" fmla="*/ 22 h 44"/>
                <a:gd name="T2" fmla="*/ 48 w 90"/>
                <a:gd name="T3" fmla="*/ 43 h 44"/>
                <a:gd name="T4" fmla="*/ 43 w 90"/>
                <a:gd name="T5" fmla="*/ 43 h 44"/>
                <a:gd name="T6" fmla="*/ 0 w 90"/>
                <a:gd name="T7" fmla="*/ 22 h 44"/>
                <a:gd name="T8" fmla="*/ 43 w 90"/>
                <a:gd name="T9" fmla="*/ 1 h 44"/>
                <a:gd name="T10" fmla="*/ 49 w 90"/>
                <a:gd name="T11" fmla="*/ 2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30"/>
                    <a:pt x="61" y="37"/>
                    <a:pt x="48" y="43"/>
                  </a:cubicBezTo>
                  <a:cubicBezTo>
                    <a:pt x="47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5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8" name="Data_Center"/>
            <p:cNvSpPr>
              <a:spLocks/>
            </p:cNvSpPr>
            <p:nvPr>
              <p:custDataLst>
                <p:tags r:id="rId754"/>
              </p:custDataLst>
            </p:nvPr>
          </p:nvSpPr>
          <p:spPr bwMode="auto">
            <a:xfrm>
              <a:off x="251" y="144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7 w 89"/>
                <a:gd name="T9" fmla="*/ 43 h 44"/>
                <a:gd name="T10" fmla="*/ 42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9" name="Data_Center"/>
            <p:cNvSpPr>
              <a:spLocks/>
            </p:cNvSpPr>
            <p:nvPr>
              <p:custDataLst>
                <p:tags r:id="rId755"/>
              </p:custDataLst>
            </p:nvPr>
          </p:nvSpPr>
          <p:spPr bwMode="auto">
            <a:xfrm>
              <a:off x="325" y="144"/>
              <a:ext cx="33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2 w 89"/>
                <a:gd name="T11" fmla="*/ 4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0" name="Data_Center"/>
            <p:cNvSpPr>
              <a:spLocks/>
            </p:cNvSpPr>
            <p:nvPr>
              <p:custDataLst>
                <p:tags r:id="rId756"/>
              </p:custDataLst>
            </p:nvPr>
          </p:nvSpPr>
          <p:spPr bwMode="auto">
            <a:xfrm>
              <a:off x="214" y="181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1" name="Data_Center"/>
            <p:cNvSpPr>
              <a:spLocks/>
            </p:cNvSpPr>
            <p:nvPr>
              <p:custDataLst>
                <p:tags r:id="rId757"/>
              </p:custDataLst>
            </p:nvPr>
          </p:nvSpPr>
          <p:spPr bwMode="auto">
            <a:xfrm>
              <a:off x="232" y="153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7 w 90"/>
                <a:gd name="T3" fmla="*/ 43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0"/>
                  </a:cubicBezTo>
                  <a:cubicBezTo>
                    <a:pt x="61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2" name="Data_Center"/>
            <p:cNvSpPr>
              <a:spLocks/>
            </p:cNvSpPr>
            <p:nvPr>
              <p:custDataLst>
                <p:tags r:id="rId758"/>
              </p:custDataLst>
            </p:nvPr>
          </p:nvSpPr>
          <p:spPr bwMode="auto">
            <a:xfrm>
              <a:off x="251" y="16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3" name="Data_Center"/>
            <p:cNvSpPr>
              <a:spLocks/>
            </p:cNvSpPr>
            <p:nvPr>
              <p:custDataLst>
                <p:tags r:id="rId759"/>
              </p:custDataLst>
            </p:nvPr>
          </p:nvSpPr>
          <p:spPr bwMode="auto">
            <a:xfrm>
              <a:off x="233" y="172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0 w 89"/>
                <a:gd name="T3" fmla="*/ 1 h 44"/>
                <a:gd name="T4" fmla="*/ 48 w 89"/>
                <a:gd name="T5" fmla="*/ 1 h 44"/>
                <a:gd name="T6" fmla="*/ 89 w 89"/>
                <a:gd name="T7" fmla="*/ 21 h 44"/>
                <a:gd name="T8" fmla="*/ 67 w 89"/>
                <a:gd name="T9" fmla="*/ 33 h 44"/>
                <a:gd name="T10" fmla="*/ 22 w 89"/>
                <a:gd name="T11" fmla="*/ 3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4" y="14"/>
                    <a:pt x="27" y="7"/>
                    <a:pt x="40" y="1"/>
                  </a:cubicBezTo>
                  <a:cubicBezTo>
                    <a:pt x="42" y="0"/>
                    <a:pt x="46" y="0"/>
                    <a:pt x="48" y="1"/>
                  </a:cubicBezTo>
                  <a:cubicBezTo>
                    <a:pt x="61" y="7"/>
                    <a:pt x="74" y="13"/>
                    <a:pt x="89" y="21"/>
                  </a:cubicBezTo>
                  <a:cubicBezTo>
                    <a:pt x="80" y="25"/>
                    <a:pt x="73" y="28"/>
                    <a:pt x="67" y="33"/>
                  </a:cubicBezTo>
                  <a:cubicBezTo>
                    <a:pt x="51" y="44"/>
                    <a:pt x="37" y="44"/>
                    <a:pt x="22" y="33"/>
                  </a:cubicBezTo>
                  <a:cubicBezTo>
                    <a:pt x="16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4" name="Data_Center"/>
            <p:cNvSpPr>
              <a:spLocks/>
            </p:cNvSpPr>
            <p:nvPr>
              <p:custDataLst>
                <p:tags r:id="rId760"/>
              </p:custDataLst>
            </p:nvPr>
          </p:nvSpPr>
          <p:spPr bwMode="auto">
            <a:xfrm>
              <a:off x="103" y="162"/>
              <a:ext cx="34" cy="17"/>
            </a:xfrm>
            <a:custGeom>
              <a:avLst/>
              <a:gdLst>
                <a:gd name="T0" fmla="*/ 89 w 89"/>
                <a:gd name="T1" fmla="*/ 23 h 45"/>
                <a:gd name="T2" fmla="*/ 47 w 89"/>
                <a:gd name="T3" fmla="*/ 44 h 45"/>
                <a:gd name="T4" fmla="*/ 41 w 89"/>
                <a:gd name="T5" fmla="*/ 43 h 45"/>
                <a:gd name="T6" fmla="*/ 0 w 89"/>
                <a:gd name="T7" fmla="*/ 23 h 45"/>
                <a:gd name="T8" fmla="*/ 22 w 89"/>
                <a:gd name="T9" fmla="*/ 11 h 45"/>
                <a:gd name="T10" fmla="*/ 68 w 89"/>
                <a:gd name="T11" fmla="*/ 12 h 45"/>
                <a:gd name="T12" fmla="*/ 89 w 89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5">
                  <a:moveTo>
                    <a:pt x="89" y="23"/>
                  </a:moveTo>
                  <a:cubicBezTo>
                    <a:pt x="74" y="30"/>
                    <a:pt x="61" y="37"/>
                    <a:pt x="47" y="44"/>
                  </a:cubicBezTo>
                  <a:cubicBezTo>
                    <a:pt x="45" y="45"/>
                    <a:pt x="43" y="44"/>
                    <a:pt x="41" y="43"/>
                  </a:cubicBezTo>
                  <a:cubicBezTo>
                    <a:pt x="28" y="37"/>
                    <a:pt x="15" y="30"/>
                    <a:pt x="0" y="23"/>
                  </a:cubicBezTo>
                  <a:cubicBezTo>
                    <a:pt x="8" y="19"/>
                    <a:pt x="16" y="16"/>
                    <a:pt x="22" y="11"/>
                  </a:cubicBezTo>
                  <a:cubicBezTo>
                    <a:pt x="38" y="0"/>
                    <a:pt x="52" y="1"/>
                    <a:pt x="68" y="12"/>
                  </a:cubicBezTo>
                  <a:cubicBezTo>
                    <a:pt x="74" y="16"/>
                    <a:pt x="81" y="18"/>
                    <a:pt x="89" y="2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5" name="Data_Center"/>
            <p:cNvSpPr>
              <a:spLocks/>
            </p:cNvSpPr>
            <p:nvPr>
              <p:custDataLst>
                <p:tags r:id="rId761"/>
              </p:custDataLst>
            </p:nvPr>
          </p:nvSpPr>
          <p:spPr bwMode="auto">
            <a:xfrm>
              <a:off x="342" y="154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6" name="Data_Center"/>
            <p:cNvSpPr>
              <a:spLocks/>
            </p:cNvSpPr>
            <p:nvPr>
              <p:custDataLst>
                <p:tags r:id="rId762"/>
              </p:custDataLst>
            </p:nvPr>
          </p:nvSpPr>
          <p:spPr bwMode="auto">
            <a:xfrm>
              <a:off x="306" y="154"/>
              <a:ext cx="34" cy="15"/>
            </a:xfrm>
            <a:custGeom>
              <a:avLst/>
              <a:gdLst>
                <a:gd name="T0" fmla="*/ 0 w 89"/>
                <a:gd name="T1" fmla="*/ 21 h 42"/>
                <a:gd name="T2" fmla="*/ 41 w 89"/>
                <a:gd name="T3" fmla="*/ 1 h 42"/>
                <a:gd name="T4" fmla="*/ 48 w 89"/>
                <a:gd name="T5" fmla="*/ 0 h 42"/>
                <a:gd name="T6" fmla="*/ 89 w 89"/>
                <a:gd name="T7" fmla="*/ 21 h 42"/>
                <a:gd name="T8" fmla="*/ 48 w 89"/>
                <a:gd name="T9" fmla="*/ 41 h 42"/>
                <a:gd name="T10" fmla="*/ 41 w 89"/>
                <a:gd name="T11" fmla="*/ 42 h 42"/>
                <a:gd name="T12" fmla="*/ 0 w 89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2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5" y="28"/>
                    <a:pt x="62" y="35"/>
                    <a:pt x="48" y="41"/>
                  </a:cubicBezTo>
                  <a:cubicBezTo>
                    <a:pt x="46" y="42"/>
                    <a:pt x="43" y="42"/>
                    <a:pt x="41" y="42"/>
                  </a:cubicBezTo>
                  <a:cubicBezTo>
                    <a:pt x="28" y="35"/>
                    <a:pt x="15" y="28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7" name="Data_Center"/>
            <p:cNvSpPr>
              <a:spLocks/>
            </p:cNvSpPr>
            <p:nvPr>
              <p:custDataLst>
                <p:tags r:id="rId763"/>
              </p:custDataLst>
            </p:nvPr>
          </p:nvSpPr>
          <p:spPr bwMode="auto">
            <a:xfrm>
              <a:off x="85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9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2" y="36"/>
                    <a:pt x="49" y="43"/>
                  </a:cubicBezTo>
                  <a:cubicBezTo>
                    <a:pt x="47" y="44"/>
                    <a:pt x="43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1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8" name="Data_Center"/>
            <p:cNvSpPr>
              <a:spLocks/>
            </p:cNvSpPr>
            <p:nvPr>
              <p:custDataLst>
                <p:tags r:id="rId764"/>
              </p:custDataLst>
            </p:nvPr>
          </p:nvSpPr>
          <p:spPr bwMode="auto">
            <a:xfrm>
              <a:off x="232" y="20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6" y="0"/>
                    <a:pt x="48" y="1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4" y="29"/>
                    <a:pt x="61" y="36"/>
                    <a:pt x="47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9" name="Data_Center"/>
            <p:cNvSpPr>
              <a:spLocks/>
            </p:cNvSpPr>
            <p:nvPr>
              <p:custDataLst>
                <p:tags r:id="rId765"/>
              </p:custDataLst>
            </p:nvPr>
          </p:nvSpPr>
          <p:spPr bwMode="auto">
            <a:xfrm>
              <a:off x="268" y="209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2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5"/>
                    <a:pt x="14" y="29"/>
                    <a:pt x="0" y="21"/>
                  </a:cubicBezTo>
                  <a:cubicBezTo>
                    <a:pt x="14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0" name="Data_Center"/>
            <p:cNvSpPr>
              <a:spLocks/>
            </p:cNvSpPr>
            <p:nvPr>
              <p:custDataLst>
                <p:tags r:id="rId766"/>
              </p:custDataLst>
            </p:nvPr>
          </p:nvSpPr>
          <p:spPr bwMode="auto">
            <a:xfrm>
              <a:off x="195" y="208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1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4"/>
                    <a:pt x="43" y="43"/>
                    <a:pt x="41" y="43"/>
                  </a:cubicBezTo>
                  <a:cubicBezTo>
                    <a:pt x="28" y="36"/>
                    <a:pt x="14" y="29"/>
                    <a:pt x="0" y="22"/>
                  </a:cubicBezTo>
                  <a:cubicBezTo>
                    <a:pt x="14" y="14"/>
                    <a:pt x="28" y="8"/>
                    <a:pt x="42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1" name="Data_Center"/>
            <p:cNvSpPr>
              <a:spLocks/>
            </p:cNvSpPr>
            <p:nvPr>
              <p:custDataLst>
                <p:tags r:id="rId767"/>
              </p:custDataLst>
            </p:nvPr>
          </p:nvSpPr>
          <p:spPr bwMode="auto">
            <a:xfrm>
              <a:off x="250" y="218"/>
              <a:ext cx="33" cy="16"/>
            </a:xfrm>
            <a:custGeom>
              <a:avLst/>
              <a:gdLst>
                <a:gd name="T0" fmla="*/ 0 w 89"/>
                <a:gd name="T1" fmla="*/ 22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2 h 43"/>
                <a:gd name="T8" fmla="*/ 48 w 89"/>
                <a:gd name="T9" fmla="*/ 43 h 43"/>
                <a:gd name="T10" fmla="*/ 41 w 89"/>
                <a:gd name="T11" fmla="*/ 42 h 43"/>
                <a:gd name="T12" fmla="*/ 0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2" name="Data_Center"/>
            <p:cNvSpPr>
              <a:spLocks/>
            </p:cNvSpPr>
            <p:nvPr>
              <p:custDataLst>
                <p:tags r:id="rId768"/>
              </p:custDataLst>
            </p:nvPr>
          </p:nvSpPr>
          <p:spPr bwMode="auto">
            <a:xfrm>
              <a:off x="122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1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0" y="37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7"/>
                    <a:pt x="15" y="30"/>
                    <a:pt x="0" y="22"/>
                  </a:cubicBezTo>
                  <a:cubicBezTo>
                    <a:pt x="15" y="15"/>
                    <a:pt x="28" y="8"/>
                    <a:pt x="41" y="1"/>
                  </a:cubicBezTo>
                  <a:cubicBezTo>
                    <a:pt x="43" y="0"/>
                    <a:pt x="47" y="1"/>
                    <a:pt x="49" y="2"/>
                  </a:cubicBezTo>
                  <a:cubicBezTo>
                    <a:pt x="61" y="8"/>
                    <a:pt x="74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3" name="Data_Center"/>
            <p:cNvSpPr>
              <a:spLocks/>
            </p:cNvSpPr>
            <p:nvPr>
              <p:custDataLst>
                <p:tags r:id="rId769"/>
              </p:custDataLst>
            </p:nvPr>
          </p:nvSpPr>
          <p:spPr bwMode="auto">
            <a:xfrm>
              <a:off x="196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4" name="Data_Center"/>
            <p:cNvSpPr>
              <a:spLocks/>
            </p:cNvSpPr>
            <p:nvPr>
              <p:custDataLst>
                <p:tags r:id="rId770"/>
              </p:custDataLst>
            </p:nvPr>
          </p:nvSpPr>
          <p:spPr bwMode="auto">
            <a:xfrm>
              <a:off x="286" y="200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5" y="29"/>
                    <a:pt x="62" y="36"/>
                    <a:pt x="48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5" y="0"/>
                    <a:pt x="47" y="1"/>
                    <a:pt x="48" y="1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5" name="Data_Center"/>
            <p:cNvSpPr>
              <a:spLocks/>
            </p:cNvSpPr>
            <p:nvPr>
              <p:custDataLst>
                <p:tags r:id="rId771"/>
              </p:custDataLst>
            </p:nvPr>
          </p:nvSpPr>
          <p:spPr bwMode="auto">
            <a:xfrm>
              <a:off x="214" y="125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1 w 89"/>
                <a:gd name="T11" fmla="*/ 42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5"/>
                    <a:pt x="28" y="8"/>
                    <a:pt x="42" y="1"/>
                  </a:cubicBezTo>
                  <a:cubicBezTo>
                    <a:pt x="43" y="1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3" y="43"/>
                    <a:pt x="41" y="42"/>
                  </a:cubicBezTo>
                  <a:cubicBezTo>
                    <a:pt x="27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6" name="Data_Center"/>
            <p:cNvSpPr>
              <a:spLocks/>
            </p:cNvSpPr>
            <p:nvPr>
              <p:custDataLst>
                <p:tags r:id="rId772"/>
              </p:custDataLst>
            </p:nvPr>
          </p:nvSpPr>
          <p:spPr bwMode="auto">
            <a:xfrm>
              <a:off x="213" y="19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8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7" name="Data_Center"/>
            <p:cNvSpPr>
              <a:spLocks/>
            </p:cNvSpPr>
            <p:nvPr>
              <p:custDataLst>
                <p:tags r:id="rId773"/>
              </p:custDataLst>
            </p:nvPr>
          </p:nvSpPr>
          <p:spPr bwMode="auto">
            <a:xfrm>
              <a:off x="214" y="162"/>
              <a:ext cx="34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8" name="Data_Center"/>
            <p:cNvSpPr>
              <a:spLocks/>
            </p:cNvSpPr>
            <p:nvPr>
              <p:custDataLst>
                <p:tags r:id="rId774"/>
              </p:custDataLst>
            </p:nvPr>
          </p:nvSpPr>
          <p:spPr bwMode="auto">
            <a:xfrm>
              <a:off x="232" y="227"/>
              <a:ext cx="33" cy="17"/>
            </a:xfrm>
            <a:custGeom>
              <a:avLst/>
              <a:gdLst>
                <a:gd name="T0" fmla="*/ 0 w 89"/>
                <a:gd name="T1" fmla="*/ 22 h 44"/>
                <a:gd name="T2" fmla="*/ 43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3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5" y="29"/>
                    <a:pt x="62" y="36"/>
                    <a:pt x="48" y="43"/>
                  </a:cubicBezTo>
                  <a:cubicBezTo>
                    <a:pt x="47" y="43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9" name="Data_Center"/>
            <p:cNvSpPr>
              <a:spLocks/>
            </p:cNvSpPr>
            <p:nvPr>
              <p:custDataLst>
                <p:tags r:id="rId775"/>
              </p:custDataLst>
            </p:nvPr>
          </p:nvSpPr>
          <p:spPr bwMode="auto">
            <a:xfrm>
              <a:off x="288" y="126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7 w 90"/>
                <a:gd name="T9" fmla="*/ 43 h 44"/>
                <a:gd name="T10" fmla="*/ 43 w 90"/>
                <a:gd name="T11" fmla="*/ 43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1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0" name="Data_Center"/>
            <p:cNvSpPr>
              <a:spLocks/>
            </p:cNvSpPr>
            <p:nvPr>
              <p:custDataLst>
                <p:tags r:id="rId776"/>
              </p:custDataLst>
            </p:nvPr>
          </p:nvSpPr>
          <p:spPr bwMode="auto">
            <a:xfrm>
              <a:off x="269" y="154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8 w 90"/>
                <a:gd name="T3" fmla="*/ 42 h 43"/>
                <a:gd name="T4" fmla="*/ 43 w 90"/>
                <a:gd name="T5" fmla="*/ 42 h 43"/>
                <a:gd name="T6" fmla="*/ 0 w 90"/>
                <a:gd name="T7" fmla="*/ 21 h 43"/>
                <a:gd name="T8" fmla="*/ 42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8"/>
                    <a:pt x="61" y="35"/>
                    <a:pt x="48" y="42"/>
                  </a:cubicBezTo>
                  <a:cubicBezTo>
                    <a:pt x="46" y="43"/>
                    <a:pt x="44" y="43"/>
                    <a:pt x="43" y="42"/>
                  </a:cubicBezTo>
                  <a:cubicBezTo>
                    <a:pt x="29" y="35"/>
                    <a:pt x="15" y="28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6" y="0"/>
                    <a:pt x="48" y="0"/>
                  </a:cubicBezTo>
                  <a:cubicBezTo>
                    <a:pt x="62" y="7"/>
                    <a:pt x="75" y="13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1" name="Data_Center"/>
            <p:cNvSpPr>
              <a:spLocks/>
            </p:cNvSpPr>
            <p:nvPr>
              <p:custDataLst>
                <p:tags r:id="rId777"/>
              </p:custDataLst>
            </p:nvPr>
          </p:nvSpPr>
          <p:spPr bwMode="auto">
            <a:xfrm>
              <a:off x="176" y="181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9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3 w 89"/>
                <a:gd name="T9" fmla="*/ 1 h 43"/>
                <a:gd name="T10" fmla="*/ 48 w 89"/>
                <a:gd name="T11" fmla="*/ 1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2" y="36"/>
                    <a:pt x="49" y="42"/>
                  </a:cubicBezTo>
                  <a:cubicBezTo>
                    <a:pt x="47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2" name="Data_Center"/>
            <p:cNvSpPr>
              <a:spLocks/>
            </p:cNvSpPr>
            <p:nvPr>
              <p:custDataLst>
                <p:tags r:id="rId778"/>
              </p:custDataLst>
            </p:nvPr>
          </p:nvSpPr>
          <p:spPr bwMode="auto">
            <a:xfrm>
              <a:off x="196" y="153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1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3" name="Data_Center"/>
            <p:cNvSpPr>
              <a:spLocks/>
            </p:cNvSpPr>
            <p:nvPr>
              <p:custDataLst>
                <p:tags r:id="rId779"/>
              </p:custDataLst>
            </p:nvPr>
          </p:nvSpPr>
          <p:spPr bwMode="auto">
            <a:xfrm>
              <a:off x="251" y="181"/>
              <a:ext cx="33" cy="16"/>
            </a:xfrm>
            <a:custGeom>
              <a:avLst/>
              <a:gdLst>
                <a:gd name="T0" fmla="*/ 0 w 90"/>
                <a:gd name="T1" fmla="*/ 21 h 43"/>
                <a:gd name="T2" fmla="*/ 41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6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90" y="21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4" name="Data_Center"/>
            <p:cNvSpPr>
              <a:spLocks/>
            </p:cNvSpPr>
            <p:nvPr>
              <p:custDataLst>
                <p:tags r:id="rId780"/>
              </p:custDataLst>
            </p:nvPr>
          </p:nvSpPr>
          <p:spPr bwMode="auto">
            <a:xfrm>
              <a:off x="288" y="144"/>
              <a:ext cx="34" cy="17"/>
            </a:xfrm>
            <a:custGeom>
              <a:avLst/>
              <a:gdLst>
                <a:gd name="T0" fmla="*/ 0 w 90"/>
                <a:gd name="T1" fmla="*/ 21 h 44"/>
                <a:gd name="T2" fmla="*/ 42 w 90"/>
                <a:gd name="T3" fmla="*/ 1 h 44"/>
                <a:gd name="T4" fmla="*/ 49 w 90"/>
                <a:gd name="T5" fmla="*/ 1 h 44"/>
                <a:gd name="T6" fmla="*/ 90 w 90"/>
                <a:gd name="T7" fmla="*/ 22 h 44"/>
                <a:gd name="T8" fmla="*/ 46 w 90"/>
                <a:gd name="T9" fmla="*/ 43 h 44"/>
                <a:gd name="T10" fmla="*/ 41 w 90"/>
                <a:gd name="T11" fmla="*/ 42 h 44"/>
                <a:gd name="T12" fmla="*/ 0 w 90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1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5" name="Data_Center"/>
            <p:cNvSpPr>
              <a:spLocks/>
            </p:cNvSpPr>
            <p:nvPr>
              <p:custDataLst>
                <p:tags r:id="rId781"/>
              </p:custDataLst>
            </p:nvPr>
          </p:nvSpPr>
          <p:spPr bwMode="auto">
            <a:xfrm>
              <a:off x="323" y="182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2 w 89"/>
                <a:gd name="T5" fmla="*/ 42 h 43"/>
                <a:gd name="T6" fmla="*/ 0 w 89"/>
                <a:gd name="T7" fmla="*/ 21 h 43"/>
                <a:gd name="T8" fmla="*/ 35 w 89"/>
                <a:gd name="T9" fmla="*/ 4 h 43"/>
                <a:gd name="T10" fmla="*/ 55 w 89"/>
                <a:gd name="T11" fmla="*/ 4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ubicBezTo>
                    <a:pt x="13" y="15"/>
                    <a:pt x="24" y="10"/>
                    <a:pt x="35" y="4"/>
                  </a:cubicBezTo>
                  <a:cubicBezTo>
                    <a:pt x="42" y="0"/>
                    <a:pt x="48" y="0"/>
                    <a:pt x="55" y="4"/>
                  </a:cubicBezTo>
                  <a:cubicBezTo>
                    <a:pt x="65" y="10"/>
                    <a:pt x="76" y="15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6" name="Data_Center"/>
            <p:cNvSpPr>
              <a:spLocks/>
            </p:cNvSpPr>
            <p:nvPr>
              <p:custDataLst>
                <p:tags r:id="rId782"/>
              </p:custDataLst>
            </p:nvPr>
          </p:nvSpPr>
          <p:spPr bwMode="auto">
            <a:xfrm>
              <a:off x="103" y="181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3 w 89"/>
                <a:gd name="T5" fmla="*/ 43 h 43"/>
                <a:gd name="T6" fmla="*/ 0 w 89"/>
                <a:gd name="T7" fmla="*/ 21 h 43"/>
                <a:gd name="T8" fmla="*/ 42 w 89"/>
                <a:gd name="T9" fmla="*/ 1 h 43"/>
                <a:gd name="T10" fmla="*/ 47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7" name="Data_Center"/>
            <p:cNvSpPr>
              <a:spLocks/>
            </p:cNvSpPr>
            <p:nvPr>
              <p:custDataLst>
                <p:tags r:id="rId783"/>
              </p:custDataLst>
            </p:nvPr>
          </p:nvSpPr>
          <p:spPr bwMode="auto">
            <a:xfrm>
              <a:off x="158" y="190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4 w 89"/>
                <a:gd name="T5" fmla="*/ 43 h 43"/>
                <a:gd name="T6" fmla="*/ 0 w 89"/>
                <a:gd name="T7" fmla="*/ 21 h 43"/>
                <a:gd name="T8" fmla="*/ 42 w 89"/>
                <a:gd name="T9" fmla="*/ 0 h 43"/>
                <a:gd name="T10" fmla="*/ 49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7" y="43"/>
                    <a:pt x="45" y="43"/>
                    <a:pt x="44" y="43"/>
                  </a:cubicBezTo>
                  <a:cubicBezTo>
                    <a:pt x="30" y="36"/>
                    <a:pt x="16" y="29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8" name="Data_Center"/>
            <p:cNvSpPr>
              <a:spLocks/>
            </p:cNvSpPr>
            <p:nvPr>
              <p:custDataLst>
                <p:tags r:id="rId784"/>
              </p:custDataLst>
            </p:nvPr>
          </p:nvSpPr>
          <p:spPr bwMode="auto">
            <a:xfrm>
              <a:off x="342" y="17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0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9" name="Data_Center"/>
            <p:cNvSpPr>
              <a:spLocks/>
            </p:cNvSpPr>
            <p:nvPr>
              <p:custDataLst>
                <p:tags r:id="rId785"/>
              </p:custDataLst>
            </p:nvPr>
          </p:nvSpPr>
          <p:spPr bwMode="auto">
            <a:xfrm>
              <a:off x="214" y="144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8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3 w 89"/>
                <a:gd name="T9" fmla="*/ 1 h 43"/>
                <a:gd name="T10" fmla="*/ 49 w 89"/>
                <a:gd name="T11" fmla="*/ 2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ubicBezTo>
                    <a:pt x="16" y="14"/>
                    <a:pt x="29" y="7"/>
                    <a:pt x="43" y="1"/>
                  </a:cubicBezTo>
                  <a:cubicBezTo>
                    <a:pt x="45" y="0"/>
                    <a:pt x="47" y="1"/>
                    <a:pt x="49" y="2"/>
                  </a:cubicBezTo>
                  <a:cubicBezTo>
                    <a:pt x="62" y="8"/>
                    <a:pt x="75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0" name="Data_Center"/>
            <p:cNvSpPr>
              <a:spLocks/>
            </p:cNvSpPr>
            <p:nvPr>
              <p:custDataLst>
                <p:tags r:id="rId786"/>
              </p:custDataLst>
            </p:nvPr>
          </p:nvSpPr>
          <p:spPr bwMode="auto">
            <a:xfrm>
              <a:off x="178" y="144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1 w 89"/>
                <a:gd name="T11" fmla="*/ 4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1" name="Data_Center"/>
            <p:cNvSpPr>
              <a:spLocks/>
            </p:cNvSpPr>
            <p:nvPr>
              <p:custDataLst>
                <p:tags r:id="rId787"/>
              </p:custDataLst>
            </p:nvPr>
          </p:nvSpPr>
          <p:spPr bwMode="auto">
            <a:xfrm>
              <a:off x="306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2"/>
                  </a:cubicBezTo>
                  <a:cubicBezTo>
                    <a:pt x="46" y="43"/>
                    <a:pt x="44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2" name="Data_Center"/>
            <p:cNvSpPr>
              <a:spLocks/>
            </p:cNvSpPr>
            <p:nvPr>
              <p:custDataLst>
                <p:tags r:id="rId788"/>
              </p:custDataLst>
            </p:nvPr>
          </p:nvSpPr>
          <p:spPr bwMode="auto">
            <a:xfrm>
              <a:off x="232" y="190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8 w 90"/>
                <a:gd name="T9" fmla="*/ 43 h 44"/>
                <a:gd name="T10" fmla="*/ 42 w 90"/>
                <a:gd name="T11" fmla="*/ 42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9" y="8"/>
                    <a:pt x="42" y="1"/>
                  </a:cubicBezTo>
                  <a:cubicBezTo>
                    <a:pt x="44" y="1"/>
                    <a:pt x="47" y="0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4"/>
                    <a:pt x="43" y="43"/>
                    <a:pt x="42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3" name="Data_Center"/>
            <p:cNvSpPr>
              <a:spLocks/>
            </p:cNvSpPr>
            <p:nvPr>
              <p:custDataLst>
                <p:tags r:id="rId789"/>
              </p:custDataLst>
            </p:nvPr>
          </p:nvSpPr>
          <p:spPr bwMode="auto">
            <a:xfrm>
              <a:off x="269" y="172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4" name="Data_Center"/>
            <p:cNvSpPr>
              <a:spLocks/>
            </p:cNvSpPr>
            <p:nvPr>
              <p:custDataLst>
                <p:tags r:id="rId790"/>
              </p:custDataLst>
            </p:nvPr>
          </p:nvSpPr>
          <p:spPr bwMode="auto">
            <a:xfrm>
              <a:off x="305" y="191"/>
              <a:ext cx="33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5" name="Data_Center"/>
            <p:cNvSpPr>
              <a:spLocks/>
            </p:cNvSpPr>
            <p:nvPr>
              <p:custDataLst>
                <p:tags r:id="rId791"/>
              </p:custDataLst>
            </p:nvPr>
          </p:nvSpPr>
          <p:spPr bwMode="auto">
            <a:xfrm>
              <a:off x="251" y="107"/>
              <a:ext cx="33" cy="17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3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4" y="29"/>
                    <a:pt x="60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6" name="Data_Center"/>
            <p:cNvSpPr>
              <a:spLocks/>
            </p:cNvSpPr>
            <p:nvPr>
              <p:custDataLst>
                <p:tags r:id="rId792"/>
              </p:custDataLst>
            </p:nvPr>
          </p:nvSpPr>
          <p:spPr bwMode="auto">
            <a:xfrm>
              <a:off x="196" y="135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9 w 90"/>
                <a:gd name="T3" fmla="*/ 42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1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9"/>
                    <a:pt x="62" y="35"/>
                    <a:pt x="49" y="42"/>
                  </a:cubicBezTo>
                  <a:cubicBezTo>
                    <a:pt x="47" y="43"/>
                    <a:pt x="44" y="43"/>
                    <a:pt x="42" y="42"/>
                  </a:cubicBezTo>
                  <a:cubicBezTo>
                    <a:pt x="29" y="35"/>
                    <a:pt x="16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1"/>
                  </a:cubicBezTo>
                  <a:cubicBezTo>
                    <a:pt x="62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47" name="Data_Center"/>
          <p:cNvGrpSpPr>
            <a:grpSpLocks noChangeAspect="1"/>
          </p:cNvGrpSpPr>
          <p:nvPr>
            <p:custDataLst>
              <p:tags r:id="rId10"/>
            </p:custDataLst>
          </p:nvPr>
        </p:nvGrpSpPr>
        <p:grpSpPr bwMode="auto">
          <a:xfrm>
            <a:off x="3217559" y="4804855"/>
            <a:ext cx="490345" cy="542925"/>
            <a:chOff x="48" y="21"/>
            <a:chExt cx="401" cy="444"/>
          </a:xfrm>
          <a:solidFill>
            <a:schemeClr val="accent1"/>
          </a:solidFill>
        </p:grpSpPr>
        <p:grpSp>
          <p:nvGrpSpPr>
            <p:cNvPr id="2248" name="Group 1991"/>
            <p:cNvGrpSpPr>
              <a:grpSpLocks/>
            </p:cNvGrpSpPr>
            <p:nvPr/>
          </p:nvGrpSpPr>
          <p:grpSpPr bwMode="auto">
            <a:xfrm>
              <a:off x="48" y="21"/>
              <a:ext cx="401" cy="444"/>
              <a:chOff x="48" y="21"/>
              <a:chExt cx="401" cy="444"/>
            </a:xfrm>
            <a:grpFill/>
          </p:grpSpPr>
          <p:sp>
            <p:nvSpPr>
              <p:cNvPr id="2294" name="Data_Center"/>
              <p:cNvSpPr>
                <a:spLocks noEditPoints="1"/>
              </p:cNvSpPr>
              <p:nvPr>
                <p:custDataLst>
                  <p:tags r:id="rId548"/>
                </p:custDataLst>
              </p:nvPr>
            </p:nvSpPr>
            <p:spPr bwMode="auto">
              <a:xfrm>
                <a:off x="48" y="21"/>
                <a:ext cx="401" cy="444"/>
              </a:xfrm>
              <a:custGeom>
                <a:avLst/>
                <a:gdLst>
                  <a:gd name="T0" fmla="*/ 391 w 1069"/>
                  <a:gd name="T1" fmla="*/ 874 h 1178"/>
                  <a:gd name="T2" fmla="*/ 727 w 1069"/>
                  <a:gd name="T3" fmla="*/ 1078 h 1178"/>
                  <a:gd name="T4" fmla="*/ 724 w 1069"/>
                  <a:gd name="T5" fmla="*/ 787 h 1178"/>
                  <a:gd name="T6" fmla="*/ 824 w 1069"/>
                  <a:gd name="T7" fmla="*/ 801 h 1178"/>
                  <a:gd name="T8" fmla="*/ 830 w 1069"/>
                  <a:gd name="T9" fmla="*/ 621 h 1178"/>
                  <a:gd name="T10" fmla="*/ 99 w 1069"/>
                  <a:gd name="T11" fmla="*/ 718 h 1178"/>
                  <a:gd name="T12" fmla="*/ 878 w 1069"/>
                  <a:gd name="T13" fmla="*/ 589 h 1178"/>
                  <a:gd name="T14" fmla="*/ 190 w 1069"/>
                  <a:gd name="T15" fmla="*/ 527 h 1178"/>
                  <a:gd name="T16" fmla="*/ 150 w 1069"/>
                  <a:gd name="T17" fmla="*/ 567 h 1178"/>
                  <a:gd name="T18" fmla="*/ 335 w 1069"/>
                  <a:gd name="T19" fmla="*/ 1028 h 1178"/>
                  <a:gd name="T20" fmla="*/ 239 w 1069"/>
                  <a:gd name="T21" fmla="*/ 911 h 1178"/>
                  <a:gd name="T22" fmla="*/ 99 w 1069"/>
                  <a:gd name="T23" fmla="*/ 956 h 1178"/>
                  <a:gd name="T24" fmla="*/ 922 w 1069"/>
                  <a:gd name="T25" fmla="*/ 931 h 1178"/>
                  <a:gd name="T26" fmla="*/ 239 w 1069"/>
                  <a:gd name="T27" fmla="*/ 1030 h 1178"/>
                  <a:gd name="T28" fmla="*/ 139 w 1069"/>
                  <a:gd name="T29" fmla="*/ 746 h 1178"/>
                  <a:gd name="T30" fmla="*/ 930 w 1069"/>
                  <a:gd name="T31" fmla="*/ 927 h 1178"/>
                  <a:gd name="T32" fmla="*/ 727 w 1069"/>
                  <a:gd name="T33" fmla="*/ 910 h 1178"/>
                  <a:gd name="T34" fmla="*/ 382 w 1069"/>
                  <a:gd name="T35" fmla="*/ 689 h 1178"/>
                  <a:gd name="T36" fmla="*/ 675 w 1069"/>
                  <a:gd name="T37" fmla="*/ 870 h 1178"/>
                  <a:gd name="T38" fmla="*/ 286 w 1069"/>
                  <a:gd name="T39" fmla="*/ 1053 h 1178"/>
                  <a:gd name="T40" fmla="*/ 678 w 1069"/>
                  <a:gd name="T41" fmla="*/ 625 h 1178"/>
                  <a:gd name="T42" fmla="*/ 638 w 1069"/>
                  <a:gd name="T43" fmla="*/ 775 h 1178"/>
                  <a:gd name="T44" fmla="*/ 635 w 1069"/>
                  <a:gd name="T45" fmla="*/ 1010 h 1178"/>
                  <a:gd name="T46" fmla="*/ 580 w 1069"/>
                  <a:gd name="T47" fmla="*/ 675 h 1178"/>
                  <a:gd name="T48" fmla="*/ 335 w 1069"/>
                  <a:gd name="T49" fmla="*/ 693 h 1178"/>
                  <a:gd name="T50" fmla="*/ 824 w 1069"/>
                  <a:gd name="T51" fmla="*/ 921 h 1178"/>
                  <a:gd name="T52" fmla="*/ 332 w 1069"/>
                  <a:gd name="T53" fmla="*/ 964 h 1178"/>
                  <a:gd name="T54" fmla="*/ 142 w 1069"/>
                  <a:gd name="T55" fmla="*/ 921 h 1178"/>
                  <a:gd name="T56" fmla="*/ 824 w 1069"/>
                  <a:gd name="T57" fmla="*/ 1031 h 1178"/>
                  <a:gd name="T58" fmla="*/ 244 w 1069"/>
                  <a:gd name="T59" fmla="*/ 790 h 1178"/>
                  <a:gd name="T60" fmla="*/ 190 w 1069"/>
                  <a:gd name="T61" fmla="*/ 767 h 1178"/>
                  <a:gd name="T62" fmla="*/ 244 w 1069"/>
                  <a:gd name="T63" fmla="*/ 500 h 1178"/>
                  <a:gd name="T64" fmla="*/ 332 w 1069"/>
                  <a:gd name="T65" fmla="*/ 545 h 1178"/>
                  <a:gd name="T66" fmla="*/ 930 w 1069"/>
                  <a:gd name="T67" fmla="*/ 567 h 1178"/>
                  <a:gd name="T68" fmla="*/ 403 w 1069"/>
                  <a:gd name="T69" fmla="*/ 635 h 1178"/>
                  <a:gd name="T70" fmla="*/ 834 w 1069"/>
                  <a:gd name="T71" fmla="*/ 737 h 1178"/>
                  <a:gd name="T72" fmla="*/ 538 w 1069"/>
                  <a:gd name="T73" fmla="*/ 880 h 1178"/>
                  <a:gd name="T74" fmla="*/ 440 w 1069"/>
                  <a:gd name="T75" fmla="*/ 839 h 1178"/>
                  <a:gd name="T76" fmla="*/ 775 w 1069"/>
                  <a:gd name="T77" fmla="*/ 875 h 1178"/>
                  <a:gd name="T78" fmla="*/ 834 w 1069"/>
                  <a:gd name="T79" fmla="*/ 857 h 1178"/>
                  <a:gd name="T80" fmla="*/ 538 w 1069"/>
                  <a:gd name="T81" fmla="*/ 1058 h 1178"/>
                  <a:gd name="T82" fmla="*/ 538 w 1069"/>
                  <a:gd name="T83" fmla="*/ 1067 h 1178"/>
                  <a:gd name="T84" fmla="*/ 287 w 1069"/>
                  <a:gd name="T85" fmla="*/ 418 h 1178"/>
                  <a:gd name="T86" fmla="*/ 286 w 1069"/>
                  <a:gd name="T87" fmla="*/ 372 h 1178"/>
                  <a:gd name="T88" fmla="*/ 920 w 1069"/>
                  <a:gd name="T89" fmla="*/ 398 h 1178"/>
                  <a:gd name="T90" fmla="*/ 394 w 1069"/>
                  <a:gd name="T91" fmla="*/ 417 h 1178"/>
                  <a:gd name="T92" fmla="*/ 336 w 1069"/>
                  <a:gd name="T93" fmla="*/ 540 h 1178"/>
                  <a:gd name="T94" fmla="*/ 627 w 1069"/>
                  <a:gd name="T95" fmla="*/ 593 h 1178"/>
                  <a:gd name="T96" fmla="*/ 585 w 1069"/>
                  <a:gd name="T97" fmla="*/ 517 h 1178"/>
                  <a:gd name="T98" fmla="*/ 687 w 1069"/>
                  <a:gd name="T99" fmla="*/ 377 h 1178"/>
                  <a:gd name="T100" fmla="*/ 635 w 1069"/>
                  <a:gd name="T101" fmla="*/ 545 h 1178"/>
                  <a:gd name="T102" fmla="*/ 920 w 1069"/>
                  <a:gd name="T103" fmla="*/ 447 h 1178"/>
                  <a:gd name="T104" fmla="*/ 339 w 1069"/>
                  <a:gd name="T105" fmla="*/ 303 h 1178"/>
                  <a:gd name="T106" fmla="*/ 785 w 1069"/>
                  <a:gd name="T107" fmla="*/ 328 h 1178"/>
                  <a:gd name="T108" fmla="*/ 581 w 1069"/>
                  <a:gd name="T109" fmla="*/ 421 h 1178"/>
                  <a:gd name="T110" fmla="*/ 142 w 1069"/>
                  <a:gd name="T111" fmla="*/ 400 h 1178"/>
                  <a:gd name="T112" fmla="*/ 579 w 1069"/>
                  <a:gd name="T113" fmla="*/ 565 h 1178"/>
                  <a:gd name="T114" fmla="*/ 443 w 1069"/>
                  <a:gd name="T115" fmla="*/ 299 h 1178"/>
                  <a:gd name="T116" fmla="*/ 489 w 1069"/>
                  <a:gd name="T117" fmla="*/ 569 h 1178"/>
                  <a:gd name="T118" fmla="*/ 442 w 1069"/>
                  <a:gd name="T119" fmla="*/ 393 h 1178"/>
                  <a:gd name="T120" fmla="*/ 191 w 1069"/>
                  <a:gd name="T121" fmla="*/ 467 h 1178"/>
                  <a:gd name="T122" fmla="*/ 435 w 1069"/>
                  <a:gd name="T123" fmla="*/ 348 h 1178"/>
                  <a:gd name="T124" fmla="*/ 726 w 1069"/>
                  <a:gd name="T125" fmla="*/ 451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1178">
                    <a:moveTo>
                      <a:pt x="1069" y="306"/>
                    </a:moveTo>
                    <a:cubicBezTo>
                      <a:pt x="1067" y="305"/>
                      <a:pt x="1066" y="304"/>
                      <a:pt x="1065" y="303"/>
                    </a:cubicBezTo>
                    <a:cubicBezTo>
                      <a:pt x="894" y="203"/>
                      <a:pt x="723" y="103"/>
                      <a:pt x="552" y="3"/>
                    </a:cubicBezTo>
                    <a:cubicBezTo>
                      <a:pt x="547" y="0"/>
                      <a:pt x="543" y="1"/>
                      <a:pt x="539" y="3"/>
                    </a:cubicBezTo>
                    <a:cubicBezTo>
                      <a:pt x="362" y="103"/>
                      <a:pt x="184" y="202"/>
                      <a:pt x="7" y="302"/>
                    </a:cubicBezTo>
                    <a:cubicBezTo>
                      <a:pt x="5" y="303"/>
                      <a:pt x="3" y="304"/>
                      <a:pt x="0" y="306"/>
                    </a:cubicBezTo>
                    <a:cubicBezTo>
                      <a:pt x="18" y="337"/>
                      <a:pt x="35" y="367"/>
                      <a:pt x="52" y="397"/>
                    </a:cubicBezTo>
                    <a:cubicBezTo>
                      <a:pt x="55" y="395"/>
                      <a:pt x="58" y="394"/>
                      <a:pt x="60" y="393"/>
                    </a:cubicBezTo>
                    <a:cubicBezTo>
                      <a:pt x="219" y="304"/>
                      <a:pt x="378" y="215"/>
                      <a:pt x="537" y="125"/>
                    </a:cubicBezTo>
                    <a:cubicBezTo>
                      <a:pt x="542" y="122"/>
                      <a:pt x="546" y="122"/>
                      <a:pt x="551" y="125"/>
                    </a:cubicBezTo>
                    <a:cubicBezTo>
                      <a:pt x="676" y="198"/>
                      <a:pt x="800" y="271"/>
                      <a:pt x="925" y="344"/>
                    </a:cubicBezTo>
                    <a:cubicBezTo>
                      <a:pt x="955" y="361"/>
                      <a:pt x="985" y="379"/>
                      <a:pt x="1016" y="397"/>
                    </a:cubicBezTo>
                    <a:cubicBezTo>
                      <a:pt x="1034" y="367"/>
                      <a:pt x="1051" y="337"/>
                      <a:pt x="1069" y="306"/>
                    </a:cubicBezTo>
                    <a:close/>
                    <a:moveTo>
                      <a:pt x="435" y="1129"/>
                    </a:moveTo>
                    <a:cubicBezTo>
                      <a:pt x="435" y="1111"/>
                      <a:pt x="435" y="1094"/>
                      <a:pt x="435" y="1078"/>
                    </a:cubicBezTo>
                    <a:cubicBezTo>
                      <a:pt x="435" y="1077"/>
                      <a:pt x="434" y="1074"/>
                      <a:pt x="433" y="1074"/>
                    </a:cubicBezTo>
                    <a:cubicBezTo>
                      <a:pt x="419" y="1067"/>
                      <a:pt x="406" y="1060"/>
                      <a:pt x="390" y="1052"/>
                    </a:cubicBezTo>
                    <a:cubicBezTo>
                      <a:pt x="390" y="1069"/>
                      <a:pt x="390" y="1085"/>
                      <a:pt x="390" y="1100"/>
                    </a:cubicBezTo>
                    <a:cubicBezTo>
                      <a:pt x="390" y="1103"/>
                      <a:pt x="392" y="1107"/>
                      <a:pt x="394" y="1108"/>
                    </a:cubicBezTo>
                    <a:cubicBezTo>
                      <a:pt x="407" y="1115"/>
                      <a:pt x="420" y="1121"/>
                      <a:pt x="435" y="1129"/>
                    </a:cubicBezTo>
                    <a:close/>
                    <a:moveTo>
                      <a:pt x="391" y="874"/>
                    </a:moveTo>
                    <a:cubicBezTo>
                      <a:pt x="391" y="891"/>
                      <a:pt x="390" y="907"/>
                      <a:pt x="391" y="923"/>
                    </a:cubicBezTo>
                    <a:cubicBezTo>
                      <a:pt x="391" y="925"/>
                      <a:pt x="392" y="928"/>
                      <a:pt x="393" y="929"/>
                    </a:cubicBezTo>
                    <a:cubicBezTo>
                      <a:pt x="406" y="936"/>
                      <a:pt x="420" y="942"/>
                      <a:pt x="435" y="950"/>
                    </a:cubicBezTo>
                    <a:cubicBezTo>
                      <a:pt x="435" y="931"/>
                      <a:pt x="435" y="915"/>
                      <a:pt x="435" y="899"/>
                    </a:cubicBezTo>
                    <a:cubicBezTo>
                      <a:pt x="435" y="897"/>
                      <a:pt x="433" y="895"/>
                      <a:pt x="432" y="894"/>
                    </a:cubicBezTo>
                    <a:cubicBezTo>
                      <a:pt x="419" y="888"/>
                      <a:pt x="405" y="881"/>
                      <a:pt x="391" y="874"/>
                    </a:cubicBezTo>
                    <a:close/>
                    <a:moveTo>
                      <a:pt x="434" y="770"/>
                    </a:moveTo>
                    <a:cubicBezTo>
                      <a:pt x="434" y="752"/>
                      <a:pt x="434" y="736"/>
                      <a:pt x="434" y="720"/>
                    </a:cubicBezTo>
                    <a:cubicBezTo>
                      <a:pt x="434" y="718"/>
                      <a:pt x="433" y="715"/>
                      <a:pt x="431" y="714"/>
                    </a:cubicBezTo>
                    <a:cubicBezTo>
                      <a:pt x="418" y="707"/>
                      <a:pt x="405" y="701"/>
                      <a:pt x="390" y="693"/>
                    </a:cubicBezTo>
                    <a:cubicBezTo>
                      <a:pt x="390" y="711"/>
                      <a:pt x="390" y="726"/>
                      <a:pt x="390" y="741"/>
                    </a:cubicBezTo>
                    <a:cubicBezTo>
                      <a:pt x="391" y="744"/>
                      <a:pt x="392" y="749"/>
                      <a:pt x="395" y="750"/>
                    </a:cubicBezTo>
                    <a:cubicBezTo>
                      <a:pt x="407" y="757"/>
                      <a:pt x="420" y="763"/>
                      <a:pt x="434" y="770"/>
                    </a:cubicBezTo>
                    <a:close/>
                    <a:moveTo>
                      <a:pt x="971" y="727"/>
                    </a:moveTo>
                    <a:cubicBezTo>
                      <a:pt x="956" y="734"/>
                      <a:pt x="944" y="741"/>
                      <a:pt x="931" y="747"/>
                    </a:cubicBezTo>
                    <a:cubicBezTo>
                      <a:pt x="930" y="748"/>
                      <a:pt x="928" y="750"/>
                      <a:pt x="928" y="751"/>
                    </a:cubicBezTo>
                    <a:cubicBezTo>
                      <a:pt x="927" y="768"/>
                      <a:pt x="927" y="785"/>
                      <a:pt x="927" y="803"/>
                    </a:cubicBezTo>
                    <a:cubicBezTo>
                      <a:pt x="941" y="796"/>
                      <a:pt x="954" y="790"/>
                      <a:pt x="967" y="784"/>
                    </a:cubicBezTo>
                    <a:cubicBezTo>
                      <a:pt x="969" y="783"/>
                      <a:pt x="971" y="780"/>
                      <a:pt x="971" y="778"/>
                    </a:cubicBezTo>
                    <a:cubicBezTo>
                      <a:pt x="971" y="761"/>
                      <a:pt x="971" y="745"/>
                      <a:pt x="971" y="727"/>
                    </a:cubicBezTo>
                    <a:close/>
                    <a:moveTo>
                      <a:pt x="287" y="695"/>
                    </a:moveTo>
                    <a:cubicBezTo>
                      <a:pt x="287" y="680"/>
                      <a:pt x="286" y="668"/>
                      <a:pt x="287" y="655"/>
                    </a:cubicBezTo>
                    <a:cubicBezTo>
                      <a:pt x="288" y="644"/>
                      <a:pt x="285" y="638"/>
                      <a:pt x="275" y="635"/>
                    </a:cubicBezTo>
                    <a:cubicBezTo>
                      <a:pt x="265" y="631"/>
                      <a:pt x="255" y="625"/>
                      <a:pt x="244" y="619"/>
                    </a:cubicBezTo>
                    <a:cubicBezTo>
                      <a:pt x="244" y="637"/>
                      <a:pt x="244" y="653"/>
                      <a:pt x="244" y="669"/>
                    </a:cubicBezTo>
                    <a:cubicBezTo>
                      <a:pt x="244" y="672"/>
                      <a:pt x="246" y="675"/>
                      <a:pt x="247" y="676"/>
                    </a:cubicBezTo>
                    <a:cubicBezTo>
                      <a:pt x="260" y="682"/>
                      <a:pt x="273" y="688"/>
                      <a:pt x="287" y="695"/>
                    </a:cubicBezTo>
                    <a:close/>
                    <a:moveTo>
                      <a:pt x="727" y="1029"/>
                    </a:moveTo>
                    <a:cubicBezTo>
                      <a:pt x="713" y="1036"/>
                      <a:pt x="700" y="1042"/>
                      <a:pt x="687" y="1049"/>
                    </a:cubicBezTo>
                    <a:cubicBezTo>
                      <a:pt x="685" y="1050"/>
                      <a:pt x="684" y="1052"/>
                      <a:pt x="684" y="1054"/>
                    </a:cubicBezTo>
                    <a:cubicBezTo>
                      <a:pt x="684" y="1071"/>
                      <a:pt x="684" y="1087"/>
                      <a:pt x="684" y="1104"/>
                    </a:cubicBezTo>
                    <a:cubicBezTo>
                      <a:pt x="698" y="1097"/>
                      <a:pt x="711" y="1091"/>
                      <a:pt x="725" y="1084"/>
                    </a:cubicBezTo>
                    <a:cubicBezTo>
                      <a:pt x="726" y="1083"/>
                      <a:pt x="727" y="1080"/>
                      <a:pt x="727" y="1078"/>
                    </a:cubicBezTo>
                    <a:cubicBezTo>
                      <a:pt x="727" y="1062"/>
                      <a:pt x="727" y="1046"/>
                      <a:pt x="727" y="1029"/>
                    </a:cubicBezTo>
                    <a:close/>
                    <a:moveTo>
                      <a:pt x="678" y="874"/>
                    </a:moveTo>
                    <a:cubicBezTo>
                      <a:pt x="663" y="881"/>
                      <a:pt x="650" y="887"/>
                      <a:pt x="637" y="894"/>
                    </a:cubicBezTo>
                    <a:cubicBezTo>
                      <a:pt x="636" y="895"/>
                      <a:pt x="635" y="897"/>
                      <a:pt x="635" y="898"/>
                    </a:cubicBezTo>
                    <a:cubicBezTo>
                      <a:pt x="635" y="915"/>
                      <a:pt x="635" y="931"/>
                      <a:pt x="635" y="949"/>
                    </a:cubicBezTo>
                    <a:cubicBezTo>
                      <a:pt x="649" y="942"/>
                      <a:pt x="662" y="936"/>
                      <a:pt x="675" y="929"/>
                    </a:cubicBezTo>
                    <a:cubicBezTo>
                      <a:pt x="677" y="928"/>
                      <a:pt x="678" y="926"/>
                      <a:pt x="678" y="924"/>
                    </a:cubicBezTo>
                    <a:cubicBezTo>
                      <a:pt x="678" y="908"/>
                      <a:pt x="678" y="892"/>
                      <a:pt x="678" y="874"/>
                    </a:cubicBezTo>
                    <a:close/>
                    <a:moveTo>
                      <a:pt x="384" y="924"/>
                    </a:moveTo>
                    <a:cubicBezTo>
                      <a:pt x="384" y="906"/>
                      <a:pt x="384" y="890"/>
                      <a:pt x="384" y="874"/>
                    </a:cubicBezTo>
                    <a:cubicBezTo>
                      <a:pt x="384" y="872"/>
                      <a:pt x="383" y="870"/>
                      <a:pt x="381" y="869"/>
                    </a:cubicBezTo>
                    <a:cubicBezTo>
                      <a:pt x="368" y="862"/>
                      <a:pt x="355" y="855"/>
                      <a:pt x="341" y="848"/>
                    </a:cubicBezTo>
                    <a:cubicBezTo>
                      <a:pt x="341" y="866"/>
                      <a:pt x="341" y="882"/>
                      <a:pt x="341" y="898"/>
                    </a:cubicBezTo>
                    <a:cubicBezTo>
                      <a:pt x="341" y="900"/>
                      <a:pt x="343" y="903"/>
                      <a:pt x="344" y="904"/>
                    </a:cubicBezTo>
                    <a:cubicBezTo>
                      <a:pt x="357" y="911"/>
                      <a:pt x="370" y="917"/>
                      <a:pt x="384" y="924"/>
                    </a:cubicBezTo>
                    <a:close/>
                    <a:moveTo>
                      <a:pt x="727" y="790"/>
                    </a:moveTo>
                    <a:cubicBezTo>
                      <a:pt x="713" y="798"/>
                      <a:pt x="700" y="804"/>
                      <a:pt x="686" y="811"/>
                    </a:cubicBezTo>
                    <a:cubicBezTo>
                      <a:pt x="685" y="811"/>
                      <a:pt x="684" y="814"/>
                      <a:pt x="684" y="815"/>
                    </a:cubicBezTo>
                    <a:cubicBezTo>
                      <a:pt x="684" y="832"/>
                      <a:pt x="684" y="848"/>
                      <a:pt x="684" y="866"/>
                    </a:cubicBezTo>
                    <a:cubicBezTo>
                      <a:pt x="698" y="859"/>
                      <a:pt x="711" y="853"/>
                      <a:pt x="723" y="846"/>
                    </a:cubicBezTo>
                    <a:cubicBezTo>
                      <a:pt x="725" y="846"/>
                      <a:pt x="727" y="843"/>
                      <a:pt x="727" y="841"/>
                    </a:cubicBezTo>
                    <a:cubicBezTo>
                      <a:pt x="727" y="825"/>
                      <a:pt x="727" y="808"/>
                      <a:pt x="727" y="790"/>
                    </a:cubicBezTo>
                    <a:close/>
                    <a:moveTo>
                      <a:pt x="727" y="731"/>
                    </a:moveTo>
                    <a:cubicBezTo>
                      <a:pt x="713" y="738"/>
                      <a:pt x="699" y="745"/>
                      <a:pt x="686" y="752"/>
                    </a:cubicBezTo>
                    <a:cubicBezTo>
                      <a:pt x="685" y="752"/>
                      <a:pt x="684" y="754"/>
                      <a:pt x="684" y="756"/>
                    </a:cubicBezTo>
                    <a:cubicBezTo>
                      <a:pt x="684" y="772"/>
                      <a:pt x="684" y="789"/>
                      <a:pt x="684" y="807"/>
                    </a:cubicBezTo>
                    <a:cubicBezTo>
                      <a:pt x="698" y="800"/>
                      <a:pt x="711" y="793"/>
                      <a:pt x="724" y="787"/>
                    </a:cubicBezTo>
                    <a:cubicBezTo>
                      <a:pt x="726" y="786"/>
                      <a:pt x="727" y="783"/>
                      <a:pt x="727" y="781"/>
                    </a:cubicBezTo>
                    <a:cubicBezTo>
                      <a:pt x="727" y="765"/>
                      <a:pt x="727" y="749"/>
                      <a:pt x="727" y="731"/>
                    </a:cubicBezTo>
                    <a:close/>
                    <a:moveTo>
                      <a:pt x="292" y="705"/>
                    </a:moveTo>
                    <a:cubicBezTo>
                      <a:pt x="292" y="723"/>
                      <a:pt x="292" y="739"/>
                      <a:pt x="292" y="755"/>
                    </a:cubicBezTo>
                    <a:cubicBezTo>
                      <a:pt x="292" y="757"/>
                      <a:pt x="293" y="760"/>
                      <a:pt x="295" y="760"/>
                    </a:cubicBezTo>
                    <a:cubicBezTo>
                      <a:pt x="308" y="767"/>
                      <a:pt x="321" y="774"/>
                      <a:pt x="335" y="781"/>
                    </a:cubicBezTo>
                    <a:cubicBezTo>
                      <a:pt x="335" y="763"/>
                      <a:pt x="336" y="747"/>
                      <a:pt x="335" y="730"/>
                    </a:cubicBezTo>
                    <a:cubicBezTo>
                      <a:pt x="335" y="729"/>
                      <a:pt x="334" y="726"/>
                      <a:pt x="332" y="725"/>
                    </a:cubicBezTo>
                    <a:cubicBezTo>
                      <a:pt x="319" y="718"/>
                      <a:pt x="307" y="712"/>
                      <a:pt x="292" y="705"/>
                    </a:cubicBezTo>
                    <a:close/>
                    <a:moveTo>
                      <a:pt x="292" y="764"/>
                    </a:moveTo>
                    <a:cubicBezTo>
                      <a:pt x="292" y="783"/>
                      <a:pt x="292" y="800"/>
                      <a:pt x="292" y="816"/>
                    </a:cubicBezTo>
                    <a:cubicBezTo>
                      <a:pt x="292" y="818"/>
                      <a:pt x="293" y="819"/>
                      <a:pt x="294" y="820"/>
                    </a:cubicBezTo>
                    <a:cubicBezTo>
                      <a:pt x="308" y="827"/>
                      <a:pt x="321" y="833"/>
                      <a:pt x="335" y="840"/>
                    </a:cubicBezTo>
                    <a:cubicBezTo>
                      <a:pt x="335" y="822"/>
                      <a:pt x="336" y="806"/>
                      <a:pt x="335" y="790"/>
                    </a:cubicBezTo>
                    <a:cubicBezTo>
                      <a:pt x="335" y="788"/>
                      <a:pt x="334" y="786"/>
                      <a:pt x="332" y="785"/>
                    </a:cubicBezTo>
                    <a:cubicBezTo>
                      <a:pt x="320" y="778"/>
                      <a:pt x="307" y="772"/>
                      <a:pt x="292" y="764"/>
                    </a:cubicBezTo>
                    <a:close/>
                    <a:moveTo>
                      <a:pt x="586" y="1094"/>
                    </a:moveTo>
                    <a:cubicBezTo>
                      <a:pt x="601" y="1086"/>
                      <a:pt x="614" y="1080"/>
                      <a:pt x="627" y="1074"/>
                    </a:cubicBezTo>
                    <a:cubicBezTo>
                      <a:pt x="628" y="1073"/>
                      <a:pt x="629" y="1071"/>
                      <a:pt x="629" y="1069"/>
                    </a:cubicBezTo>
                    <a:cubicBezTo>
                      <a:pt x="629" y="1053"/>
                      <a:pt x="629" y="1036"/>
                      <a:pt x="629" y="1018"/>
                    </a:cubicBezTo>
                    <a:cubicBezTo>
                      <a:pt x="615" y="1025"/>
                      <a:pt x="603" y="1031"/>
                      <a:pt x="590" y="1038"/>
                    </a:cubicBezTo>
                    <a:cubicBezTo>
                      <a:pt x="588" y="1039"/>
                      <a:pt x="587" y="1042"/>
                      <a:pt x="587" y="1044"/>
                    </a:cubicBezTo>
                    <a:cubicBezTo>
                      <a:pt x="586" y="1060"/>
                      <a:pt x="586" y="1075"/>
                      <a:pt x="586" y="1094"/>
                    </a:cubicBezTo>
                    <a:close/>
                    <a:moveTo>
                      <a:pt x="781" y="876"/>
                    </a:moveTo>
                    <a:cubicBezTo>
                      <a:pt x="796" y="869"/>
                      <a:pt x="809" y="863"/>
                      <a:pt x="821" y="856"/>
                    </a:cubicBezTo>
                    <a:cubicBezTo>
                      <a:pt x="822" y="856"/>
                      <a:pt x="824" y="854"/>
                      <a:pt x="824" y="853"/>
                    </a:cubicBezTo>
                    <a:cubicBezTo>
                      <a:pt x="824" y="836"/>
                      <a:pt x="824" y="819"/>
                      <a:pt x="824" y="801"/>
                    </a:cubicBezTo>
                    <a:cubicBezTo>
                      <a:pt x="810" y="808"/>
                      <a:pt x="797" y="814"/>
                      <a:pt x="785" y="820"/>
                    </a:cubicBezTo>
                    <a:cubicBezTo>
                      <a:pt x="783" y="821"/>
                      <a:pt x="781" y="824"/>
                      <a:pt x="781" y="826"/>
                    </a:cubicBezTo>
                    <a:cubicBezTo>
                      <a:pt x="781" y="842"/>
                      <a:pt x="781" y="858"/>
                      <a:pt x="781" y="876"/>
                    </a:cubicBezTo>
                    <a:close/>
                    <a:moveTo>
                      <a:pt x="922" y="812"/>
                    </a:moveTo>
                    <a:cubicBezTo>
                      <a:pt x="907" y="819"/>
                      <a:pt x="894" y="826"/>
                      <a:pt x="882" y="833"/>
                    </a:cubicBezTo>
                    <a:cubicBezTo>
                      <a:pt x="880" y="833"/>
                      <a:pt x="879" y="836"/>
                      <a:pt x="879" y="837"/>
                    </a:cubicBezTo>
                    <a:cubicBezTo>
                      <a:pt x="878" y="854"/>
                      <a:pt x="878" y="870"/>
                      <a:pt x="878" y="888"/>
                    </a:cubicBezTo>
                    <a:cubicBezTo>
                      <a:pt x="893" y="881"/>
                      <a:pt x="906" y="874"/>
                      <a:pt x="919" y="868"/>
                    </a:cubicBezTo>
                    <a:cubicBezTo>
                      <a:pt x="921" y="867"/>
                      <a:pt x="922" y="865"/>
                      <a:pt x="922" y="863"/>
                    </a:cubicBezTo>
                    <a:cubicBezTo>
                      <a:pt x="922" y="847"/>
                      <a:pt x="922" y="830"/>
                      <a:pt x="922" y="812"/>
                    </a:cubicBezTo>
                    <a:close/>
                    <a:moveTo>
                      <a:pt x="586" y="1034"/>
                    </a:moveTo>
                    <a:cubicBezTo>
                      <a:pt x="601" y="1027"/>
                      <a:pt x="614" y="1021"/>
                      <a:pt x="626" y="1014"/>
                    </a:cubicBezTo>
                    <a:cubicBezTo>
                      <a:pt x="628" y="1014"/>
                      <a:pt x="629" y="1011"/>
                      <a:pt x="629" y="1009"/>
                    </a:cubicBezTo>
                    <a:cubicBezTo>
                      <a:pt x="629" y="993"/>
                      <a:pt x="629" y="976"/>
                      <a:pt x="629" y="958"/>
                    </a:cubicBezTo>
                    <a:cubicBezTo>
                      <a:pt x="615" y="965"/>
                      <a:pt x="603" y="972"/>
                      <a:pt x="590" y="978"/>
                    </a:cubicBezTo>
                    <a:cubicBezTo>
                      <a:pt x="588" y="979"/>
                      <a:pt x="587" y="982"/>
                      <a:pt x="587" y="983"/>
                    </a:cubicBezTo>
                    <a:cubicBezTo>
                      <a:pt x="586" y="1000"/>
                      <a:pt x="586" y="1016"/>
                      <a:pt x="586" y="1034"/>
                    </a:cubicBezTo>
                    <a:close/>
                    <a:moveTo>
                      <a:pt x="878" y="948"/>
                    </a:moveTo>
                    <a:cubicBezTo>
                      <a:pt x="893" y="940"/>
                      <a:pt x="906" y="934"/>
                      <a:pt x="918" y="928"/>
                    </a:cubicBezTo>
                    <a:cubicBezTo>
                      <a:pt x="920" y="927"/>
                      <a:pt x="922" y="925"/>
                      <a:pt x="922" y="923"/>
                    </a:cubicBezTo>
                    <a:cubicBezTo>
                      <a:pt x="922" y="906"/>
                      <a:pt x="922" y="890"/>
                      <a:pt x="922" y="872"/>
                    </a:cubicBezTo>
                    <a:cubicBezTo>
                      <a:pt x="907" y="879"/>
                      <a:pt x="894" y="886"/>
                      <a:pt x="881" y="892"/>
                    </a:cubicBezTo>
                    <a:cubicBezTo>
                      <a:pt x="880" y="893"/>
                      <a:pt x="879" y="896"/>
                      <a:pt x="879" y="897"/>
                    </a:cubicBezTo>
                    <a:cubicBezTo>
                      <a:pt x="878" y="914"/>
                      <a:pt x="878" y="930"/>
                      <a:pt x="878" y="948"/>
                    </a:cubicBezTo>
                    <a:close/>
                    <a:moveTo>
                      <a:pt x="873" y="597"/>
                    </a:moveTo>
                    <a:cubicBezTo>
                      <a:pt x="859" y="604"/>
                      <a:pt x="846" y="610"/>
                      <a:pt x="833" y="617"/>
                    </a:cubicBezTo>
                    <a:cubicBezTo>
                      <a:pt x="832" y="618"/>
                      <a:pt x="830" y="619"/>
                      <a:pt x="830" y="621"/>
                    </a:cubicBezTo>
                    <a:cubicBezTo>
                      <a:pt x="830" y="638"/>
                      <a:pt x="830" y="654"/>
                      <a:pt x="830" y="672"/>
                    </a:cubicBezTo>
                    <a:cubicBezTo>
                      <a:pt x="844" y="665"/>
                      <a:pt x="857" y="659"/>
                      <a:pt x="870" y="652"/>
                    </a:cubicBezTo>
                    <a:cubicBezTo>
                      <a:pt x="871" y="651"/>
                      <a:pt x="873" y="648"/>
                      <a:pt x="873" y="646"/>
                    </a:cubicBezTo>
                    <a:cubicBezTo>
                      <a:pt x="873" y="630"/>
                      <a:pt x="873" y="614"/>
                      <a:pt x="873" y="597"/>
                    </a:cubicBezTo>
                    <a:close/>
                    <a:moveTo>
                      <a:pt x="531" y="759"/>
                    </a:moveTo>
                    <a:cubicBezTo>
                      <a:pt x="531" y="742"/>
                      <a:pt x="531" y="725"/>
                      <a:pt x="531" y="709"/>
                    </a:cubicBezTo>
                    <a:cubicBezTo>
                      <a:pt x="531" y="707"/>
                      <a:pt x="530" y="705"/>
                      <a:pt x="529" y="704"/>
                    </a:cubicBezTo>
                    <a:cubicBezTo>
                      <a:pt x="516" y="697"/>
                      <a:pt x="502" y="691"/>
                      <a:pt x="488" y="684"/>
                    </a:cubicBezTo>
                    <a:cubicBezTo>
                      <a:pt x="488" y="701"/>
                      <a:pt x="488" y="717"/>
                      <a:pt x="488" y="733"/>
                    </a:cubicBezTo>
                    <a:cubicBezTo>
                      <a:pt x="488" y="735"/>
                      <a:pt x="489" y="738"/>
                      <a:pt x="491" y="739"/>
                    </a:cubicBezTo>
                    <a:cubicBezTo>
                      <a:pt x="504" y="746"/>
                      <a:pt x="517" y="752"/>
                      <a:pt x="531" y="759"/>
                    </a:cubicBezTo>
                    <a:close/>
                    <a:moveTo>
                      <a:pt x="531" y="700"/>
                    </a:moveTo>
                    <a:cubicBezTo>
                      <a:pt x="531" y="682"/>
                      <a:pt x="531" y="666"/>
                      <a:pt x="531" y="650"/>
                    </a:cubicBezTo>
                    <a:cubicBezTo>
                      <a:pt x="531" y="648"/>
                      <a:pt x="530" y="645"/>
                      <a:pt x="529" y="644"/>
                    </a:cubicBezTo>
                    <a:cubicBezTo>
                      <a:pt x="515" y="638"/>
                      <a:pt x="502" y="631"/>
                      <a:pt x="488" y="624"/>
                    </a:cubicBezTo>
                    <a:cubicBezTo>
                      <a:pt x="488" y="642"/>
                      <a:pt x="488" y="658"/>
                      <a:pt x="488" y="675"/>
                    </a:cubicBezTo>
                    <a:cubicBezTo>
                      <a:pt x="488" y="677"/>
                      <a:pt x="490" y="679"/>
                      <a:pt x="492" y="680"/>
                    </a:cubicBezTo>
                    <a:cubicBezTo>
                      <a:pt x="504" y="687"/>
                      <a:pt x="517" y="693"/>
                      <a:pt x="531" y="700"/>
                    </a:cubicBezTo>
                    <a:close/>
                    <a:moveTo>
                      <a:pt x="629" y="659"/>
                    </a:moveTo>
                    <a:cubicBezTo>
                      <a:pt x="615" y="666"/>
                      <a:pt x="602" y="673"/>
                      <a:pt x="589" y="679"/>
                    </a:cubicBezTo>
                    <a:cubicBezTo>
                      <a:pt x="588" y="680"/>
                      <a:pt x="586" y="682"/>
                      <a:pt x="586" y="683"/>
                    </a:cubicBezTo>
                    <a:cubicBezTo>
                      <a:pt x="586" y="700"/>
                      <a:pt x="586" y="717"/>
                      <a:pt x="586" y="735"/>
                    </a:cubicBezTo>
                    <a:cubicBezTo>
                      <a:pt x="600" y="727"/>
                      <a:pt x="614" y="721"/>
                      <a:pt x="626" y="715"/>
                    </a:cubicBezTo>
                    <a:cubicBezTo>
                      <a:pt x="628" y="714"/>
                      <a:pt x="629" y="711"/>
                      <a:pt x="629" y="710"/>
                    </a:cubicBezTo>
                    <a:cubicBezTo>
                      <a:pt x="629" y="693"/>
                      <a:pt x="629" y="677"/>
                      <a:pt x="629" y="659"/>
                    </a:cubicBezTo>
                    <a:close/>
                    <a:moveTo>
                      <a:pt x="98" y="667"/>
                    </a:moveTo>
                    <a:cubicBezTo>
                      <a:pt x="98" y="685"/>
                      <a:pt x="98" y="701"/>
                      <a:pt x="99" y="718"/>
                    </a:cubicBezTo>
                    <a:cubicBezTo>
                      <a:pt x="99" y="719"/>
                      <a:pt x="100" y="722"/>
                      <a:pt x="102" y="722"/>
                    </a:cubicBezTo>
                    <a:cubicBezTo>
                      <a:pt x="114" y="729"/>
                      <a:pt x="127" y="735"/>
                      <a:pt x="142" y="742"/>
                    </a:cubicBezTo>
                    <a:cubicBezTo>
                      <a:pt x="142" y="724"/>
                      <a:pt x="142" y="708"/>
                      <a:pt x="142" y="691"/>
                    </a:cubicBezTo>
                    <a:cubicBezTo>
                      <a:pt x="142" y="690"/>
                      <a:pt x="140" y="688"/>
                      <a:pt x="139" y="687"/>
                    </a:cubicBezTo>
                    <a:cubicBezTo>
                      <a:pt x="126" y="680"/>
                      <a:pt x="113" y="674"/>
                      <a:pt x="98" y="667"/>
                    </a:cubicBezTo>
                    <a:close/>
                    <a:moveTo>
                      <a:pt x="586" y="675"/>
                    </a:moveTo>
                    <a:cubicBezTo>
                      <a:pt x="600" y="668"/>
                      <a:pt x="614" y="662"/>
                      <a:pt x="626" y="655"/>
                    </a:cubicBezTo>
                    <a:cubicBezTo>
                      <a:pt x="628" y="654"/>
                      <a:pt x="629" y="651"/>
                      <a:pt x="629" y="649"/>
                    </a:cubicBezTo>
                    <a:cubicBezTo>
                      <a:pt x="629" y="633"/>
                      <a:pt x="629" y="617"/>
                      <a:pt x="629" y="599"/>
                    </a:cubicBezTo>
                    <a:cubicBezTo>
                      <a:pt x="615" y="606"/>
                      <a:pt x="602" y="613"/>
                      <a:pt x="589" y="620"/>
                    </a:cubicBezTo>
                    <a:cubicBezTo>
                      <a:pt x="587" y="621"/>
                      <a:pt x="586" y="623"/>
                      <a:pt x="586" y="625"/>
                    </a:cubicBezTo>
                    <a:cubicBezTo>
                      <a:pt x="586" y="641"/>
                      <a:pt x="586" y="657"/>
                      <a:pt x="586" y="675"/>
                    </a:cubicBezTo>
                    <a:close/>
                    <a:moveTo>
                      <a:pt x="98" y="607"/>
                    </a:moveTo>
                    <a:cubicBezTo>
                      <a:pt x="98" y="625"/>
                      <a:pt x="98" y="641"/>
                      <a:pt x="99" y="657"/>
                    </a:cubicBezTo>
                    <a:cubicBezTo>
                      <a:pt x="99" y="659"/>
                      <a:pt x="99" y="662"/>
                      <a:pt x="100" y="662"/>
                    </a:cubicBezTo>
                    <a:cubicBezTo>
                      <a:pt x="114" y="669"/>
                      <a:pt x="127" y="676"/>
                      <a:pt x="142" y="683"/>
                    </a:cubicBezTo>
                    <a:cubicBezTo>
                      <a:pt x="142" y="665"/>
                      <a:pt x="142" y="649"/>
                      <a:pt x="142" y="633"/>
                    </a:cubicBezTo>
                    <a:cubicBezTo>
                      <a:pt x="142" y="631"/>
                      <a:pt x="140" y="628"/>
                      <a:pt x="139" y="628"/>
                    </a:cubicBezTo>
                    <a:cubicBezTo>
                      <a:pt x="126" y="621"/>
                      <a:pt x="113" y="614"/>
                      <a:pt x="98" y="607"/>
                    </a:cubicBezTo>
                    <a:close/>
                    <a:moveTo>
                      <a:pt x="922" y="453"/>
                    </a:moveTo>
                    <a:cubicBezTo>
                      <a:pt x="907" y="460"/>
                      <a:pt x="894" y="467"/>
                      <a:pt x="882" y="473"/>
                    </a:cubicBezTo>
                    <a:cubicBezTo>
                      <a:pt x="880" y="474"/>
                      <a:pt x="879" y="477"/>
                      <a:pt x="879" y="478"/>
                    </a:cubicBezTo>
                    <a:cubicBezTo>
                      <a:pt x="878" y="495"/>
                      <a:pt x="878" y="511"/>
                      <a:pt x="878" y="529"/>
                    </a:cubicBezTo>
                    <a:cubicBezTo>
                      <a:pt x="893" y="522"/>
                      <a:pt x="906" y="515"/>
                      <a:pt x="919" y="509"/>
                    </a:cubicBezTo>
                    <a:cubicBezTo>
                      <a:pt x="920" y="508"/>
                      <a:pt x="922" y="505"/>
                      <a:pt x="922" y="503"/>
                    </a:cubicBezTo>
                    <a:cubicBezTo>
                      <a:pt x="922" y="487"/>
                      <a:pt x="922" y="471"/>
                      <a:pt x="922" y="453"/>
                    </a:cubicBezTo>
                    <a:close/>
                    <a:moveTo>
                      <a:pt x="878" y="589"/>
                    </a:moveTo>
                    <a:cubicBezTo>
                      <a:pt x="893" y="581"/>
                      <a:pt x="906" y="575"/>
                      <a:pt x="919" y="568"/>
                    </a:cubicBezTo>
                    <a:cubicBezTo>
                      <a:pt x="920" y="568"/>
                      <a:pt x="922" y="565"/>
                      <a:pt x="922" y="564"/>
                    </a:cubicBezTo>
                    <a:cubicBezTo>
                      <a:pt x="922" y="547"/>
                      <a:pt x="922" y="531"/>
                      <a:pt x="922" y="513"/>
                    </a:cubicBezTo>
                    <a:cubicBezTo>
                      <a:pt x="907" y="520"/>
                      <a:pt x="894" y="526"/>
                      <a:pt x="882" y="533"/>
                    </a:cubicBezTo>
                    <a:cubicBezTo>
                      <a:pt x="880" y="534"/>
                      <a:pt x="879" y="537"/>
                      <a:pt x="879" y="539"/>
                    </a:cubicBezTo>
                    <a:cubicBezTo>
                      <a:pt x="878" y="555"/>
                      <a:pt x="878" y="571"/>
                      <a:pt x="878" y="589"/>
                    </a:cubicBezTo>
                    <a:close/>
                    <a:moveTo>
                      <a:pt x="239" y="671"/>
                    </a:moveTo>
                    <a:cubicBezTo>
                      <a:pt x="239" y="653"/>
                      <a:pt x="239" y="637"/>
                      <a:pt x="238" y="622"/>
                    </a:cubicBezTo>
                    <a:cubicBezTo>
                      <a:pt x="238" y="620"/>
                      <a:pt x="238" y="617"/>
                      <a:pt x="236" y="616"/>
                    </a:cubicBezTo>
                    <a:cubicBezTo>
                      <a:pt x="223" y="609"/>
                      <a:pt x="210" y="602"/>
                      <a:pt x="195" y="595"/>
                    </a:cubicBezTo>
                    <a:cubicBezTo>
                      <a:pt x="195" y="613"/>
                      <a:pt x="195" y="629"/>
                      <a:pt x="195" y="645"/>
                    </a:cubicBezTo>
                    <a:cubicBezTo>
                      <a:pt x="195" y="647"/>
                      <a:pt x="197" y="650"/>
                      <a:pt x="198" y="651"/>
                    </a:cubicBezTo>
                    <a:cubicBezTo>
                      <a:pt x="211" y="657"/>
                      <a:pt x="224" y="664"/>
                      <a:pt x="239" y="671"/>
                    </a:cubicBezTo>
                    <a:close/>
                    <a:moveTo>
                      <a:pt x="732" y="662"/>
                    </a:moveTo>
                    <a:cubicBezTo>
                      <a:pt x="746" y="655"/>
                      <a:pt x="759" y="648"/>
                      <a:pt x="771" y="642"/>
                    </a:cubicBezTo>
                    <a:cubicBezTo>
                      <a:pt x="773" y="641"/>
                      <a:pt x="775" y="639"/>
                      <a:pt x="775" y="638"/>
                    </a:cubicBezTo>
                    <a:cubicBezTo>
                      <a:pt x="775" y="621"/>
                      <a:pt x="775" y="604"/>
                      <a:pt x="775" y="586"/>
                    </a:cubicBezTo>
                    <a:cubicBezTo>
                      <a:pt x="761" y="593"/>
                      <a:pt x="748" y="600"/>
                      <a:pt x="735" y="606"/>
                    </a:cubicBezTo>
                    <a:cubicBezTo>
                      <a:pt x="733" y="607"/>
                      <a:pt x="732" y="610"/>
                      <a:pt x="732" y="612"/>
                    </a:cubicBezTo>
                    <a:cubicBezTo>
                      <a:pt x="732" y="628"/>
                      <a:pt x="732" y="644"/>
                      <a:pt x="732" y="662"/>
                    </a:cubicBezTo>
                    <a:close/>
                    <a:moveTo>
                      <a:pt x="190" y="527"/>
                    </a:moveTo>
                    <a:cubicBezTo>
                      <a:pt x="190" y="509"/>
                      <a:pt x="190" y="493"/>
                      <a:pt x="190" y="476"/>
                    </a:cubicBezTo>
                    <a:cubicBezTo>
                      <a:pt x="190" y="475"/>
                      <a:pt x="189" y="473"/>
                      <a:pt x="188" y="473"/>
                    </a:cubicBezTo>
                    <a:cubicBezTo>
                      <a:pt x="175" y="466"/>
                      <a:pt x="161" y="459"/>
                      <a:pt x="147" y="452"/>
                    </a:cubicBezTo>
                    <a:cubicBezTo>
                      <a:pt x="147" y="470"/>
                      <a:pt x="147" y="486"/>
                      <a:pt x="147" y="502"/>
                    </a:cubicBezTo>
                    <a:cubicBezTo>
                      <a:pt x="147" y="504"/>
                      <a:pt x="148" y="506"/>
                      <a:pt x="150" y="507"/>
                    </a:cubicBezTo>
                    <a:cubicBezTo>
                      <a:pt x="162" y="514"/>
                      <a:pt x="175" y="520"/>
                      <a:pt x="190" y="527"/>
                    </a:cubicBezTo>
                    <a:close/>
                    <a:moveTo>
                      <a:pt x="190" y="826"/>
                    </a:moveTo>
                    <a:cubicBezTo>
                      <a:pt x="190" y="809"/>
                      <a:pt x="190" y="792"/>
                      <a:pt x="190" y="776"/>
                    </a:cubicBezTo>
                    <a:cubicBezTo>
                      <a:pt x="190" y="774"/>
                      <a:pt x="189" y="772"/>
                      <a:pt x="187" y="771"/>
                    </a:cubicBezTo>
                    <a:cubicBezTo>
                      <a:pt x="174" y="764"/>
                      <a:pt x="161" y="758"/>
                      <a:pt x="147" y="750"/>
                    </a:cubicBezTo>
                    <a:cubicBezTo>
                      <a:pt x="147" y="769"/>
                      <a:pt x="147" y="785"/>
                      <a:pt x="147" y="802"/>
                    </a:cubicBezTo>
                    <a:cubicBezTo>
                      <a:pt x="147" y="803"/>
                      <a:pt x="148" y="805"/>
                      <a:pt x="149" y="806"/>
                    </a:cubicBezTo>
                    <a:cubicBezTo>
                      <a:pt x="162" y="813"/>
                      <a:pt x="176" y="819"/>
                      <a:pt x="190" y="826"/>
                    </a:cubicBezTo>
                    <a:close/>
                    <a:moveTo>
                      <a:pt x="537" y="818"/>
                    </a:moveTo>
                    <a:cubicBezTo>
                      <a:pt x="552" y="811"/>
                      <a:pt x="565" y="805"/>
                      <a:pt x="577" y="799"/>
                    </a:cubicBezTo>
                    <a:cubicBezTo>
                      <a:pt x="579" y="798"/>
                      <a:pt x="580" y="796"/>
                      <a:pt x="580" y="795"/>
                    </a:cubicBezTo>
                    <a:cubicBezTo>
                      <a:pt x="581" y="778"/>
                      <a:pt x="581" y="761"/>
                      <a:pt x="581" y="743"/>
                    </a:cubicBezTo>
                    <a:cubicBezTo>
                      <a:pt x="566" y="750"/>
                      <a:pt x="554" y="756"/>
                      <a:pt x="541" y="763"/>
                    </a:cubicBezTo>
                    <a:cubicBezTo>
                      <a:pt x="539" y="764"/>
                      <a:pt x="538" y="766"/>
                      <a:pt x="537" y="768"/>
                    </a:cubicBezTo>
                    <a:cubicBezTo>
                      <a:pt x="537" y="784"/>
                      <a:pt x="537" y="800"/>
                      <a:pt x="537" y="818"/>
                    </a:cubicBezTo>
                    <a:close/>
                    <a:moveTo>
                      <a:pt x="340" y="609"/>
                    </a:moveTo>
                    <a:cubicBezTo>
                      <a:pt x="340" y="624"/>
                      <a:pt x="341" y="637"/>
                      <a:pt x="340" y="650"/>
                    </a:cubicBezTo>
                    <a:cubicBezTo>
                      <a:pt x="339" y="661"/>
                      <a:pt x="343" y="666"/>
                      <a:pt x="352" y="669"/>
                    </a:cubicBezTo>
                    <a:cubicBezTo>
                      <a:pt x="363" y="674"/>
                      <a:pt x="373" y="679"/>
                      <a:pt x="384" y="685"/>
                    </a:cubicBezTo>
                    <a:cubicBezTo>
                      <a:pt x="384" y="667"/>
                      <a:pt x="384" y="651"/>
                      <a:pt x="384" y="636"/>
                    </a:cubicBezTo>
                    <a:cubicBezTo>
                      <a:pt x="384" y="634"/>
                      <a:pt x="383" y="631"/>
                      <a:pt x="381" y="630"/>
                    </a:cubicBezTo>
                    <a:cubicBezTo>
                      <a:pt x="368" y="623"/>
                      <a:pt x="355" y="616"/>
                      <a:pt x="340" y="609"/>
                    </a:cubicBezTo>
                    <a:close/>
                    <a:moveTo>
                      <a:pt x="190" y="587"/>
                    </a:moveTo>
                    <a:cubicBezTo>
                      <a:pt x="190" y="569"/>
                      <a:pt x="190" y="553"/>
                      <a:pt x="190" y="538"/>
                    </a:cubicBezTo>
                    <a:cubicBezTo>
                      <a:pt x="190" y="536"/>
                      <a:pt x="189" y="532"/>
                      <a:pt x="187" y="532"/>
                    </a:cubicBezTo>
                    <a:cubicBezTo>
                      <a:pt x="174" y="525"/>
                      <a:pt x="161" y="518"/>
                      <a:pt x="147" y="511"/>
                    </a:cubicBezTo>
                    <a:cubicBezTo>
                      <a:pt x="147" y="529"/>
                      <a:pt x="147" y="546"/>
                      <a:pt x="147" y="562"/>
                    </a:cubicBezTo>
                    <a:cubicBezTo>
                      <a:pt x="147" y="564"/>
                      <a:pt x="149" y="566"/>
                      <a:pt x="150" y="567"/>
                    </a:cubicBezTo>
                    <a:cubicBezTo>
                      <a:pt x="163" y="574"/>
                      <a:pt x="176" y="580"/>
                      <a:pt x="190" y="587"/>
                    </a:cubicBezTo>
                    <a:close/>
                    <a:moveTo>
                      <a:pt x="732" y="602"/>
                    </a:moveTo>
                    <a:cubicBezTo>
                      <a:pt x="742" y="597"/>
                      <a:pt x="751" y="592"/>
                      <a:pt x="760" y="589"/>
                    </a:cubicBezTo>
                    <a:cubicBezTo>
                      <a:pt x="773" y="584"/>
                      <a:pt x="777" y="577"/>
                      <a:pt x="775" y="564"/>
                    </a:cubicBezTo>
                    <a:cubicBezTo>
                      <a:pt x="774" y="552"/>
                      <a:pt x="775" y="540"/>
                      <a:pt x="775" y="527"/>
                    </a:cubicBezTo>
                    <a:cubicBezTo>
                      <a:pt x="761" y="534"/>
                      <a:pt x="748" y="540"/>
                      <a:pt x="735" y="547"/>
                    </a:cubicBezTo>
                    <a:cubicBezTo>
                      <a:pt x="734" y="547"/>
                      <a:pt x="732" y="550"/>
                      <a:pt x="732" y="552"/>
                    </a:cubicBezTo>
                    <a:cubicBezTo>
                      <a:pt x="732" y="568"/>
                      <a:pt x="732" y="584"/>
                      <a:pt x="732" y="602"/>
                    </a:cubicBezTo>
                    <a:close/>
                    <a:moveTo>
                      <a:pt x="384" y="625"/>
                    </a:moveTo>
                    <a:cubicBezTo>
                      <a:pt x="384" y="607"/>
                      <a:pt x="384" y="591"/>
                      <a:pt x="384" y="574"/>
                    </a:cubicBezTo>
                    <a:cubicBezTo>
                      <a:pt x="384" y="573"/>
                      <a:pt x="383" y="571"/>
                      <a:pt x="381" y="570"/>
                    </a:cubicBezTo>
                    <a:cubicBezTo>
                      <a:pt x="368" y="563"/>
                      <a:pt x="355" y="557"/>
                      <a:pt x="341" y="549"/>
                    </a:cubicBezTo>
                    <a:cubicBezTo>
                      <a:pt x="341" y="568"/>
                      <a:pt x="340" y="584"/>
                      <a:pt x="341" y="601"/>
                    </a:cubicBezTo>
                    <a:cubicBezTo>
                      <a:pt x="341" y="602"/>
                      <a:pt x="342" y="604"/>
                      <a:pt x="343" y="605"/>
                    </a:cubicBezTo>
                    <a:cubicBezTo>
                      <a:pt x="356" y="612"/>
                      <a:pt x="369" y="618"/>
                      <a:pt x="384" y="625"/>
                    </a:cubicBezTo>
                    <a:close/>
                    <a:moveTo>
                      <a:pt x="727" y="670"/>
                    </a:moveTo>
                    <a:cubicBezTo>
                      <a:pt x="712" y="677"/>
                      <a:pt x="699" y="683"/>
                      <a:pt x="687" y="690"/>
                    </a:cubicBezTo>
                    <a:cubicBezTo>
                      <a:pt x="685" y="691"/>
                      <a:pt x="684" y="693"/>
                      <a:pt x="684" y="694"/>
                    </a:cubicBezTo>
                    <a:cubicBezTo>
                      <a:pt x="684" y="711"/>
                      <a:pt x="684" y="727"/>
                      <a:pt x="684" y="745"/>
                    </a:cubicBezTo>
                    <a:cubicBezTo>
                      <a:pt x="698" y="738"/>
                      <a:pt x="710" y="732"/>
                      <a:pt x="723" y="726"/>
                    </a:cubicBezTo>
                    <a:cubicBezTo>
                      <a:pt x="724" y="725"/>
                      <a:pt x="727" y="723"/>
                      <a:pt x="727" y="721"/>
                    </a:cubicBezTo>
                    <a:cubicBezTo>
                      <a:pt x="727" y="705"/>
                      <a:pt x="727" y="688"/>
                      <a:pt x="727" y="670"/>
                    </a:cubicBezTo>
                    <a:close/>
                    <a:moveTo>
                      <a:pt x="292" y="1003"/>
                    </a:moveTo>
                    <a:cubicBezTo>
                      <a:pt x="292" y="1021"/>
                      <a:pt x="292" y="1037"/>
                      <a:pt x="292" y="1053"/>
                    </a:cubicBezTo>
                    <a:cubicBezTo>
                      <a:pt x="292" y="1055"/>
                      <a:pt x="293" y="1058"/>
                      <a:pt x="295" y="1058"/>
                    </a:cubicBezTo>
                    <a:cubicBezTo>
                      <a:pt x="308" y="1065"/>
                      <a:pt x="321" y="1071"/>
                      <a:pt x="335" y="1078"/>
                    </a:cubicBezTo>
                    <a:cubicBezTo>
                      <a:pt x="335" y="1061"/>
                      <a:pt x="335" y="1044"/>
                      <a:pt x="335" y="1028"/>
                    </a:cubicBezTo>
                    <a:cubicBezTo>
                      <a:pt x="335" y="1026"/>
                      <a:pt x="334" y="1024"/>
                      <a:pt x="332" y="1023"/>
                    </a:cubicBezTo>
                    <a:cubicBezTo>
                      <a:pt x="319" y="1016"/>
                      <a:pt x="307" y="1010"/>
                      <a:pt x="292" y="1003"/>
                    </a:cubicBezTo>
                    <a:close/>
                    <a:moveTo>
                      <a:pt x="287" y="995"/>
                    </a:moveTo>
                    <a:cubicBezTo>
                      <a:pt x="287" y="977"/>
                      <a:pt x="287" y="960"/>
                      <a:pt x="287" y="944"/>
                    </a:cubicBezTo>
                    <a:cubicBezTo>
                      <a:pt x="287" y="943"/>
                      <a:pt x="286" y="940"/>
                      <a:pt x="284" y="939"/>
                    </a:cubicBezTo>
                    <a:cubicBezTo>
                      <a:pt x="271" y="933"/>
                      <a:pt x="258" y="926"/>
                      <a:pt x="244" y="919"/>
                    </a:cubicBezTo>
                    <a:cubicBezTo>
                      <a:pt x="244" y="937"/>
                      <a:pt x="244" y="954"/>
                      <a:pt x="244" y="970"/>
                    </a:cubicBezTo>
                    <a:cubicBezTo>
                      <a:pt x="244" y="972"/>
                      <a:pt x="246" y="974"/>
                      <a:pt x="248" y="975"/>
                    </a:cubicBezTo>
                    <a:cubicBezTo>
                      <a:pt x="260" y="982"/>
                      <a:pt x="273" y="988"/>
                      <a:pt x="287" y="995"/>
                    </a:cubicBezTo>
                    <a:close/>
                    <a:moveTo>
                      <a:pt x="287" y="935"/>
                    </a:moveTo>
                    <a:cubicBezTo>
                      <a:pt x="287" y="921"/>
                      <a:pt x="286" y="909"/>
                      <a:pt x="287" y="896"/>
                    </a:cubicBezTo>
                    <a:cubicBezTo>
                      <a:pt x="289" y="885"/>
                      <a:pt x="285" y="878"/>
                      <a:pt x="274" y="874"/>
                    </a:cubicBezTo>
                    <a:cubicBezTo>
                      <a:pt x="264" y="871"/>
                      <a:pt x="255" y="865"/>
                      <a:pt x="244" y="860"/>
                    </a:cubicBezTo>
                    <a:cubicBezTo>
                      <a:pt x="244" y="878"/>
                      <a:pt x="244" y="894"/>
                      <a:pt x="244" y="910"/>
                    </a:cubicBezTo>
                    <a:cubicBezTo>
                      <a:pt x="244" y="911"/>
                      <a:pt x="245" y="914"/>
                      <a:pt x="247" y="915"/>
                    </a:cubicBezTo>
                    <a:cubicBezTo>
                      <a:pt x="260" y="922"/>
                      <a:pt x="273" y="928"/>
                      <a:pt x="287" y="935"/>
                    </a:cubicBezTo>
                    <a:close/>
                    <a:moveTo>
                      <a:pt x="531" y="999"/>
                    </a:moveTo>
                    <a:cubicBezTo>
                      <a:pt x="531" y="983"/>
                      <a:pt x="531" y="970"/>
                      <a:pt x="531" y="956"/>
                    </a:cubicBezTo>
                    <a:cubicBezTo>
                      <a:pt x="532" y="947"/>
                      <a:pt x="529" y="943"/>
                      <a:pt x="521" y="939"/>
                    </a:cubicBezTo>
                    <a:cubicBezTo>
                      <a:pt x="510" y="935"/>
                      <a:pt x="500" y="929"/>
                      <a:pt x="488" y="923"/>
                    </a:cubicBezTo>
                    <a:cubicBezTo>
                      <a:pt x="488" y="941"/>
                      <a:pt x="488" y="957"/>
                      <a:pt x="488" y="973"/>
                    </a:cubicBezTo>
                    <a:cubicBezTo>
                      <a:pt x="488" y="975"/>
                      <a:pt x="490" y="978"/>
                      <a:pt x="491" y="979"/>
                    </a:cubicBezTo>
                    <a:cubicBezTo>
                      <a:pt x="504" y="985"/>
                      <a:pt x="517" y="991"/>
                      <a:pt x="531" y="999"/>
                    </a:cubicBezTo>
                    <a:close/>
                    <a:moveTo>
                      <a:pt x="195" y="835"/>
                    </a:moveTo>
                    <a:cubicBezTo>
                      <a:pt x="195" y="853"/>
                      <a:pt x="195" y="869"/>
                      <a:pt x="195" y="886"/>
                    </a:cubicBezTo>
                    <a:cubicBezTo>
                      <a:pt x="195" y="887"/>
                      <a:pt x="197" y="890"/>
                      <a:pt x="198" y="891"/>
                    </a:cubicBezTo>
                    <a:cubicBezTo>
                      <a:pt x="211" y="897"/>
                      <a:pt x="224" y="904"/>
                      <a:pt x="239" y="911"/>
                    </a:cubicBezTo>
                    <a:cubicBezTo>
                      <a:pt x="239" y="893"/>
                      <a:pt x="239" y="877"/>
                      <a:pt x="238" y="860"/>
                    </a:cubicBezTo>
                    <a:cubicBezTo>
                      <a:pt x="238" y="859"/>
                      <a:pt x="237" y="856"/>
                      <a:pt x="236" y="856"/>
                    </a:cubicBezTo>
                    <a:cubicBezTo>
                      <a:pt x="223" y="849"/>
                      <a:pt x="210" y="842"/>
                      <a:pt x="195" y="835"/>
                    </a:cubicBezTo>
                    <a:close/>
                    <a:moveTo>
                      <a:pt x="391" y="993"/>
                    </a:moveTo>
                    <a:cubicBezTo>
                      <a:pt x="391" y="1011"/>
                      <a:pt x="391" y="1027"/>
                      <a:pt x="391" y="1043"/>
                    </a:cubicBezTo>
                    <a:cubicBezTo>
                      <a:pt x="391" y="1045"/>
                      <a:pt x="392" y="1048"/>
                      <a:pt x="393" y="1049"/>
                    </a:cubicBezTo>
                    <a:cubicBezTo>
                      <a:pt x="407" y="1056"/>
                      <a:pt x="420" y="1062"/>
                      <a:pt x="435" y="1069"/>
                    </a:cubicBezTo>
                    <a:cubicBezTo>
                      <a:pt x="435" y="1052"/>
                      <a:pt x="435" y="1036"/>
                      <a:pt x="435" y="1020"/>
                    </a:cubicBezTo>
                    <a:cubicBezTo>
                      <a:pt x="435" y="1018"/>
                      <a:pt x="433" y="1015"/>
                      <a:pt x="432" y="1014"/>
                    </a:cubicBezTo>
                    <a:cubicBezTo>
                      <a:pt x="419" y="1007"/>
                      <a:pt x="405" y="1001"/>
                      <a:pt x="391" y="993"/>
                    </a:cubicBezTo>
                    <a:close/>
                    <a:moveTo>
                      <a:pt x="190" y="646"/>
                    </a:moveTo>
                    <a:cubicBezTo>
                      <a:pt x="190" y="636"/>
                      <a:pt x="190" y="628"/>
                      <a:pt x="190" y="619"/>
                    </a:cubicBezTo>
                    <a:cubicBezTo>
                      <a:pt x="190" y="610"/>
                      <a:pt x="192" y="600"/>
                      <a:pt x="188" y="593"/>
                    </a:cubicBezTo>
                    <a:cubicBezTo>
                      <a:pt x="185" y="586"/>
                      <a:pt x="174" y="584"/>
                      <a:pt x="166" y="580"/>
                    </a:cubicBezTo>
                    <a:cubicBezTo>
                      <a:pt x="160" y="577"/>
                      <a:pt x="154" y="574"/>
                      <a:pt x="147" y="570"/>
                    </a:cubicBezTo>
                    <a:cubicBezTo>
                      <a:pt x="147" y="589"/>
                      <a:pt x="147" y="605"/>
                      <a:pt x="147" y="621"/>
                    </a:cubicBezTo>
                    <a:cubicBezTo>
                      <a:pt x="147" y="623"/>
                      <a:pt x="149" y="626"/>
                      <a:pt x="151" y="627"/>
                    </a:cubicBezTo>
                    <a:cubicBezTo>
                      <a:pt x="163" y="633"/>
                      <a:pt x="176" y="639"/>
                      <a:pt x="190" y="646"/>
                    </a:cubicBezTo>
                    <a:close/>
                    <a:moveTo>
                      <a:pt x="435" y="1010"/>
                    </a:moveTo>
                    <a:cubicBezTo>
                      <a:pt x="435" y="992"/>
                      <a:pt x="435" y="977"/>
                      <a:pt x="435" y="961"/>
                    </a:cubicBezTo>
                    <a:cubicBezTo>
                      <a:pt x="435" y="959"/>
                      <a:pt x="433" y="955"/>
                      <a:pt x="432" y="955"/>
                    </a:cubicBezTo>
                    <a:cubicBezTo>
                      <a:pt x="419" y="948"/>
                      <a:pt x="405" y="941"/>
                      <a:pt x="391" y="934"/>
                    </a:cubicBezTo>
                    <a:cubicBezTo>
                      <a:pt x="391" y="952"/>
                      <a:pt x="391" y="968"/>
                      <a:pt x="391" y="985"/>
                    </a:cubicBezTo>
                    <a:cubicBezTo>
                      <a:pt x="391" y="986"/>
                      <a:pt x="393" y="989"/>
                      <a:pt x="395" y="990"/>
                    </a:cubicBezTo>
                    <a:cubicBezTo>
                      <a:pt x="407" y="997"/>
                      <a:pt x="420" y="1003"/>
                      <a:pt x="435" y="1010"/>
                    </a:cubicBezTo>
                    <a:close/>
                    <a:moveTo>
                      <a:pt x="98" y="905"/>
                    </a:moveTo>
                    <a:cubicBezTo>
                      <a:pt x="98" y="923"/>
                      <a:pt x="98" y="939"/>
                      <a:pt x="99" y="956"/>
                    </a:cubicBezTo>
                    <a:cubicBezTo>
                      <a:pt x="99" y="957"/>
                      <a:pt x="100" y="960"/>
                      <a:pt x="101" y="960"/>
                    </a:cubicBezTo>
                    <a:cubicBezTo>
                      <a:pt x="114" y="967"/>
                      <a:pt x="127" y="974"/>
                      <a:pt x="142" y="981"/>
                    </a:cubicBezTo>
                    <a:cubicBezTo>
                      <a:pt x="142" y="963"/>
                      <a:pt x="142" y="946"/>
                      <a:pt x="142" y="930"/>
                    </a:cubicBezTo>
                    <a:cubicBezTo>
                      <a:pt x="142" y="929"/>
                      <a:pt x="140" y="926"/>
                      <a:pt x="139" y="925"/>
                    </a:cubicBezTo>
                    <a:cubicBezTo>
                      <a:pt x="126" y="919"/>
                      <a:pt x="113" y="912"/>
                      <a:pt x="98" y="905"/>
                    </a:cubicBezTo>
                    <a:close/>
                    <a:moveTo>
                      <a:pt x="195" y="895"/>
                    </a:moveTo>
                    <a:cubicBezTo>
                      <a:pt x="195" y="907"/>
                      <a:pt x="196" y="917"/>
                      <a:pt x="195" y="927"/>
                    </a:cubicBezTo>
                    <a:cubicBezTo>
                      <a:pt x="193" y="944"/>
                      <a:pt x="198" y="954"/>
                      <a:pt x="215" y="959"/>
                    </a:cubicBezTo>
                    <a:cubicBezTo>
                      <a:pt x="223" y="961"/>
                      <a:pt x="230" y="966"/>
                      <a:pt x="239" y="970"/>
                    </a:cubicBezTo>
                    <a:cubicBezTo>
                      <a:pt x="239" y="953"/>
                      <a:pt x="239" y="937"/>
                      <a:pt x="238" y="921"/>
                    </a:cubicBezTo>
                    <a:cubicBezTo>
                      <a:pt x="238" y="919"/>
                      <a:pt x="237" y="916"/>
                      <a:pt x="236" y="915"/>
                    </a:cubicBezTo>
                    <a:cubicBezTo>
                      <a:pt x="223" y="908"/>
                      <a:pt x="210" y="902"/>
                      <a:pt x="195" y="895"/>
                    </a:cubicBezTo>
                    <a:close/>
                    <a:moveTo>
                      <a:pt x="488" y="1043"/>
                    </a:moveTo>
                    <a:cubicBezTo>
                      <a:pt x="488" y="1061"/>
                      <a:pt x="488" y="1077"/>
                      <a:pt x="488" y="1093"/>
                    </a:cubicBezTo>
                    <a:cubicBezTo>
                      <a:pt x="488" y="1094"/>
                      <a:pt x="489" y="1097"/>
                      <a:pt x="490" y="1098"/>
                    </a:cubicBezTo>
                    <a:cubicBezTo>
                      <a:pt x="504" y="1105"/>
                      <a:pt x="517" y="1111"/>
                      <a:pt x="531" y="1118"/>
                    </a:cubicBezTo>
                    <a:cubicBezTo>
                      <a:pt x="531" y="1101"/>
                      <a:pt x="531" y="1085"/>
                      <a:pt x="531" y="1069"/>
                    </a:cubicBezTo>
                    <a:cubicBezTo>
                      <a:pt x="531" y="1066"/>
                      <a:pt x="529" y="1063"/>
                      <a:pt x="528" y="1063"/>
                    </a:cubicBezTo>
                    <a:cubicBezTo>
                      <a:pt x="515" y="1056"/>
                      <a:pt x="502" y="1050"/>
                      <a:pt x="488" y="1043"/>
                    </a:cubicBezTo>
                    <a:close/>
                    <a:moveTo>
                      <a:pt x="488" y="983"/>
                    </a:moveTo>
                    <a:cubicBezTo>
                      <a:pt x="488" y="1001"/>
                      <a:pt x="488" y="1017"/>
                      <a:pt x="488" y="1033"/>
                    </a:cubicBezTo>
                    <a:cubicBezTo>
                      <a:pt x="488" y="1035"/>
                      <a:pt x="489" y="1038"/>
                      <a:pt x="490" y="1038"/>
                    </a:cubicBezTo>
                    <a:cubicBezTo>
                      <a:pt x="504" y="1045"/>
                      <a:pt x="517" y="1052"/>
                      <a:pt x="531" y="1059"/>
                    </a:cubicBezTo>
                    <a:cubicBezTo>
                      <a:pt x="531" y="1041"/>
                      <a:pt x="531" y="1025"/>
                      <a:pt x="531" y="1009"/>
                    </a:cubicBezTo>
                    <a:cubicBezTo>
                      <a:pt x="531" y="1007"/>
                      <a:pt x="529" y="1004"/>
                      <a:pt x="528" y="1003"/>
                    </a:cubicBezTo>
                    <a:cubicBezTo>
                      <a:pt x="515" y="996"/>
                      <a:pt x="502" y="990"/>
                      <a:pt x="488" y="983"/>
                    </a:cubicBezTo>
                    <a:close/>
                    <a:moveTo>
                      <a:pt x="922" y="931"/>
                    </a:moveTo>
                    <a:cubicBezTo>
                      <a:pt x="908" y="938"/>
                      <a:pt x="894" y="945"/>
                      <a:pt x="881" y="952"/>
                    </a:cubicBezTo>
                    <a:cubicBezTo>
                      <a:pt x="880" y="952"/>
                      <a:pt x="879" y="954"/>
                      <a:pt x="879" y="955"/>
                    </a:cubicBezTo>
                    <a:cubicBezTo>
                      <a:pt x="878" y="972"/>
                      <a:pt x="878" y="989"/>
                      <a:pt x="878" y="1007"/>
                    </a:cubicBezTo>
                    <a:cubicBezTo>
                      <a:pt x="893" y="1000"/>
                      <a:pt x="906" y="993"/>
                      <a:pt x="919" y="987"/>
                    </a:cubicBezTo>
                    <a:cubicBezTo>
                      <a:pt x="920" y="986"/>
                      <a:pt x="922" y="984"/>
                      <a:pt x="922" y="982"/>
                    </a:cubicBezTo>
                    <a:cubicBezTo>
                      <a:pt x="922" y="966"/>
                      <a:pt x="922" y="949"/>
                      <a:pt x="922" y="931"/>
                    </a:cubicBezTo>
                    <a:close/>
                    <a:moveTo>
                      <a:pt x="435" y="890"/>
                    </a:moveTo>
                    <a:cubicBezTo>
                      <a:pt x="435" y="872"/>
                      <a:pt x="435" y="856"/>
                      <a:pt x="435" y="840"/>
                    </a:cubicBezTo>
                    <a:cubicBezTo>
                      <a:pt x="435" y="838"/>
                      <a:pt x="433" y="836"/>
                      <a:pt x="432" y="835"/>
                    </a:cubicBezTo>
                    <a:cubicBezTo>
                      <a:pt x="419" y="828"/>
                      <a:pt x="405" y="822"/>
                      <a:pt x="391" y="815"/>
                    </a:cubicBezTo>
                    <a:cubicBezTo>
                      <a:pt x="391" y="832"/>
                      <a:pt x="391" y="848"/>
                      <a:pt x="391" y="865"/>
                    </a:cubicBezTo>
                    <a:cubicBezTo>
                      <a:pt x="391" y="866"/>
                      <a:pt x="392" y="869"/>
                      <a:pt x="393" y="870"/>
                    </a:cubicBezTo>
                    <a:cubicBezTo>
                      <a:pt x="407" y="877"/>
                      <a:pt x="420" y="883"/>
                      <a:pt x="435" y="890"/>
                    </a:cubicBezTo>
                    <a:close/>
                    <a:moveTo>
                      <a:pt x="391" y="755"/>
                    </a:moveTo>
                    <a:cubicBezTo>
                      <a:pt x="391" y="772"/>
                      <a:pt x="391" y="788"/>
                      <a:pt x="391" y="803"/>
                    </a:cubicBezTo>
                    <a:cubicBezTo>
                      <a:pt x="391" y="806"/>
                      <a:pt x="392" y="809"/>
                      <a:pt x="393" y="810"/>
                    </a:cubicBezTo>
                    <a:cubicBezTo>
                      <a:pt x="406" y="817"/>
                      <a:pt x="420" y="824"/>
                      <a:pt x="435" y="831"/>
                    </a:cubicBezTo>
                    <a:cubicBezTo>
                      <a:pt x="435" y="813"/>
                      <a:pt x="435" y="797"/>
                      <a:pt x="435" y="780"/>
                    </a:cubicBezTo>
                    <a:cubicBezTo>
                      <a:pt x="435" y="779"/>
                      <a:pt x="433" y="776"/>
                      <a:pt x="432" y="775"/>
                    </a:cubicBezTo>
                    <a:cubicBezTo>
                      <a:pt x="419" y="769"/>
                      <a:pt x="406" y="762"/>
                      <a:pt x="391" y="755"/>
                    </a:cubicBezTo>
                    <a:close/>
                    <a:moveTo>
                      <a:pt x="239" y="1030"/>
                    </a:moveTo>
                    <a:cubicBezTo>
                      <a:pt x="239" y="1012"/>
                      <a:pt x="239" y="995"/>
                      <a:pt x="238" y="979"/>
                    </a:cubicBezTo>
                    <a:cubicBezTo>
                      <a:pt x="238" y="977"/>
                      <a:pt x="237" y="975"/>
                      <a:pt x="236" y="975"/>
                    </a:cubicBezTo>
                    <a:cubicBezTo>
                      <a:pt x="223" y="968"/>
                      <a:pt x="210" y="961"/>
                      <a:pt x="195" y="954"/>
                    </a:cubicBezTo>
                    <a:cubicBezTo>
                      <a:pt x="195" y="972"/>
                      <a:pt x="195" y="989"/>
                      <a:pt x="195" y="1005"/>
                    </a:cubicBezTo>
                    <a:cubicBezTo>
                      <a:pt x="195" y="1007"/>
                      <a:pt x="197" y="1009"/>
                      <a:pt x="198" y="1009"/>
                    </a:cubicBezTo>
                    <a:cubicBezTo>
                      <a:pt x="211" y="1016"/>
                      <a:pt x="224" y="1023"/>
                      <a:pt x="239" y="1030"/>
                    </a:cubicBezTo>
                    <a:close/>
                    <a:moveTo>
                      <a:pt x="824" y="741"/>
                    </a:moveTo>
                    <a:cubicBezTo>
                      <a:pt x="813" y="747"/>
                      <a:pt x="805" y="752"/>
                      <a:pt x="796" y="755"/>
                    </a:cubicBezTo>
                    <a:cubicBezTo>
                      <a:pt x="784" y="760"/>
                      <a:pt x="779" y="767"/>
                      <a:pt x="780" y="780"/>
                    </a:cubicBezTo>
                    <a:cubicBezTo>
                      <a:pt x="782" y="792"/>
                      <a:pt x="781" y="804"/>
                      <a:pt x="781" y="817"/>
                    </a:cubicBezTo>
                    <a:cubicBezTo>
                      <a:pt x="795" y="810"/>
                      <a:pt x="807" y="804"/>
                      <a:pt x="819" y="798"/>
                    </a:cubicBezTo>
                    <a:cubicBezTo>
                      <a:pt x="821" y="797"/>
                      <a:pt x="823" y="793"/>
                      <a:pt x="824" y="791"/>
                    </a:cubicBezTo>
                    <a:cubicBezTo>
                      <a:pt x="824" y="775"/>
                      <a:pt x="824" y="759"/>
                      <a:pt x="824" y="741"/>
                    </a:cubicBezTo>
                    <a:close/>
                    <a:moveTo>
                      <a:pt x="341" y="730"/>
                    </a:moveTo>
                    <a:cubicBezTo>
                      <a:pt x="341" y="747"/>
                      <a:pt x="341" y="763"/>
                      <a:pt x="341" y="779"/>
                    </a:cubicBezTo>
                    <a:cubicBezTo>
                      <a:pt x="341" y="781"/>
                      <a:pt x="342" y="784"/>
                      <a:pt x="343" y="785"/>
                    </a:cubicBezTo>
                    <a:cubicBezTo>
                      <a:pt x="356" y="792"/>
                      <a:pt x="370" y="798"/>
                      <a:pt x="384" y="805"/>
                    </a:cubicBezTo>
                    <a:cubicBezTo>
                      <a:pt x="384" y="788"/>
                      <a:pt x="384" y="772"/>
                      <a:pt x="384" y="756"/>
                    </a:cubicBezTo>
                    <a:cubicBezTo>
                      <a:pt x="384" y="754"/>
                      <a:pt x="383" y="751"/>
                      <a:pt x="381" y="750"/>
                    </a:cubicBezTo>
                    <a:cubicBezTo>
                      <a:pt x="368" y="743"/>
                      <a:pt x="355" y="737"/>
                      <a:pt x="341" y="730"/>
                    </a:cubicBezTo>
                    <a:close/>
                    <a:moveTo>
                      <a:pt x="678" y="993"/>
                    </a:moveTo>
                    <a:cubicBezTo>
                      <a:pt x="664" y="1001"/>
                      <a:pt x="651" y="1007"/>
                      <a:pt x="638" y="1014"/>
                    </a:cubicBezTo>
                    <a:cubicBezTo>
                      <a:pt x="636" y="1014"/>
                      <a:pt x="635" y="1017"/>
                      <a:pt x="635" y="1018"/>
                    </a:cubicBezTo>
                    <a:cubicBezTo>
                      <a:pt x="635" y="1035"/>
                      <a:pt x="635" y="1051"/>
                      <a:pt x="635" y="1069"/>
                    </a:cubicBezTo>
                    <a:cubicBezTo>
                      <a:pt x="649" y="1062"/>
                      <a:pt x="662" y="1056"/>
                      <a:pt x="675" y="1049"/>
                    </a:cubicBezTo>
                    <a:cubicBezTo>
                      <a:pt x="677" y="1048"/>
                      <a:pt x="678" y="1045"/>
                      <a:pt x="678" y="1044"/>
                    </a:cubicBezTo>
                    <a:cubicBezTo>
                      <a:pt x="678" y="1027"/>
                      <a:pt x="678" y="1011"/>
                      <a:pt x="678" y="993"/>
                    </a:cubicBezTo>
                    <a:close/>
                    <a:moveTo>
                      <a:pt x="98" y="726"/>
                    </a:moveTo>
                    <a:cubicBezTo>
                      <a:pt x="98" y="744"/>
                      <a:pt x="98" y="760"/>
                      <a:pt x="98" y="776"/>
                    </a:cubicBezTo>
                    <a:cubicBezTo>
                      <a:pt x="98" y="778"/>
                      <a:pt x="99" y="781"/>
                      <a:pt x="101" y="781"/>
                    </a:cubicBezTo>
                    <a:cubicBezTo>
                      <a:pt x="114" y="788"/>
                      <a:pt x="127" y="795"/>
                      <a:pt x="142" y="802"/>
                    </a:cubicBezTo>
                    <a:cubicBezTo>
                      <a:pt x="142" y="784"/>
                      <a:pt x="142" y="768"/>
                      <a:pt x="142" y="752"/>
                    </a:cubicBezTo>
                    <a:cubicBezTo>
                      <a:pt x="142" y="750"/>
                      <a:pt x="140" y="747"/>
                      <a:pt x="139" y="746"/>
                    </a:cubicBezTo>
                    <a:cubicBezTo>
                      <a:pt x="126" y="740"/>
                      <a:pt x="113" y="733"/>
                      <a:pt x="98" y="726"/>
                    </a:cubicBezTo>
                    <a:close/>
                    <a:moveTo>
                      <a:pt x="629" y="718"/>
                    </a:moveTo>
                    <a:cubicBezTo>
                      <a:pt x="615" y="725"/>
                      <a:pt x="601" y="732"/>
                      <a:pt x="588" y="739"/>
                    </a:cubicBezTo>
                    <a:cubicBezTo>
                      <a:pt x="587" y="740"/>
                      <a:pt x="586" y="741"/>
                      <a:pt x="586" y="742"/>
                    </a:cubicBezTo>
                    <a:cubicBezTo>
                      <a:pt x="586" y="759"/>
                      <a:pt x="586" y="776"/>
                      <a:pt x="586" y="794"/>
                    </a:cubicBezTo>
                    <a:cubicBezTo>
                      <a:pt x="600" y="787"/>
                      <a:pt x="614" y="780"/>
                      <a:pt x="626" y="774"/>
                    </a:cubicBezTo>
                    <a:cubicBezTo>
                      <a:pt x="628" y="773"/>
                      <a:pt x="629" y="771"/>
                      <a:pt x="629" y="769"/>
                    </a:cubicBezTo>
                    <a:cubicBezTo>
                      <a:pt x="629" y="753"/>
                      <a:pt x="629" y="736"/>
                      <a:pt x="629" y="718"/>
                    </a:cubicBezTo>
                    <a:close/>
                    <a:moveTo>
                      <a:pt x="780" y="637"/>
                    </a:moveTo>
                    <a:cubicBezTo>
                      <a:pt x="795" y="630"/>
                      <a:pt x="808" y="624"/>
                      <a:pt x="821" y="617"/>
                    </a:cubicBezTo>
                    <a:cubicBezTo>
                      <a:pt x="822" y="616"/>
                      <a:pt x="824" y="614"/>
                      <a:pt x="824" y="612"/>
                    </a:cubicBezTo>
                    <a:cubicBezTo>
                      <a:pt x="824" y="596"/>
                      <a:pt x="824" y="579"/>
                      <a:pt x="824" y="561"/>
                    </a:cubicBezTo>
                    <a:cubicBezTo>
                      <a:pt x="809" y="569"/>
                      <a:pt x="796" y="575"/>
                      <a:pt x="783" y="582"/>
                    </a:cubicBezTo>
                    <a:cubicBezTo>
                      <a:pt x="782" y="583"/>
                      <a:pt x="780" y="585"/>
                      <a:pt x="780" y="587"/>
                    </a:cubicBezTo>
                    <a:cubicBezTo>
                      <a:pt x="780" y="603"/>
                      <a:pt x="780" y="619"/>
                      <a:pt x="780" y="637"/>
                    </a:cubicBezTo>
                    <a:close/>
                    <a:moveTo>
                      <a:pt x="780" y="578"/>
                    </a:moveTo>
                    <a:cubicBezTo>
                      <a:pt x="795" y="570"/>
                      <a:pt x="808" y="564"/>
                      <a:pt x="821" y="557"/>
                    </a:cubicBezTo>
                    <a:cubicBezTo>
                      <a:pt x="822" y="557"/>
                      <a:pt x="824" y="555"/>
                      <a:pt x="824" y="553"/>
                    </a:cubicBezTo>
                    <a:cubicBezTo>
                      <a:pt x="824" y="537"/>
                      <a:pt x="824" y="520"/>
                      <a:pt x="824" y="502"/>
                    </a:cubicBezTo>
                    <a:cubicBezTo>
                      <a:pt x="809" y="509"/>
                      <a:pt x="796" y="515"/>
                      <a:pt x="784" y="522"/>
                    </a:cubicBezTo>
                    <a:cubicBezTo>
                      <a:pt x="782" y="523"/>
                      <a:pt x="781" y="525"/>
                      <a:pt x="780" y="527"/>
                    </a:cubicBezTo>
                    <a:cubicBezTo>
                      <a:pt x="780" y="543"/>
                      <a:pt x="780" y="560"/>
                      <a:pt x="780" y="578"/>
                    </a:cubicBezTo>
                    <a:close/>
                    <a:moveTo>
                      <a:pt x="927" y="982"/>
                    </a:moveTo>
                    <a:cubicBezTo>
                      <a:pt x="941" y="975"/>
                      <a:pt x="954" y="969"/>
                      <a:pt x="967" y="962"/>
                    </a:cubicBezTo>
                    <a:cubicBezTo>
                      <a:pt x="969" y="962"/>
                      <a:pt x="970" y="960"/>
                      <a:pt x="970" y="959"/>
                    </a:cubicBezTo>
                    <a:cubicBezTo>
                      <a:pt x="971" y="942"/>
                      <a:pt x="971" y="925"/>
                      <a:pt x="971" y="906"/>
                    </a:cubicBezTo>
                    <a:cubicBezTo>
                      <a:pt x="956" y="914"/>
                      <a:pt x="943" y="920"/>
                      <a:pt x="930" y="927"/>
                    </a:cubicBezTo>
                    <a:cubicBezTo>
                      <a:pt x="929" y="928"/>
                      <a:pt x="927" y="930"/>
                      <a:pt x="927" y="931"/>
                    </a:cubicBezTo>
                    <a:cubicBezTo>
                      <a:pt x="927" y="948"/>
                      <a:pt x="927" y="964"/>
                      <a:pt x="927" y="982"/>
                    </a:cubicBezTo>
                    <a:close/>
                    <a:moveTo>
                      <a:pt x="341" y="1027"/>
                    </a:moveTo>
                    <a:cubicBezTo>
                      <a:pt x="341" y="1045"/>
                      <a:pt x="341" y="1062"/>
                      <a:pt x="341" y="1078"/>
                    </a:cubicBezTo>
                    <a:cubicBezTo>
                      <a:pt x="341" y="1080"/>
                      <a:pt x="342" y="1082"/>
                      <a:pt x="343" y="1083"/>
                    </a:cubicBezTo>
                    <a:cubicBezTo>
                      <a:pt x="356" y="1089"/>
                      <a:pt x="370" y="1096"/>
                      <a:pt x="384" y="1103"/>
                    </a:cubicBezTo>
                    <a:cubicBezTo>
                      <a:pt x="384" y="1085"/>
                      <a:pt x="384" y="1069"/>
                      <a:pt x="384" y="1053"/>
                    </a:cubicBezTo>
                    <a:cubicBezTo>
                      <a:pt x="384" y="1051"/>
                      <a:pt x="383" y="1049"/>
                      <a:pt x="382" y="1048"/>
                    </a:cubicBezTo>
                    <a:cubicBezTo>
                      <a:pt x="369" y="1041"/>
                      <a:pt x="355" y="1035"/>
                      <a:pt x="341" y="1027"/>
                    </a:cubicBezTo>
                    <a:close/>
                    <a:moveTo>
                      <a:pt x="922" y="693"/>
                    </a:moveTo>
                    <a:cubicBezTo>
                      <a:pt x="908" y="700"/>
                      <a:pt x="894" y="707"/>
                      <a:pt x="881" y="713"/>
                    </a:cubicBezTo>
                    <a:cubicBezTo>
                      <a:pt x="880" y="714"/>
                      <a:pt x="879" y="716"/>
                      <a:pt x="879" y="717"/>
                    </a:cubicBezTo>
                    <a:cubicBezTo>
                      <a:pt x="878" y="734"/>
                      <a:pt x="878" y="751"/>
                      <a:pt x="878" y="769"/>
                    </a:cubicBezTo>
                    <a:cubicBezTo>
                      <a:pt x="893" y="762"/>
                      <a:pt x="905" y="755"/>
                      <a:pt x="918" y="749"/>
                    </a:cubicBezTo>
                    <a:cubicBezTo>
                      <a:pt x="920" y="748"/>
                      <a:pt x="922" y="745"/>
                      <a:pt x="922" y="743"/>
                    </a:cubicBezTo>
                    <a:cubicBezTo>
                      <a:pt x="922" y="727"/>
                      <a:pt x="922" y="711"/>
                      <a:pt x="922" y="693"/>
                    </a:cubicBezTo>
                    <a:close/>
                    <a:moveTo>
                      <a:pt x="483" y="735"/>
                    </a:moveTo>
                    <a:cubicBezTo>
                      <a:pt x="483" y="717"/>
                      <a:pt x="483" y="701"/>
                      <a:pt x="482" y="685"/>
                    </a:cubicBezTo>
                    <a:cubicBezTo>
                      <a:pt x="482" y="683"/>
                      <a:pt x="482" y="680"/>
                      <a:pt x="480" y="680"/>
                    </a:cubicBezTo>
                    <a:cubicBezTo>
                      <a:pt x="467" y="673"/>
                      <a:pt x="454" y="666"/>
                      <a:pt x="439" y="659"/>
                    </a:cubicBezTo>
                    <a:cubicBezTo>
                      <a:pt x="439" y="677"/>
                      <a:pt x="439" y="693"/>
                      <a:pt x="439" y="709"/>
                    </a:cubicBezTo>
                    <a:cubicBezTo>
                      <a:pt x="439" y="711"/>
                      <a:pt x="441" y="714"/>
                      <a:pt x="443" y="715"/>
                    </a:cubicBezTo>
                    <a:cubicBezTo>
                      <a:pt x="455" y="722"/>
                      <a:pt x="468" y="728"/>
                      <a:pt x="483" y="735"/>
                    </a:cubicBezTo>
                    <a:close/>
                    <a:moveTo>
                      <a:pt x="684" y="986"/>
                    </a:moveTo>
                    <a:cubicBezTo>
                      <a:pt x="698" y="979"/>
                      <a:pt x="711" y="972"/>
                      <a:pt x="724" y="966"/>
                    </a:cubicBezTo>
                    <a:cubicBezTo>
                      <a:pt x="726" y="965"/>
                      <a:pt x="727" y="963"/>
                      <a:pt x="727" y="961"/>
                    </a:cubicBezTo>
                    <a:cubicBezTo>
                      <a:pt x="727" y="945"/>
                      <a:pt x="727" y="928"/>
                      <a:pt x="727" y="910"/>
                    </a:cubicBezTo>
                    <a:cubicBezTo>
                      <a:pt x="713" y="917"/>
                      <a:pt x="699" y="924"/>
                      <a:pt x="686" y="931"/>
                    </a:cubicBezTo>
                    <a:cubicBezTo>
                      <a:pt x="685" y="931"/>
                      <a:pt x="684" y="934"/>
                      <a:pt x="684" y="936"/>
                    </a:cubicBezTo>
                    <a:cubicBezTo>
                      <a:pt x="684" y="952"/>
                      <a:pt x="684" y="968"/>
                      <a:pt x="684" y="986"/>
                    </a:cubicBezTo>
                    <a:close/>
                    <a:moveTo>
                      <a:pt x="781" y="758"/>
                    </a:moveTo>
                    <a:cubicBezTo>
                      <a:pt x="795" y="751"/>
                      <a:pt x="807" y="745"/>
                      <a:pt x="819" y="739"/>
                    </a:cubicBezTo>
                    <a:cubicBezTo>
                      <a:pt x="821" y="738"/>
                      <a:pt x="823" y="736"/>
                      <a:pt x="824" y="734"/>
                    </a:cubicBezTo>
                    <a:cubicBezTo>
                      <a:pt x="824" y="717"/>
                      <a:pt x="824" y="700"/>
                      <a:pt x="824" y="682"/>
                    </a:cubicBezTo>
                    <a:cubicBezTo>
                      <a:pt x="810" y="689"/>
                      <a:pt x="797" y="695"/>
                      <a:pt x="785" y="701"/>
                    </a:cubicBezTo>
                    <a:cubicBezTo>
                      <a:pt x="783" y="702"/>
                      <a:pt x="781" y="705"/>
                      <a:pt x="781" y="707"/>
                    </a:cubicBezTo>
                    <a:cubicBezTo>
                      <a:pt x="781" y="724"/>
                      <a:pt x="781" y="740"/>
                      <a:pt x="781" y="758"/>
                    </a:cubicBezTo>
                    <a:close/>
                    <a:moveTo>
                      <a:pt x="780" y="697"/>
                    </a:moveTo>
                    <a:cubicBezTo>
                      <a:pt x="795" y="690"/>
                      <a:pt x="808" y="683"/>
                      <a:pt x="820" y="677"/>
                    </a:cubicBezTo>
                    <a:cubicBezTo>
                      <a:pt x="822" y="676"/>
                      <a:pt x="824" y="673"/>
                      <a:pt x="824" y="672"/>
                    </a:cubicBezTo>
                    <a:cubicBezTo>
                      <a:pt x="824" y="655"/>
                      <a:pt x="824" y="638"/>
                      <a:pt x="824" y="621"/>
                    </a:cubicBezTo>
                    <a:cubicBezTo>
                      <a:pt x="809" y="628"/>
                      <a:pt x="796" y="634"/>
                      <a:pt x="783" y="641"/>
                    </a:cubicBezTo>
                    <a:cubicBezTo>
                      <a:pt x="782" y="642"/>
                      <a:pt x="780" y="645"/>
                      <a:pt x="780" y="647"/>
                    </a:cubicBezTo>
                    <a:cubicBezTo>
                      <a:pt x="780" y="663"/>
                      <a:pt x="780" y="679"/>
                      <a:pt x="780" y="697"/>
                    </a:cubicBezTo>
                    <a:close/>
                    <a:moveTo>
                      <a:pt x="971" y="668"/>
                    </a:moveTo>
                    <a:cubicBezTo>
                      <a:pt x="956" y="676"/>
                      <a:pt x="943" y="682"/>
                      <a:pt x="929" y="689"/>
                    </a:cubicBezTo>
                    <a:cubicBezTo>
                      <a:pt x="928" y="690"/>
                      <a:pt x="927" y="691"/>
                      <a:pt x="927" y="693"/>
                    </a:cubicBezTo>
                    <a:cubicBezTo>
                      <a:pt x="927" y="709"/>
                      <a:pt x="927" y="726"/>
                      <a:pt x="927" y="744"/>
                    </a:cubicBezTo>
                    <a:cubicBezTo>
                      <a:pt x="942" y="737"/>
                      <a:pt x="955" y="731"/>
                      <a:pt x="967" y="724"/>
                    </a:cubicBezTo>
                    <a:cubicBezTo>
                      <a:pt x="969" y="723"/>
                      <a:pt x="971" y="720"/>
                      <a:pt x="971" y="719"/>
                    </a:cubicBezTo>
                    <a:cubicBezTo>
                      <a:pt x="971" y="702"/>
                      <a:pt x="971" y="686"/>
                      <a:pt x="971" y="668"/>
                    </a:cubicBezTo>
                    <a:close/>
                    <a:moveTo>
                      <a:pt x="384" y="744"/>
                    </a:moveTo>
                    <a:cubicBezTo>
                      <a:pt x="384" y="727"/>
                      <a:pt x="384" y="711"/>
                      <a:pt x="384" y="695"/>
                    </a:cubicBezTo>
                    <a:cubicBezTo>
                      <a:pt x="384" y="693"/>
                      <a:pt x="383" y="690"/>
                      <a:pt x="382" y="689"/>
                    </a:cubicBezTo>
                    <a:cubicBezTo>
                      <a:pt x="368" y="682"/>
                      <a:pt x="355" y="675"/>
                      <a:pt x="340" y="668"/>
                    </a:cubicBezTo>
                    <a:cubicBezTo>
                      <a:pt x="340" y="686"/>
                      <a:pt x="340" y="702"/>
                      <a:pt x="341" y="719"/>
                    </a:cubicBezTo>
                    <a:cubicBezTo>
                      <a:pt x="341" y="720"/>
                      <a:pt x="342" y="723"/>
                      <a:pt x="344" y="724"/>
                    </a:cubicBezTo>
                    <a:cubicBezTo>
                      <a:pt x="356" y="731"/>
                      <a:pt x="369" y="737"/>
                      <a:pt x="384" y="744"/>
                    </a:cubicBezTo>
                    <a:close/>
                    <a:moveTo>
                      <a:pt x="635" y="1128"/>
                    </a:moveTo>
                    <a:cubicBezTo>
                      <a:pt x="649" y="1121"/>
                      <a:pt x="662" y="1115"/>
                      <a:pt x="675" y="1109"/>
                    </a:cubicBezTo>
                    <a:cubicBezTo>
                      <a:pt x="676" y="1108"/>
                      <a:pt x="678" y="1106"/>
                      <a:pt x="678" y="1104"/>
                    </a:cubicBezTo>
                    <a:cubicBezTo>
                      <a:pt x="678" y="1087"/>
                      <a:pt x="678" y="1071"/>
                      <a:pt x="678" y="1052"/>
                    </a:cubicBezTo>
                    <a:cubicBezTo>
                      <a:pt x="664" y="1060"/>
                      <a:pt x="651" y="1066"/>
                      <a:pt x="638" y="1073"/>
                    </a:cubicBezTo>
                    <a:cubicBezTo>
                      <a:pt x="636" y="1074"/>
                      <a:pt x="635" y="1076"/>
                      <a:pt x="635" y="1078"/>
                    </a:cubicBezTo>
                    <a:cubicBezTo>
                      <a:pt x="635" y="1094"/>
                      <a:pt x="635" y="1111"/>
                      <a:pt x="635" y="1128"/>
                    </a:cubicBezTo>
                    <a:close/>
                    <a:moveTo>
                      <a:pt x="439" y="599"/>
                    </a:moveTo>
                    <a:cubicBezTo>
                      <a:pt x="439" y="617"/>
                      <a:pt x="439" y="634"/>
                      <a:pt x="439" y="650"/>
                    </a:cubicBezTo>
                    <a:cubicBezTo>
                      <a:pt x="439" y="652"/>
                      <a:pt x="440" y="654"/>
                      <a:pt x="442" y="655"/>
                    </a:cubicBezTo>
                    <a:cubicBezTo>
                      <a:pt x="455" y="662"/>
                      <a:pt x="468" y="668"/>
                      <a:pt x="483" y="675"/>
                    </a:cubicBezTo>
                    <a:cubicBezTo>
                      <a:pt x="483" y="658"/>
                      <a:pt x="483" y="642"/>
                      <a:pt x="482" y="626"/>
                    </a:cubicBezTo>
                    <a:cubicBezTo>
                      <a:pt x="482" y="623"/>
                      <a:pt x="481" y="620"/>
                      <a:pt x="479" y="619"/>
                    </a:cubicBezTo>
                    <a:cubicBezTo>
                      <a:pt x="466" y="613"/>
                      <a:pt x="454" y="606"/>
                      <a:pt x="439" y="599"/>
                    </a:cubicBezTo>
                    <a:close/>
                    <a:moveTo>
                      <a:pt x="335" y="899"/>
                    </a:moveTo>
                    <a:cubicBezTo>
                      <a:pt x="335" y="881"/>
                      <a:pt x="335" y="865"/>
                      <a:pt x="335" y="848"/>
                    </a:cubicBezTo>
                    <a:cubicBezTo>
                      <a:pt x="335" y="847"/>
                      <a:pt x="334" y="845"/>
                      <a:pt x="332" y="844"/>
                    </a:cubicBezTo>
                    <a:cubicBezTo>
                      <a:pt x="319" y="837"/>
                      <a:pt x="306" y="831"/>
                      <a:pt x="292" y="824"/>
                    </a:cubicBezTo>
                    <a:cubicBezTo>
                      <a:pt x="292" y="842"/>
                      <a:pt x="292" y="858"/>
                      <a:pt x="292" y="875"/>
                    </a:cubicBezTo>
                    <a:cubicBezTo>
                      <a:pt x="292" y="876"/>
                      <a:pt x="294" y="879"/>
                      <a:pt x="295" y="879"/>
                    </a:cubicBezTo>
                    <a:cubicBezTo>
                      <a:pt x="308" y="886"/>
                      <a:pt x="321" y="892"/>
                      <a:pt x="335" y="899"/>
                    </a:cubicBezTo>
                    <a:close/>
                    <a:moveTo>
                      <a:pt x="635" y="890"/>
                    </a:moveTo>
                    <a:cubicBezTo>
                      <a:pt x="649" y="883"/>
                      <a:pt x="662" y="877"/>
                      <a:pt x="675" y="870"/>
                    </a:cubicBezTo>
                    <a:cubicBezTo>
                      <a:pt x="677" y="869"/>
                      <a:pt x="678" y="867"/>
                      <a:pt x="678" y="865"/>
                    </a:cubicBezTo>
                    <a:cubicBezTo>
                      <a:pt x="678" y="849"/>
                      <a:pt x="678" y="832"/>
                      <a:pt x="678" y="814"/>
                    </a:cubicBezTo>
                    <a:cubicBezTo>
                      <a:pt x="664" y="821"/>
                      <a:pt x="651" y="828"/>
                      <a:pt x="638" y="835"/>
                    </a:cubicBezTo>
                    <a:cubicBezTo>
                      <a:pt x="637" y="835"/>
                      <a:pt x="635" y="838"/>
                      <a:pt x="635" y="840"/>
                    </a:cubicBezTo>
                    <a:cubicBezTo>
                      <a:pt x="635" y="856"/>
                      <a:pt x="635" y="872"/>
                      <a:pt x="635" y="890"/>
                    </a:cubicBezTo>
                    <a:close/>
                    <a:moveTo>
                      <a:pt x="684" y="1045"/>
                    </a:moveTo>
                    <a:cubicBezTo>
                      <a:pt x="698" y="1038"/>
                      <a:pt x="711" y="1032"/>
                      <a:pt x="723" y="1026"/>
                    </a:cubicBezTo>
                    <a:cubicBezTo>
                      <a:pt x="725" y="1025"/>
                      <a:pt x="727" y="1022"/>
                      <a:pt x="727" y="1020"/>
                    </a:cubicBezTo>
                    <a:cubicBezTo>
                      <a:pt x="727" y="1004"/>
                      <a:pt x="727" y="987"/>
                      <a:pt x="727" y="969"/>
                    </a:cubicBezTo>
                    <a:cubicBezTo>
                      <a:pt x="713" y="977"/>
                      <a:pt x="700" y="983"/>
                      <a:pt x="687" y="990"/>
                    </a:cubicBezTo>
                    <a:cubicBezTo>
                      <a:pt x="685" y="991"/>
                      <a:pt x="684" y="994"/>
                      <a:pt x="684" y="996"/>
                    </a:cubicBezTo>
                    <a:cubicBezTo>
                      <a:pt x="684" y="1012"/>
                      <a:pt x="684" y="1028"/>
                      <a:pt x="684" y="1045"/>
                    </a:cubicBezTo>
                    <a:close/>
                    <a:moveTo>
                      <a:pt x="147" y="811"/>
                    </a:moveTo>
                    <a:cubicBezTo>
                      <a:pt x="147" y="829"/>
                      <a:pt x="147" y="845"/>
                      <a:pt x="147" y="861"/>
                    </a:cubicBezTo>
                    <a:cubicBezTo>
                      <a:pt x="147" y="863"/>
                      <a:pt x="148" y="865"/>
                      <a:pt x="149" y="866"/>
                    </a:cubicBezTo>
                    <a:cubicBezTo>
                      <a:pt x="162" y="873"/>
                      <a:pt x="175" y="879"/>
                      <a:pt x="190" y="886"/>
                    </a:cubicBezTo>
                    <a:cubicBezTo>
                      <a:pt x="190" y="868"/>
                      <a:pt x="190" y="852"/>
                      <a:pt x="190" y="836"/>
                    </a:cubicBezTo>
                    <a:cubicBezTo>
                      <a:pt x="190" y="834"/>
                      <a:pt x="188" y="831"/>
                      <a:pt x="186" y="831"/>
                    </a:cubicBezTo>
                    <a:cubicBezTo>
                      <a:pt x="174" y="824"/>
                      <a:pt x="161" y="818"/>
                      <a:pt x="147" y="811"/>
                    </a:cubicBezTo>
                    <a:close/>
                    <a:moveTo>
                      <a:pt x="927" y="923"/>
                    </a:moveTo>
                    <a:cubicBezTo>
                      <a:pt x="942" y="916"/>
                      <a:pt x="955" y="909"/>
                      <a:pt x="968" y="903"/>
                    </a:cubicBezTo>
                    <a:cubicBezTo>
                      <a:pt x="969" y="902"/>
                      <a:pt x="971" y="900"/>
                      <a:pt x="971" y="899"/>
                    </a:cubicBezTo>
                    <a:cubicBezTo>
                      <a:pt x="971" y="882"/>
                      <a:pt x="971" y="866"/>
                      <a:pt x="971" y="847"/>
                    </a:cubicBezTo>
                    <a:cubicBezTo>
                      <a:pt x="956" y="855"/>
                      <a:pt x="943" y="861"/>
                      <a:pt x="930" y="868"/>
                    </a:cubicBezTo>
                    <a:cubicBezTo>
                      <a:pt x="928" y="869"/>
                      <a:pt x="927" y="872"/>
                      <a:pt x="927" y="874"/>
                    </a:cubicBezTo>
                    <a:cubicBezTo>
                      <a:pt x="927" y="890"/>
                      <a:pt x="927" y="905"/>
                      <a:pt x="927" y="923"/>
                    </a:cubicBezTo>
                    <a:close/>
                    <a:moveTo>
                      <a:pt x="286" y="1053"/>
                    </a:moveTo>
                    <a:cubicBezTo>
                      <a:pt x="286" y="1052"/>
                      <a:pt x="287" y="1051"/>
                      <a:pt x="287" y="1051"/>
                    </a:cubicBezTo>
                    <a:cubicBezTo>
                      <a:pt x="287" y="1035"/>
                      <a:pt x="287" y="1019"/>
                      <a:pt x="287" y="1004"/>
                    </a:cubicBezTo>
                    <a:cubicBezTo>
                      <a:pt x="287" y="1002"/>
                      <a:pt x="286" y="999"/>
                      <a:pt x="284" y="999"/>
                    </a:cubicBezTo>
                    <a:cubicBezTo>
                      <a:pt x="271" y="992"/>
                      <a:pt x="258" y="985"/>
                      <a:pt x="244" y="978"/>
                    </a:cubicBezTo>
                    <a:cubicBezTo>
                      <a:pt x="244" y="996"/>
                      <a:pt x="244" y="1013"/>
                      <a:pt x="244" y="1029"/>
                    </a:cubicBezTo>
                    <a:cubicBezTo>
                      <a:pt x="244" y="1031"/>
                      <a:pt x="246" y="1033"/>
                      <a:pt x="247" y="1034"/>
                    </a:cubicBezTo>
                    <a:cubicBezTo>
                      <a:pt x="260" y="1041"/>
                      <a:pt x="273" y="1047"/>
                      <a:pt x="286" y="1053"/>
                    </a:cubicBezTo>
                    <a:close/>
                    <a:moveTo>
                      <a:pt x="684" y="925"/>
                    </a:moveTo>
                    <a:cubicBezTo>
                      <a:pt x="698" y="918"/>
                      <a:pt x="711" y="912"/>
                      <a:pt x="724" y="905"/>
                    </a:cubicBezTo>
                    <a:cubicBezTo>
                      <a:pt x="726" y="905"/>
                      <a:pt x="727" y="902"/>
                      <a:pt x="727" y="900"/>
                    </a:cubicBezTo>
                    <a:cubicBezTo>
                      <a:pt x="727" y="884"/>
                      <a:pt x="727" y="868"/>
                      <a:pt x="727" y="850"/>
                    </a:cubicBezTo>
                    <a:cubicBezTo>
                      <a:pt x="713" y="857"/>
                      <a:pt x="700" y="863"/>
                      <a:pt x="687" y="870"/>
                    </a:cubicBezTo>
                    <a:cubicBezTo>
                      <a:pt x="686" y="871"/>
                      <a:pt x="684" y="873"/>
                      <a:pt x="684" y="875"/>
                    </a:cubicBezTo>
                    <a:cubicBezTo>
                      <a:pt x="684" y="891"/>
                      <a:pt x="684" y="908"/>
                      <a:pt x="684" y="925"/>
                    </a:cubicBezTo>
                    <a:close/>
                    <a:moveTo>
                      <a:pt x="922" y="633"/>
                    </a:moveTo>
                    <a:cubicBezTo>
                      <a:pt x="907" y="641"/>
                      <a:pt x="894" y="647"/>
                      <a:pt x="881" y="654"/>
                    </a:cubicBezTo>
                    <a:cubicBezTo>
                      <a:pt x="880" y="655"/>
                      <a:pt x="879" y="657"/>
                      <a:pt x="879" y="658"/>
                    </a:cubicBezTo>
                    <a:cubicBezTo>
                      <a:pt x="878" y="675"/>
                      <a:pt x="878" y="691"/>
                      <a:pt x="878" y="709"/>
                    </a:cubicBezTo>
                    <a:cubicBezTo>
                      <a:pt x="893" y="702"/>
                      <a:pt x="906" y="696"/>
                      <a:pt x="919" y="689"/>
                    </a:cubicBezTo>
                    <a:cubicBezTo>
                      <a:pt x="920" y="688"/>
                      <a:pt x="922" y="685"/>
                      <a:pt x="922" y="684"/>
                    </a:cubicBezTo>
                    <a:cubicBezTo>
                      <a:pt x="922" y="667"/>
                      <a:pt x="922" y="651"/>
                      <a:pt x="922" y="633"/>
                    </a:cubicBezTo>
                    <a:close/>
                    <a:moveTo>
                      <a:pt x="678" y="575"/>
                    </a:moveTo>
                    <a:cubicBezTo>
                      <a:pt x="663" y="582"/>
                      <a:pt x="650" y="588"/>
                      <a:pt x="638" y="595"/>
                    </a:cubicBezTo>
                    <a:cubicBezTo>
                      <a:pt x="636" y="596"/>
                      <a:pt x="635" y="598"/>
                      <a:pt x="635" y="600"/>
                    </a:cubicBezTo>
                    <a:cubicBezTo>
                      <a:pt x="635" y="616"/>
                      <a:pt x="635" y="633"/>
                      <a:pt x="635" y="650"/>
                    </a:cubicBezTo>
                    <a:cubicBezTo>
                      <a:pt x="649" y="643"/>
                      <a:pt x="662" y="637"/>
                      <a:pt x="674" y="631"/>
                    </a:cubicBezTo>
                    <a:cubicBezTo>
                      <a:pt x="676" y="630"/>
                      <a:pt x="678" y="627"/>
                      <a:pt x="678" y="625"/>
                    </a:cubicBezTo>
                    <a:cubicBezTo>
                      <a:pt x="678" y="609"/>
                      <a:pt x="678" y="593"/>
                      <a:pt x="678" y="575"/>
                    </a:cubicBezTo>
                    <a:close/>
                    <a:moveTo>
                      <a:pt x="384" y="865"/>
                    </a:moveTo>
                    <a:cubicBezTo>
                      <a:pt x="384" y="847"/>
                      <a:pt x="384" y="831"/>
                      <a:pt x="384" y="814"/>
                    </a:cubicBezTo>
                    <a:cubicBezTo>
                      <a:pt x="384" y="813"/>
                      <a:pt x="383" y="811"/>
                      <a:pt x="382" y="810"/>
                    </a:cubicBezTo>
                    <a:cubicBezTo>
                      <a:pt x="369" y="803"/>
                      <a:pt x="355" y="796"/>
                      <a:pt x="341" y="789"/>
                    </a:cubicBezTo>
                    <a:cubicBezTo>
                      <a:pt x="341" y="807"/>
                      <a:pt x="341" y="823"/>
                      <a:pt x="341" y="839"/>
                    </a:cubicBezTo>
                    <a:cubicBezTo>
                      <a:pt x="341" y="841"/>
                      <a:pt x="343" y="844"/>
                      <a:pt x="345" y="845"/>
                    </a:cubicBezTo>
                    <a:cubicBezTo>
                      <a:pt x="357" y="852"/>
                      <a:pt x="370" y="858"/>
                      <a:pt x="384" y="865"/>
                    </a:cubicBezTo>
                    <a:close/>
                    <a:moveTo>
                      <a:pt x="635" y="710"/>
                    </a:moveTo>
                    <a:cubicBezTo>
                      <a:pt x="643" y="706"/>
                      <a:pt x="650" y="701"/>
                      <a:pt x="657" y="699"/>
                    </a:cubicBezTo>
                    <a:cubicBezTo>
                      <a:pt x="676" y="694"/>
                      <a:pt x="681" y="682"/>
                      <a:pt x="678" y="664"/>
                    </a:cubicBezTo>
                    <a:cubicBezTo>
                      <a:pt x="677" y="655"/>
                      <a:pt x="678" y="645"/>
                      <a:pt x="678" y="634"/>
                    </a:cubicBezTo>
                    <a:cubicBezTo>
                      <a:pt x="664" y="641"/>
                      <a:pt x="651" y="648"/>
                      <a:pt x="639" y="654"/>
                    </a:cubicBezTo>
                    <a:cubicBezTo>
                      <a:pt x="637" y="655"/>
                      <a:pt x="635" y="658"/>
                      <a:pt x="635" y="660"/>
                    </a:cubicBezTo>
                    <a:cubicBezTo>
                      <a:pt x="635" y="676"/>
                      <a:pt x="635" y="692"/>
                      <a:pt x="635" y="710"/>
                    </a:cubicBezTo>
                    <a:close/>
                    <a:moveTo>
                      <a:pt x="239" y="851"/>
                    </a:moveTo>
                    <a:cubicBezTo>
                      <a:pt x="239" y="833"/>
                      <a:pt x="239" y="817"/>
                      <a:pt x="238" y="800"/>
                    </a:cubicBezTo>
                    <a:cubicBezTo>
                      <a:pt x="238" y="799"/>
                      <a:pt x="237" y="796"/>
                      <a:pt x="236" y="796"/>
                    </a:cubicBezTo>
                    <a:cubicBezTo>
                      <a:pt x="223" y="789"/>
                      <a:pt x="210" y="782"/>
                      <a:pt x="195" y="775"/>
                    </a:cubicBezTo>
                    <a:cubicBezTo>
                      <a:pt x="195" y="793"/>
                      <a:pt x="195" y="809"/>
                      <a:pt x="195" y="826"/>
                    </a:cubicBezTo>
                    <a:cubicBezTo>
                      <a:pt x="195" y="827"/>
                      <a:pt x="197" y="830"/>
                      <a:pt x="198" y="830"/>
                    </a:cubicBezTo>
                    <a:cubicBezTo>
                      <a:pt x="211" y="837"/>
                      <a:pt x="224" y="844"/>
                      <a:pt x="239" y="851"/>
                    </a:cubicBezTo>
                    <a:close/>
                    <a:moveTo>
                      <a:pt x="635" y="831"/>
                    </a:moveTo>
                    <a:cubicBezTo>
                      <a:pt x="649" y="823"/>
                      <a:pt x="662" y="817"/>
                      <a:pt x="676" y="810"/>
                    </a:cubicBezTo>
                    <a:cubicBezTo>
                      <a:pt x="677" y="810"/>
                      <a:pt x="678" y="808"/>
                      <a:pt x="678" y="806"/>
                    </a:cubicBezTo>
                    <a:cubicBezTo>
                      <a:pt x="678" y="790"/>
                      <a:pt x="678" y="773"/>
                      <a:pt x="678" y="755"/>
                    </a:cubicBezTo>
                    <a:cubicBezTo>
                      <a:pt x="664" y="762"/>
                      <a:pt x="651" y="768"/>
                      <a:pt x="638" y="775"/>
                    </a:cubicBezTo>
                    <a:cubicBezTo>
                      <a:pt x="636" y="776"/>
                      <a:pt x="635" y="778"/>
                      <a:pt x="635" y="780"/>
                    </a:cubicBezTo>
                    <a:cubicBezTo>
                      <a:pt x="635" y="796"/>
                      <a:pt x="635" y="813"/>
                      <a:pt x="635" y="831"/>
                    </a:cubicBezTo>
                    <a:close/>
                    <a:moveTo>
                      <a:pt x="190" y="946"/>
                    </a:moveTo>
                    <a:cubicBezTo>
                      <a:pt x="190" y="928"/>
                      <a:pt x="190" y="912"/>
                      <a:pt x="190" y="896"/>
                    </a:cubicBezTo>
                    <a:cubicBezTo>
                      <a:pt x="190" y="894"/>
                      <a:pt x="189" y="891"/>
                      <a:pt x="187" y="891"/>
                    </a:cubicBezTo>
                    <a:cubicBezTo>
                      <a:pt x="174" y="884"/>
                      <a:pt x="161" y="877"/>
                      <a:pt x="147" y="870"/>
                    </a:cubicBezTo>
                    <a:cubicBezTo>
                      <a:pt x="147" y="889"/>
                      <a:pt x="147" y="905"/>
                      <a:pt x="147" y="921"/>
                    </a:cubicBezTo>
                    <a:cubicBezTo>
                      <a:pt x="147" y="923"/>
                      <a:pt x="149" y="925"/>
                      <a:pt x="150" y="926"/>
                    </a:cubicBezTo>
                    <a:cubicBezTo>
                      <a:pt x="163" y="933"/>
                      <a:pt x="175" y="939"/>
                      <a:pt x="190" y="946"/>
                    </a:cubicBezTo>
                    <a:close/>
                    <a:moveTo>
                      <a:pt x="878" y="828"/>
                    </a:moveTo>
                    <a:cubicBezTo>
                      <a:pt x="893" y="821"/>
                      <a:pt x="906" y="814"/>
                      <a:pt x="919" y="808"/>
                    </a:cubicBezTo>
                    <a:cubicBezTo>
                      <a:pt x="920" y="807"/>
                      <a:pt x="922" y="805"/>
                      <a:pt x="922" y="804"/>
                    </a:cubicBezTo>
                    <a:cubicBezTo>
                      <a:pt x="922" y="787"/>
                      <a:pt x="922" y="770"/>
                      <a:pt x="922" y="752"/>
                    </a:cubicBezTo>
                    <a:cubicBezTo>
                      <a:pt x="908" y="759"/>
                      <a:pt x="895" y="766"/>
                      <a:pt x="882" y="772"/>
                    </a:cubicBezTo>
                    <a:cubicBezTo>
                      <a:pt x="880" y="773"/>
                      <a:pt x="879" y="776"/>
                      <a:pt x="879" y="778"/>
                    </a:cubicBezTo>
                    <a:cubicBezTo>
                      <a:pt x="878" y="794"/>
                      <a:pt x="878" y="810"/>
                      <a:pt x="878" y="828"/>
                    </a:cubicBezTo>
                    <a:close/>
                    <a:moveTo>
                      <a:pt x="927" y="684"/>
                    </a:moveTo>
                    <a:cubicBezTo>
                      <a:pt x="941" y="677"/>
                      <a:pt x="954" y="671"/>
                      <a:pt x="967" y="665"/>
                    </a:cubicBezTo>
                    <a:cubicBezTo>
                      <a:pt x="969" y="664"/>
                      <a:pt x="970" y="661"/>
                      <a:pt x="971" y="660"/>
                    </a:cubicBezTo>
                    <a:cubicBezTo>
                      <a:pt x="971" y="643"/>
                      <a:pt x="971" y="627"/>
                      <a:pt x="971" y="609"/>
                    </a:cubicBezTo>
                    <a:cubicBezTo>
                      <a:pt x="956" y="616"/>
                      <a:pt x="943" y="622"/>
                      <a:pt x="930" y="629"/>
                    </a:cubicBezTo>
                    <a:cubicBezTo>
                      <a:pt x="928" y="630"/>
                      <a:pt x="927" y="633"/>
                      <a:pt x="927" y="635"/>
                    </a:cubicBezTo>
                    <a:cubicBezTo>
                      <a:pt x="927" y="651"/>
                      <a:pt x="927" y="667"/>
                      <a:pt x="927" y="684"/>
                    </a:cubicBezTo>
                    <a:close/>
                    <a:moveTo>
                      <a:pt x="678" y="934"/>
                    </a:moveTo>
                    <a:cubicBezTo>
                      <a:pt x="664" y="941"/>
                      <a:pt x="651" y="947"/>
                      <a:pt x="639" y="954"/>
                    </a:cubicBezTo>
                    <a:cubicBezTo>
                      <a:pt x="637" y="955"/>
                      <a:pt x="635" y="957"/>
                      <a:pt x="635" y="959"/>
                    </a:cubicBezTo>
                    <a:cubicBezTo>
                      <a:pt x="635" y="975"/>
                      <a:pt x="635" y="992"/>
                      <a:pt x="635" y="1010"/>
                    </a:cubicBezTo>
                    <a:cubicBezTo>
                      <a:pt x="649" y="1002"/>
                      <a:pt x="662" y="996"/>
                      <a:pt x="675" y="990"/>
                    </a:cubicBezTo>
                    <a:cubicBezTo>
                      <a:pt x="677" y="989"/>
                      <a:pt x="678" y="986"/>
                      <a:pt x="678" y="984"/>
                    </a:cubicBezTo>
                    <a:cubicBezTo>
                      <a:pt x="678" y="968"/>
                      <a:pt x="678" y="952"/>
                      <a:pt x="678" y="934"/>
                    </a:cubicBezTo>
                    <a:close/>
                    <a:moveTo>
                      <a:pt x="488" y="743"/>
                    </a:moveTo>
                    <a:cubicBezTo>
                      <a:pt x="488" y="761"/>
                      <a:pt x="488" y="777"/>
                      <a:pt x="488" y="793"/>
                    </a:cubicBezTo>
                    <a:cubicBezTo>
                      <a:pt x="488" y="795"/>
                      <a:pt x="489" y="798"/>
                      <a:pt x="491" y="798"/>
                    </a:cubicBezTo>
                    <a:cubicBezTo>
                      <a:pt x="504" y="805"/>
                      <a:pt x="517" y="812"/>
                      <a:pt x="531" y="819"/>
                    </a:cubicBezTo>
                    <a:cubicBezTo>
                      <a:pt x="531" y="801"/>
                      <a:pt x="531" y="785"/>
                      <a:pt x="531" y="768"/>
                    </a:cubicBezTo>
                    <a:cubicBezTo>
                      <a:pt x="531" y="767"/>
                      <a:pt x="530" y="764"/>
                      <a:pt x="529" y="763"/>
                    </a:cubicBezTo>
                    <a:cubicBezTo>
                      <a:pt x="516" y="757"/>
                      <a:pt x="502" y="750"/>
                      <a:pt x="488" y="743"/>
                    </a:cubicBezTo>
                    <a:close/>
                    <a:moveTo>
                      <a:pt x="434" y="710"/>
                    </a:moveTo>
                    <a:cubicBezTo>
                      <a:pt x="434" y="692"/>
                      <a:pt x="434" y="676"/>
                      <a:pt x="434" y="659"/>
                    </a:cubicBezTo>
                    <a:cubicBezTo>
                      <a:pt x="434" y="658"/>
                      <a:pt x="433" y="656"/>
                      <a:pt x="432" y="655"/>
                    </a:cubicBezTo>
                    <a:cubicBezTo>
                      <a:pt x="419" y="648"/>
                      <a:pt x="405" y="642"/>
                      <a:pt x="391" y="635"/>
                    </a:cubicBezTo>
                    <a:cubicBezTo>
                      <a:pt x="391" y="652"/>
                      <a:pt x="391" y="668"/>
                      <a:pt x="391" y="685"/>
                    </a:cubicBezTo>
                    <a:cubicBezTo>
                      <a:pt x="391" y="686"/>
                      <a:pt x="392" y="689"/>
                      <a:pt x="393" y="690"/>
                    </a:cubicBezTo>
                    <a:cubicBezTo>
                      <a:pt x="406" y="697"/>
                      <a:pt x="420" y="703"/>
                      <a:pt x="434" y="710"/>
                    </a:cubicBezTo>
                    <a:close/>
                    <a:moveTo>
                      <a:pt x="629" y="1077"/>
                    </a:moveTo>
                    <a:cubicBezTo>
                      <a:pt x="621" y="1082"/>
                      <a:pt x="614" y="1086"/>
                      <a:pt x="606" y="1088"/>
                    </a:cubicBezTo>
                    <a:cubicBezTo>
                      <a:pt x="590" y="1094"/>
                      <a:pt x="583" y="1104"/>
                      <a:pt x="586" y="1121"/>
                    </a:cubicBezTo>
                    <a:cubicBezTo>
                      <a:pt x="588" y="1131"/>
                      <a:pt x="586" y="1141"/>
                      <a:pt x="586" y="1153"/>
                    </a:cubicBezTo>
                    <a:cubicBezTo>
                      <a:pt x="601" y="1146"/>
                      <a:pt x="613" y="1140"/>
                      <a:pt x="626" y="1133"/>
                    </a:cubicBezTo>
                    <a:cubicBezTo>
                      <a:pt x="627" y="1133"/>
                      <a:pt x="629" y="1130"/>
                      <a:pt x="629" y="1128"/>
                    </a:cubicBezTo>
                    <a:cubicBezTo>
                      <a:pt x="629" y="1112"/>
                      <a:pt x="629" y="1095"/>
                      <a:pt x="629" y="1077"/>
                    </a:cubicBezTo>
                    <a:close/>
                    <a:moveTo>
                      <a:pt x="537" y="700"/>
                    </a:moveTo>
                    <a:cubicBezTo>
                      <a:pt x="552" y="693"/>
                      <a:pt x="564" y="686"/>
                      <a:pt x="577" y="680"/>
                    </a:cubicBezTo>
                    <a:cubicBezTo>
                      <a:pt x="578" y="679"/>
                      <a:pt x="580" y="677"/>
                      <a:pt x="580" y="675"/>
                    </a:cubicBezTo>
                    <a:cubicBezTo>
                      <a:pt x="581" y="658"/>
                      <a:pt x="581" y="642"/>
                      <a:pt x="581" y="624"/>
                    </a:cubicBezTo>
                    <a:cubicBezTo>
                      <a:pt x="566" y="631"/>
                      <a:pt x="553" y="638"/>
                      <a:pt x="540" y="644"/>
                    </a:cubicBezTo>
                    <a:cubicBezTo>
                      <a:pt x="539" y="645"/>
                      <a:pt x="537" y="647"/>
                      <a:pt x="537" y="648"/>
                    </a:cubicBezTo>
                    <a:cubicBezTo>
                      <a:pt x="537" y="665"/>
                      <a:pt x="537" y="681"/>
                      <a:pt x="537" y="700"/>
                    </a:cubicBezTo>
                    <a:close/>
                    <a:moveTo>
                      <a:pt x="732" y="721"/>
                    </a:moveTo>
                    <a:cubicBezTo>
                      <a:pt x="746" y="714"/>
                      <a:pt x="759" y="708"/>
                      <a:pt x="771" y="701"/>
                    </a:cubicBezTo>
                    <a:cubicBezTo>
                      <a:pt x="773" y="701"/>
                      <a:pt x="775" y="698"/>
                      <a:pt x="775" y="696"/>
                    </a:cubicBezTo>
                    <a:cubicBezTo>
                      <a:pt x="775" y="680"/>
                      <a:pt x="775" y="663"/>
                      <a:pt x="775" y="645"/>
                    </a:cubicBezTo>
                    <a:cubicBezTo>
                      <a:pt x="761" y="652"/>
                      <a:pt x="748" y="659"/>
                      <a:pt x="735" y="666"/>
                    </a:cubicBezTo>
                    <a:cubicBezTo>
                      <a:pt x="733" y="666"/>
                      <a:pt x="732" y="669"/>
                      <a:pt x="732" y="671"/>
                    </a:cubicBezTo>
                    <a:cubicBezTo>
                      <a:pt x="732" y="687"/>
                      <a:pt x="732" y="703"/>
                      <a:pt x="732" y="721"/>
                    </a:cubicBezTo>
                    <a:close/>
                    <a:moveTo>
                      <a:pt x="195" y="656"/>
                    </a:moveTo>
                    <a:cubicBezTo>
                      <a:pt x="195" y="675"/>
                      <a:pt x="195" y="691"/>
                      <a:pt x="195" y="707"/>
                    </a:cubicBezTo>
                    <a:cubicBezTo>
                      <a:pt x="195" y="709"/>
                      <a:pt x="197" y="711"/>
                      <a:pt x="198" y="712"/>
                    </a:cubicBezTo>
                    <a:cubicBezTo>
                      <a:pt x="211" y="718"/>
                      <a:pt x="224" y="725"/>
                      <a:pt x="239" y="732"/>
                    </a:cubicBezTo>
                    <a:cubicBezTo>
                      <a:pt x="239" y="714"/>
                      <a:pt x="239" y="697"/>
                      <a:pt x="238" y="681"/>
                    </a:cubicBezTo>
                    <a:cubicBezTo>
                      <a:pt x="238" y="679"/>
                      <a:pt x="237" y="677"/>
                      <a:pt x="236" y="677"/>
                    </a:cubicBezTo>
                    <a:cubicBezTo>
                      <a:pt x="223" y="670"/>
                      <a:pt x="210" y="664"/>
                      <a:pt x="195" y="656"/>
                    </a:cubicBezTo>
                    <a:close/>
                    <a:moveTo>
                      <a:pt x="531" y="1178"/>
                    </a:moveTo>
                    <a:cubicBezTo>
                      <a:pt x="531" y="1160"/>
                      <a:pt x="531" y="1144"/>
                      <a:pt x="531" y="1128"/>
                    </a:cubicBezTo>
                    <a:cubicBezTo>
                      <a:pt x="531" y="1126"/>
                      <a:pt x="530" y="1123"/>
                      <a:pt x="528" y="1122"/>
                    </a:cubicBezTo>
                    <a:cubicBezTo>
                      <a:pt x="515" y="1115"/>
                      <a:pt x="503" y="1109"/>
                      <a:pt x="488" y="1102"/>
                    </a:cubicBezTo>
                    <a:cubicBezTo>
                      <a:pt x="488" y="1120"/>
                      <a:pt x="488" y="1137"/>
                      <a:pt x="488" y="1153"/>
                    </a:cubicBezTo>
                    <a:cubicBezTo>
                      <a:pt x="488" y="1155"/>
                      <a:pt x="490" y="1157"/>
                      <a:pt x="492" y="1158"/>
                    </a:cubicBezTo>
                    <a:cubicBezTo>
                      <a:pt x="504" y="1164"/>
                      <a:pt x="517" y="1170"/>
                      <a:pt x="531" y="1178"/>
                    </a:cubicBezTo>
                    <a:close/>
                    <a:moveTo>
                      <a:pt x="335" y="719"/>
                    </a:moveTo>
                    <a:cubicBezTo>
                      <a:pt x="335" y="710"/>
                      <a:pt x="335" y="701"/>
                      <a:pt x="335" y="693"/>
                    </a:cubicBezTo>
                    <a:cubicBezTo>
                      <a:pt x="335" y="684"/>
                      <a:pt x="338" y="673"/>
                      <a:pt x="334" y="666"/>
                    </a:cubicBezTo>
                    <a:cubicBezTo>
                      <a:pt x="329" y="659"/>
                      <a:pt x="318" y="657"/>
                      <a:pt x="310" y="653"/>
                    </a:cubicBezTo>
                    <a:cubicBezTo>
                      <a:pt x="305" y="650"/>
                      <a:pt x="299" y="647"/>
                      <a:pt x="292" y="644"/>
                    </a:cubicBezTo>
                    <a:cubicBezTo>
                      <a:pt x="292" y="662"/>
                      <a:pt x="292" y="678"/>
                      <a:pt x="292" y="694"/>
                    </a:cubicBezTo>
                    <a:cubicBezTo>
                      <a:pt x="292" y="696"/>
                      <a:pt x="293" y="698"/>
                      <a:pt x="294" y="699"/>
                    </a:cubicBezTo>
                    <a:cubicBezTo>
                      <a:pt x="308" y="706"/>
                      <a:pt x="321" y="712"/>
                      <a:pt x="335" y="719"/>
                    </a:cubicBezTo>
                    <a:close/>
                    <a:moveTo>
                      <a:pt x="147" y="632"/>
                    </a:moveTo>
                    <a:cubicBezTo>
                      <a:pt x="147" y="650"/>
                      <a:pt x="147" y="666"/>
                      <a:pt x="147" y="682"/>
                    </a:cubicBezTo>
                    <a:cubicBezTo>
                      <a:pt x="147" y="684"/>
                      <a:pt x="148" y="686"/>
                      <a:pt x="150" y="687"/>
                    </a:cubicBezTo>
                    <a:cubicBezTo>
                      <a:pt x="163" y="694"/>
                      <a:pt x="176" y="700"/>
                      <a:pt x="190" y="707"/>
                    </a:cubicBezTo>
                    <a:cubicBezTo>
                      <a:pt x="190" y="690"/>
                      <a:pt x="190" y="673"/>
                      <a:pt x="190" y="657"/>
                    </a:cubicBezTo>
                    <a:cubicBezTo>
                      <a:pt x="190" y="655"/>
                      <a:pt x="188" y="653"/>
                      <a:pt x="187" y="652"/>
                    </a:cubicBezTo>
                    <a:cubicBezTo>
                      <a:pt x="174" y="645"/>
                      <a:pt x="161" y="639"/>
                      <a:pt x="147" y="632"/>
                    </a:cubicBezTo>
                    <a:close/>
                    <a:moveTo>
                      <a:pt x="190" y="1005"/>
                    </a:moveTo>
                    <a:cubicBezTo>
                      <a:pt x="190" y="994"/>
                      <a:pt x="189" y="985"/>
                      <a:pt x="190" y="976"/>
                    </a:cubicBezTo>
                    <a:cubicBezTo>
                      <a:pt x="193" y="957"/>
                      <a:pt x="187" y="945"/>
                      <a:pt x="168" y="940"/>
                    </a:cubicBezTo>
                    <a:cubicBezTo>
                      <a:pt x="161" y="938"/>
                      <a:pt x="155" y="934"/>
                      <a:pt x="147" y="930"/>
                    </a:cubicBezTo>
                    <a:cubicBezTo>
                      <a:pt x="147" y="948"/>
                      <a:pt x="147" y="964"/>
                      <a:pt x="147" y="979"/>
                    </a:cubicBezTo>
                    <a:cubicBezTo>
                      <a:pt x="147" y="981"/>
                      <a:pt x="149" y="984"/>
                      <a:pt x="151" y="985"/>
                    </a:cubicBezTo>
                    <a:cubicBezTo>
                      <a:pt x="163" y="992"/>
                      <a:pt x="176" y="998"/>
                      <a:pt x="190" y="1005"/>
                    </a:cubicBezTo>
                    <a:close/>
                    <a:moveTo>
                      <a:pt x="824" y="921"/>
                    </a:moveTo>
                    <a:cubicBezTo>
                      <a:pt x="814" y="926"/>
                      <a:pt x="805" y="931"/>
                      <a:pt x="796" y="934"/>
                    </a:cubicBezTo>
                    <a:cubicBezTo>
                      <a:pt x="783" y="939"/>
                      <a:pt x="779" y="946"/>
                      <a:pt x="780" y="960"/>
                    </a:cubicBezTo>
                    <a:cubicBezTo>
                      <a:pt x="782" y="971"/>
                      <a:pt x="781" y="983"/>
                      <a:pt x="781" y="996"/>
                    </a:cubicBezTo>
                    <a:cubicBezTo>
                      <a:pt x="795" y="989"/>
                      <a:pt x="807" y="983"/>
                      <a:pt x="819" y="977"/>
                    </a:cubicBezTo>
                    <a:cubicBezTo>
                      <a:pt x="821" y="976"/>
                      <a:pt x="824" y="973"/>
                      <a:pt x="824" y="972"/>
                    </a:cubicBezTo>
                    <a:cubicBezTo>
                      <a:pt x="824" y="955"/>
                      <a:pt x="824" y="939"/>
                      <a:pt x="824" y="921"/>
                    </a:cubicBezTo>
                    <a:close/>
                    <a:moveTo>
                      <a:pt x="341" y="908"/>
                    </a:moveTo>
                    <a:cubicBezTo>
                      <a:pt x="341" y="927"/>
                      <a:pt x="341" y="943"/>
                      <a:pt x="341" y="959"/>
                    </a:cubicBezTo>
                    <a:cubicBezTo>
                      <a:pt x="341" y="961"/>
                      <a:pt x="341" y="963"/>
                      <a:pt x="343" y="964"/>
                    </a:cubicBezTo>
                    <a:cubicBezTo>
                      <a:pt x="356" y="970"/>
                      <a:pt x="369" y="977"/>
                      <a:pt x="384" y="984"/>
                    </a:cubicBezTo>
                    <a:cubicBezTo>
                      <a:pt x="384" y="966"/>
                      <a:pt x="384" y="950"/>
                      <a:pt x="384" y="934"/>
                    </a:cubicBezTo>
                    <a:cubicBezTo>
                      <a:pt x="384" y="932"/>
                      <a:pt x="382" y="929"/>
                      <a:pt x="380" y="928"/>
                    </a:cubicBezTo>
                    <a:cubicBezTo>
                      <a:pt x="368" y="922"/>
                      <a:pt x="355" y="916"/>
                      <a:pt x="341" y="908"/>
                    </a:cubicBezTo>
                    <a:close/>
                    <a:moveTo>
                      <a:pt x="586" y="974"/>
                    </a:moveTo>
                    <a:cubicBezTo>
                      <a:pt x="601" y="967"/>
                      <a:pt x="613" y="961"/>
                      <a:pt x="626" y="954"/>
                    </a:cubicBezTo>
                    <a:cubicBezTo>
                      <a:pt x="627" y="954"/>
                      <a:pt x="629" y="952"/>
                      <a:pt x="629" y="951"/>
                    </a:cubicBezTo>
                    <a:cubicBezTo>
                      <a:pt x="629" y="934"/>
                      <a:pt x="629" y="917"/>
                      <a:pt x="629" y="898"/>
                    </a:cubicBezTo>
                    <a:cubicBezTo>
                      <a:pt x="615" y="905"/>
                      <a:pt x="603" y="911"/>
                      <a:pt x="590" y="918"/>
                    </a:cubicBezTo>
                    <a:cubicBezTo>
                      <a:pt x="589" y="919"/>
                      <a:pt x="587" y="922"/>
                      <a:pt x="587" y="924"/>
                    </a:cubicBezTo>
                    <a:cubicBezTo>
                      <a:pt x="586" y="940"/>
                      <a:pt x="586" y="956"/>
                      <a:pt x="586" y="974"/>
                    </a:cubicBezTo>
                    <a:close/>
                    <a:moveTo>
                      <a:pt x="292" y="884"/>
                    </a:moveTo>
                    <a:cubicBezTo>
                      <a:pt x="292" y="902"/>
                      <a:pt x="292" y="919"/>
                      <a:pt x="292" y="935"/>
                    </a:cubicBezTo>
                    <a:cubicBezTo>
                      <a:pt x="292" y="937"/>
                      <a:pt x="293" y="939"/>
                      <a:pt x="295" y="939"/>
                    </a:cubicBezTo>
                    <a:cubicBezTo>
                      <a:pt x="308" y="946"/>
                      <a:pt x="321" y="952"/>
                      <a:pt x="335" y="960"/>
                    </a:cubicBezTo>
                    <a:cubicBezTo>
                      <a:pt x="335" y="942"/>
                      <a:pt x="335" y="926"/>
                      <a:pt x="335" y="909"/>
                    </a:cubicBezTo>
                    <a:cubicBezTo>
                      <a:pt x="335" y="908"/>
                      <a:pt x="334" y="905"/>
                      <a:pt x="332" y="904"/>
                    </a:cubicBezTo>
                    <a:cubicBezTo>
                      <a:pt x="320" y="898"/>
                      <a:pt x="307" y="891"/>
                      <a:pt x="292" y="884"/>
                    </a:cubicBezTo>
                    <a:close/>
                    <a:moveTo>
                      <a:pt x="292" y="943"/>
                    </a:moveTo>
                    <a:cubicBezTo>
                      <a:pt x="292" y="962"/>
                      <a:pt x="292" y="978"/>
                      <a:pt x="292" y="994"/>
                    </a:cubicBezTo>
                    <a:cubicBezTo>
                      <a:pt x="292" y="996"/>
                      <a:pt x="294" y="998"/>
                      <a:pt x="295" y="999"/>
                    </a:cubicBezTo>
                    <a:cubicBezTo>
                      <a:pt x="308" y="1006"/>
                      <a:pt x="321" y="1012"/>
                      <a:pt x="335" y="1019"/>
                    </a:cubicBezTo>
                    <a:cubicBezTo>
                      <a:pt x="335" y="1001"/>
                      <a:pt x="335" y="985"/>
                      <a:pt x="335" y="969"/>
                    </a:cubicBezTo>
                    <a:cubicBezTo>
                      <a:pt x="335" y="967"/>
                      <a:pt x="334" y="964"/>
                      <a:pt x="332" y="964"/>
                    </a:cubicBezTo>
                    <a:cubicBezTo>
                      <a:pt x="319" y="957"/>
                      <a:pt x="307" y="951"/>
                      <a:pt x="292" y="943"/>
                    </a:cubicBezTo>
                    <a:close/>
                    <a:moveTo>
                      <a:pt x="490" y="865"/>
                    </a:moveTo>
                    <a:cubicBezTo>
                      <a:pt x="489" y="866"/>
                      <a:pt x="488" y="866"/>
                      <a:pt x="488" y="867"/>
                    </a:cubicBezTo>
                    <a:cubicBezTo>
                      <a:pt x="488" y="883"/>
                      <a:pt x="488" y="898"/>
                      <a:pt x="488" y="914"/>
                    </a:cubicBezTo>
                    <a:cubicBezTo>
                      <a:pt x="488" y="916"/>
                      <a:pt x="489" y="918"/>
                      <a:pt x="490" y="919"/>
                    </a:cubicBezTo>
                    <a:cubicBezTo>
                      <a:pt x="504" y="926"/>
                      <a:pt x="517" y="932"/>
                      <a:pt x="531" y="939"/>
                    </a:cubicBezTo>
                    <a:cubicBezTo>
                      <a:pt x="531" y="922"/>
                      <a:pt x="531" y="906"/>
                      <a:pt x="531" y="890"/>
                    </a:cubicBezTo>
                    <a:cubicBezTo>
                      <a:pt x="531" y="888"/>
                      <a:pt x="529" y="884"/>
                      <a:pt x="527" y="883"/>
                    </a:cubicBezTo>
                    <a:cubicBezTo>
                      <a:pt x="515" y="877"/>
                      <a:pt x="502" y="871"/>
                      <a:pt x="490" y="865"/>
                    </a:cubicBezTo>
                    <a:close/>
                    <a:moveTo>
                      <a:pt x="824" y="861"/>
                    </a:moveTo>
                    <a:cubicBezTo>
                      <a:pt x="810" y="868"/>
                      <a:pt x="797" y="874"/>
                      <a:pt x="785" y="881"/>
                    </a:cubicBezTo>
                    <a:cubicBezTo>
                      <a:pt x="783" y="881"/>
                      <a:pt x="781" y="884"/>
                      <a:pt x="781" y="886"/>
                    </a:cubicBezTo>
                    <a:cubicBezTo>
                      <a:pt x="781" y="902"/>
                      <a:pt x="781" y="919"/>
                      <a:pt x="781" y="937"/>
                    </a:cubicBezTo>
                    <a:cubicBezTo>
                      <a:pt x="795" y="930"/>
                      <a:pt x="808" y="923"/>
                      <a:pt x="820" y="917"/>
                    </a:cubicBezTo>
                    <a:cubicBezTo>
                      <a:pt x="822" y="916"/>
                      <a:pt x="824" y="913"/>
                      <a:pt x="824" y="911"/>
                    </a:cubicBezTo>
                    <a:cubicBezTo>
                      <a:pt x="824" y="895"/>
                      <a:pt x="824" y="879"/>
                      <a:pt x="824" y="861"/>
                    </a:cubicBezTo>
                    <a:close/>
                    <a:moveTo>
                      <a:pt x="384" y="1044"/>
                    </a:moveTo>
                    <a:cubicBezTo>
                      <a:pt x="384" y="1026"/>
                      <a:pt x="384" y="1009"/>
                      <a:pt x="384" y="993"/>
                    </a:cubicBezTo>
                    <a:cubicBezTo>
                      <a:pt x="384" y="991"/>
                      <a:pt x="383" y="989"/>
                      <a:pt x="381" y="989"/>
                    </a:cubicBezTo>
                    <a:cubicBezTo>
                      <a:pt x="368" y="982"/>
                      <a:pt x="355" y="975"/>
                      <a:pt x="341" y="968"/>
                    </a:cubicBezTo>
                    <a:cubicBezTo>
                      <a:pt x="341" y="986"/>
                      <a:pt x="341" y="1003"/>
                      <a:pt x="341" y="1019"/>
                    </a:cubicBezTo>
                    <a:cubicBezTo>
                      <a:pt x="341" y="1021"/>
                      <a:pt x="342" y="1023"/>
                      <a:pt x="343" y="1023"/>
                    </a:cubicBezTo>
                    <a:cubicBezTo>
                      <a:pt x="356" y="1030"/>
                      <a:pt x="369" y="1037"/>
                      <a:pt x="384" y="1044"/>
                    </a:cubicBezTo>
                    <a:close/>
                    <a:moveTo>
                      <a:pt x="98" y="846"/>
                    </a:moveTo>
                    <a:cubicBezTo>
                      <a:pt x="98" y="864"/>
                      <a:pt x="98" y="880"/>
                      <a:pt x="99" y="896"/>
                    </a:cubicBezTo>
                    <a:cubicBezTo>
                      <a:pt x="99" y="897"/>
                      <a:pt x="99" y="900"/>
                      <a:pt x="100" y="901"/>
                    </a:cubicBezTo>
                    <a:cubicBezTo>
                      <a:pt x="114" y="908"/>
                      <a:pt x="127" y="914"/>
                      <a:pt x="142" y="921"/>
                    </a:cubicBezTo>
                    <a:cubicBezTo>
                      <a:pt x="142" y="903"/>
                      <a:pt x="142" y="887"/>
                      <a:pt x="142" y="871"/>
                    </a:cubicBezTo>
                    <a:cubicBezTo>
                      <a:pt x="142" y="869"/>
                      <a:pt x="140" y="867"/>
                      <a:pt x="139" y="866"/>
                    </a:cubicBezTo>
                    <a:cubicBezTo>
                      <a:pt x="126" y="859"/>
                      <a:pt x="113" y="853"/>
                      <a:pt x="98" y="846"/>
                    </a:cubicBezTo>
                    <a:close/>
                    <a:moveTo>
                      <a:pt x="586" y="915"/>
                    </a:moveTo>
                    <a:cubicBezTo>
                      <a:pt x="601" y="907"/>
                      <a:pt x="614" y="901"/>
                      <a:pt x="627" y="895"/>
                    </a:cubicBezTo>
                    <a:cubicBezTo>
                      <a:pt x="628" y="894"/>
                      <a:pt x="629" y="892"/>
                      <a:pt x="629" y="890"/>
                    </a:cubicBezTo>
                    <a:cubicBezTo>
                      <a:pt x="629" y="874"/>
                      <a:pt x="629" y="857"/>
                      <a:pt x="629" y="839"/>
                    </a:cubicBezTo>
                    <a:cubicBezTo>
                      <a:pt x="615" y="846"/>
                      <a:pt x="603" y="852"/>
                      <a:pt x="591" y="859"/>
                    </a:cubicBezTo>
                    <a:cubicBezTo>
                      <a:pt x="589" y="860"/>
                      <a:pt x="587" y="863"/>
                      <a:pt x="587" y="865"/>
                    </a:cubicBezTo>
                    <a:cubicBezTo>
                      <a:pt x="586" y="881"/>
                      <a:pt x="586" y="897"/>
                      <a:pt x="586" y="915"/>
                    </a:cubicBezTo>
                    <a:close/>
                    <a:moveTo>
                      <a:pt x="488" y="804"/>
                    </a:moveTo>
                    <a:cubicBezTo>
                      <a:pt x="488" y="822"/>
                      <a:pt x="488" y="839"/>
                      <a:pt x="488" y="855"/>
                    </a:cubicBezTo>
                    <a:cubicBezTo>
                      <a:pt x="488" y="856"/>
                      <a:pt x="489" y="859"/>
                      <a:pt x="490" y="859"/>
                    </a:cubicBezTo>
                    <a:cubicBezTo>
                      <a:pt x="504" y="866"/>
                      <a:pt x="517" y="873"/>
                      <a:pt x="531" y="880"/>
                    </a:cubicBezTo>
                    <a:cubicBezTo>
                      <a:pt x="531" y="862"/>
                      <a:pt x="531" y="846"/>
                      <a:pt x="531" y="831"/>
                    </a:cubicBezTo>
                    <a:cubicBezTo>
                      <a:pt x="531" y="828"/>
                      <a:pt x="529" y="825"/>
                      <a:pt x="527" y="824"/>
                    </a:cubicBezTo>
                    <a:cubicBezTo>
                      <a:pt x="515" y="817"/>
                      <a:pt x="502" y="811"/>
                      <a:pt x="488" y="804"/>
                    </a:cubicBezTo>
                    <a:close/>
                    <a:moveTo>
                      <a:pt x="287" y="875"/>
                    </a:moveTo>
                    <a:cubicBezTo>
                      <a:pt x="287" y="857"/>
                      <a:pt x="287" y="841"/>
                      <a:pt x="287" y="824"/>
                    </a:cubicBezTo>
                    <a:cubicBezTo>
                      <a:pt x="287" y="823"/>
                      <a:pt x="285" y="820"/>
                      <a:pt x="284" y="819"/>
                    </a:cubicBezTo>
                    <a:cubicBezTo>
                      <a:pt x="271" y="813"/>
                      <a:pt x="258" y="807"/>
                      <a:pt x="244" y="800"/>
                    </a:cubicBezTo>
                    <a:cubicBezTo>
                      <a:pt x="244" y="817"/>
                      <a:pt x="244" y="834"/>
                      <a:pt x="244" y="850"/>
                    </a:cubicBezTo>
                    <a:cubicBezTo>
                      <a:pt x="244" y="852"/>
                      <a:pt x="246" y="854"/>
                      <a:pt x="247" y="855"/>
                    </a:cubicBezTo>
                    <a:cubicBezTo>
                      <a:pt x="260" y="862"/>
                      <a:pt x="273" y="868"/>
                      <a:pt x="287" y="875"/>
                    </a:cubicBezTo>
                    <a:close/>
                    <a:moveTo>
                      <a:pt x="781" y="1055"/>
                    </a:moveTo>
                    <a:cubicBezTo>
                      <a:pt x="795" y="1048"/>
                      <a:pt x="807" y="1042"/>
                      <a:pt x="820" y="1036"/>
                    </a:cubicBezTo>
                    <a:cubicBezTo>
                      <a:pt x="821" y="1035"/>
                      <a:pt x="824" y="1033"/>
                      <a:pt x="824" y="1031"/>
                    </a:cubicBezTo>
                    <a:cubicBezTo>
                      <a:pt x="824" y="1014"/>
                      <a:pt x="824" y="998"/>
                      <a:pt x="824" y="980"/>
                    </a:cubicBezTo>
                    <a:cubicBezTo>
                      <a:pt x="810" y="987"/>
                      <a:pt x="797" y="993"/>
                      <a:pt x="784" y="1000"/>
                    </a:cubicBezTo>
                    <a:cubicBezTo>
                      <a:pt x="783" y="1001"/>
                      <a:pt x="781" y="1003"/>
                      <a:pt x="781" y="1005"/>
                    </a:cubicBezTo>
                    <a:cubicBezTo>
                      <a:pt x="781" y="1021"/>
                      <a:pt x="781" y="1037"/>
                      <a:pt x="781" y="1055"/>
                    </a:cubicBezTo>
                    <a:close/>
                    <a:moveTo>
                      <a:pt x="927" y="863"/>
                    </a:moveTo>
                    <a:cubicBezTo>
                      <a:pt x="942" y="856"/>
                      <a:pt x="955" y="850"/>
                      <a:pt x="968" y="843"/>
                    </a:cubicBezTo>
                    <a:cubicBezTo>
                      <a:pt x="969" y="842"/>
                      <a:pt x="971" y="840"/>
                      <a:pt x="971" y="839"/>
                    </a:cubicBezTo>
                    <a:cubicBezTo>
                      <a:pt x="971" y="822"/>
                      <a:pt x="971" y="806"/>
                      <a:pt x="971" y="788"/>
                    </a:cubicBezTo>
                    <a:cubicBezTo>
                      <a:pt x="956" y="795"/>
                      <a:pt x="943" y="801"/>
                      <a:pt x="930" y="808"/>
                    </a:cubicBezTo>
                    <a:cubicBezTo>
                      <a:pt x="929" y="809"/>
                      <a:pt x="927" y="811"/>
                      <a:pt x="927" y="812"/>
                    </a:cubicBezTo>
                    <a:cubicBezTo>
                      <a:pt x="927" y="829"/>
                      <a:pt x="927" y="845"/>
                      <a:pt x="927" y="863"/>
                    </a:cubicBezTo>
                    <a:close/>
                    <a:moveTo>
                      <a:pt x="142" y="862"/>
                    </a:moveTo>
                    <a:cubicBezTo>
                      <a:pt x="142" y="844"/>
                      <a:pt x="142" y="828"/>
                      <a:pt x="142" y="812"/>
                    </a:cubicBezTo>
                    <a:cubicBezTo>
                      <a:pt x="142" y="810"/>
                      <a:pt x="140" y="807"/>
                      <a:pt x="138" y="806"/>
                    </a:cubicBezTo>
                    <a:cubicBezTo>
                      <a:pt x="126" y="800"/>
                      <a:pt x="113" y="793"/>
                      <a:pt x="99" y="786"/>
                    </a:cubicBezTo>
                    <a:cubicBezTo>
                      <a:pt x="99" y="805"/>
                      <a:pt x="98" y="821"/>
                      <a:pt x="99" y="838"/>
                    </a:cubicBezTo>
                    <a:cubicBezTo>
                      <a:pt x="99" y="839"/>
                      <a:pt x="100" y="841"/>
                      <a:pt x="101" y="842"/>
                    </a:cubicBezTo>
                    <a:cubicBezTo>
                      <a:pt x="114" y="848"/>
                      <a:pt x="127" y="855"/>
                      <a:pt x="142" y="862"/>
                    </a:cubicBezTo>
                    <a:close/>
                    <a:moveTo>
                      <a:pt x="586" y="855"/>
                    </a:moveTo>
                    <a:cubicBezTo>
                      <a:pt x="601" y="848"/>
                      <a:pt x="613" y="842"/>
                      <a:pt x="626" y="836"/>
                    </a:cubicBezTo>
                    <a:cubicBezTo>
                      <a:pt x="627" y="835"/>
                      <a:pt x="629" y="832"/>
                      <a:pt x="629" y="830"/>
                    </a:cubicBezTo>
                    <a:cubicBezTo>
                      <a:pt x="629" y="814"/>
                      <a:pt x="629" y="797"/>
                      <a:pt x="629" y="780"/>
                    </a:cubicBezTo>
                    <a:cubicBezTo>
                      <a:pt x="615" y="787"/>
                      <a:pt x="602" y="793"/>
                      <a:pt x="589" y="800"/>
                    </a:cubicBezTo>
                    <a:cubicBezTo>
                      <a:pt x="588" y="800"/>
                      <a:pt x="587" y="803"/>
                      <a:pt x="587" y="804"/>
                    </a:cubicBezTo>
                    <a:cubicBezTo>
                      <a:pt x="586" y="821"/>
                      <a:pt x="586" y="837"/>
                      <a:pt x="586" y="855"/>
                    </a:cubicBezTo>
                    <a:close/>
                    <a:moveTo>
                      <a:pt x="244" y="740"/>
                    </a:moveTo>
                    <a:cubicBezTo>
                      <a:pt x="244" y="758"/>
                      <a:pt x="244" y="774"/>
                      <a:pt x="244" y="790"/>
                    </a:cubicBezTo>
                    <a:cubicBezTo>
                      <a:pt x="244" y="792"/>
                      <a:pt x="245" y="795"/>
                      <a:pt x="247" y="796"/>
                    </a:cubicBezTo>
                    <a:cubicBezTo>
                      <a:pt x="260" y="802"/>
                      <a:pt x="273" y="809"/>
                      <a:pt x="287" y="816"/>
                    </a:cubicBezTo>
                    <a:cubicBezTo>
                      <a:pt x="287" y="798"/>
                      <a:pt x="287" y="781"/>
                      <a:pt x="287" y="765"/>
                    </a:cubicBezTo>
                    <a:cubicBezTo>
                      <a:pt x="287" y="763"/>
                      <a:pt x="285" y="761"/>
                      <a:pt x="284" y="760"/>
                    </a:cubicBezTo>
                    <a:cubicBezTo>
                      <a:pt x="271" y="754"/>
                      <a:pt x="258" y="747"/>
                      <a:pt x="244" y="740"/>
                    </a:cubicBezTo>
                    <a:close/>
                    <a:moveTo>
                      <a:pt x="483" y="794"/>
                    </a:moveTo>
                    <a:cubicBezTo>
                      <a:pt x="483" y="776"/>
                      <a:pt x="483" y="760"/>
                      <a:pt x="482" y="744"/>
                    </a:cubicBezTo>
                    <a:cubicBezTo>
                      <a:pt x="482" y="742"/>
                      <a:pt x="481" y="739"/>
                      <a:pt x="479" y="738"/>
                    </a:cubicBezTo>
                    <a:cubicBezTo>
                      <a:pt x="467" y="732"/>
                      <a:pt x="454" y="725"/>
                      <a:pt x="439" y="718"/>
                    </a:cubicBezTo>
                    <a:cubicBezTo>
                      <a:pt x="439" y="736"/>
                      <a:pt x="439" y="753"/>
                      <a:pt x="439" y="770"/>
                    </a:cubicBezTo>
                    <a:cubicBezTo>
                      <a:pt x="439" y="771"/>
                      <a:pt x="441" y="773"/>
                      <a:pt x="442" y="774"/>
                    </a:cubicBezTo>
                    <a:cubicBezTo>
                      <a:pt x="455" y="781"/>
                      <a:pt x="468" y="787"/>
                      <a:pt x="483" y="794"/>
                    </a:cubicBezTo>
                    <a:close/>
                    <a:moveTo>
                      <a:pt x="239" y="791"/>
                    </a:moveTo>
                    <a:cubicBezTo>
                      <a:pt x="239" y="774"/>
                      <a:pt x="239" y="758"/>
                      <a:pt x="238" y="742"/>
                    </a:cubicBezTo>
                    <a:cubicBezTo>
                      <a:pt x="238" y="740"/>
                      <a:pt x="237" y="737"/>
                      <a:pt x="236" y="736"/>
                    </a:cubicBezTo>
                    <a:cubicBezTo>
                      <a:pt x="223" y="730"/>
                      <a:pt x="210" y="723"/>
                      <a:pt x="195" y="716"/>
                    </a:cubicBezTo>
                    <a:cubicBezTo>
                      <a:pt x="195" y="734"/>
                      <a:pt x="195" y="751"/>
                      <a:pt x="195" y="767"/>
                    </a:cubicBezTo>
                    <a:cubicBezTo>
                      <a:pt x="195" y="768"/>
                      <a:pt x="196" y="771"/>
                      <a:pt x="198" y="771"/>
                    </a:cubicBezTo>
                    <a:cubicBezTo>
                      <a:pt x="211" y="778"/>
                      <a:pt x="224" y="784"/>
                      <a:pt x="239" y="791"/>
                    </a:cubicBezTo>
                    <a:close/>
                    <a:moveTo>
                      <a:pt x="678" y="694"/>
                    </a:moveTo>
                    <a:cubicBezTo>
                      <a:pt x="664" y="701"/>
                      <a:pt x="651" y="707"/>
                      <a:pt x="638" y="713"/>
                    </a:cubicBezTo>
                    <a:cubicBezTo>
                      <a:pt x="637" y="714"/>
                      <a:pt x="635" y="716"/>
                      <a:pt x="635" y="718"/>
                    </a:cubicBezTo>
                    <a:cubicBezTo>
                      <a:pt x="635" y="735"/>
                      <a:pt x="635" y="751"/>
                      <a:pt x="635" y="769"/>
                    </a:cubicBezTo>
                    <a:cubicBezTo>
                      <a:pt x="649" y="762"/>
                      <a:pt x="662" y="756"/>
                      <a:pt x="674" y="750"/>
                    </a:cubicBezTo>
                    <a:cubicBezTo>
                      <a:pt x="676" y="749"/>
                      <a:pt x="678" y="746"/>
                      <a:pt x="678" y="743"/>
                    </a:cubicBezTo>
                    <a:cubicBezTo>
                      <a:pt x="678" y="727"/>
                      <a:pt x="678" y="712"/>
                      <a:pt x="678" y="694"/>
                    </a:cubicBezTo>
                    <a:close/>
                    <a:moveTo>
                      <a:pt x="190" y="767"/>
                    </a:moveTo>
                    <a:cubicBezTo>
                      <a:pt x="190" y="756"/>
                      <a:pt x="189" y="747"/>
                      <a:pt x="190" y="738"/>
                    </a:cubicBezTo>
                    <a:cubicBezTo>
                      <a:pt x="194" y="719"/>
                      <a:pt x="186" y="707"/>
                      <a:pt x="168" y="701"/>
                    </a:cubicBezTo>
                    <a:cubicBezTo>
                      <a:pt x="161" y="699"/>
                      <a:pt x="154" y="695"/>
                      <a:pt x="147" y="692"/>
                    </a:cubicBezTo>
                    <a:cubicBezTo>
                      <a:pt x="147" y="710"/>
                      <a:pt x="147" y="726"/>
                      <a:pt x="147" y="741"/>
                    </a:cubicBezTo>
                    <a:cubicBezTo>
                      <a:pt x="147" y="743"/>
                      <a:pt x="148" y="746"/>
                      <a:pt x="150" y="747"/>
                    </a:cubicBezTo>
                    <a:cubicBezTo>
                      <a:pt x="163" y="754"/>
                      <a:pt x="176" y="760"/>
                      <a:pt x="190" y="767"/>
                    </a:cubicBezTo>
                    <a:close/>
                    <a:moveTo>
                      <a:pt x="537" y="759"/>
                    </a:moveTo>
                    <a:cubicBezTo>
                      <a:pt x="552" y="752"/>
                      <a:pt x="565" y="745"/>
                      <a:pt x="578" y="739"/>
                    </a:cubicBezTo>
                    <a:cubicBezTo>
                      <a:pt x="580" y="738"/>
                      <a:pt x="581" y="736"/>
                      <a:pt x="581" y="735"/>
                    </a:cubicBezTo>
                    <a:cubicBezTo>
                      <a:pt x="581" y="718"/>
                      <a:pt x="581" y="701"/>
                      <a:pt x="581" y="684"/>
                    </a:cubicBezTo>
                    <a:cubicBezTo>
                      <a:pt x="566" y="691"/>
                      <a:pt x="553" y="697"/>
                      <a:pt x="540" y="704"/>
                    </a:cubicBezTo>
                    <a:cubicBezTo>
                      <a:pt x="539" y="705"/>
                      <a:pt x="537" y="707"/>
                      <a:pt x="537" y="708"/>
                    </a:cubicBezTo>
                    <a:cubicBezTo>
                      <a:pt x="537" y="725"/>
                      <a:pt x="537" y="741"/>
                      <a:pt x="537" y="759"/>
                    </a:cubicBezTo>
                    <a:close/>
                    <a:moveTo>
                      <a:pt x="244" y="681"/>
                    </a:moveTo>
                    <a:cubicBezTo>
                      <a:pt x="244" y="698"/>
                      <a:pt x="244" y="715"/>
                      <a:pt x="244" y="731"/>
                    </a:cubicBezTo>
                    <a:cubicBezTo>
                      <a:pt x="244" y="733"/>
                      <a:pt x="245" y="735"/>
                      <a:pt x="247" y="736"/>
                    </a:cubicBezTo>
                    <a:cubicBezTo>
                      <a:pt x="260" y="743"/>
                      <a:pt x="273" y="749"/>
                      <a:pt x="287" y="756"/>
                    </a:cubicBezTo>
                    <a:cubicBezTo>
                      <a:pt x="287" y="738"/>
                      <a:pt x="287" y="722"/>
                      <a:pt x="287" y="706"/>
                    </a:cubicBezTo>
                    <a:cubicBezTo>
                      <a:pt x="287" y="704"/>
                      <a:pt x="286" y="702"/>
                      <a:pt x="284" y="701"/>
                    </a:cubicBezTo>
                    <a:cubicBezTo>
                      <a:pt x="271" y="694"/>
                      <a:pt x="258" y="688"/>
                      <a:pt x="244" y="681"/>
                    </a:cubicBezTo>
                    <a:close/>
                    <a:moveTo>
                      <a:pt x="244" y="500"/>
                    </a:moveTo>
                    <a:cubicBezTo>
                      <a:pt x="244" y="519"/>
                      <a:pt x="244" y="535"/>
                      <a:pt x="244" y="551"/>
                    </a:cubicBezTo>
                    <a:cubicBezTo>
                      <a:pt x="244" y="553"/>
                      <a:pt x="245" y="555"/>
                      <a:pt x="246" y="556"/>
                    </a:cubicBezTo>
                    <a:cubicBezTo>
                      <a:pt x="259" y="563"/>
                      <a:pt x="273" y="569"/>
                      <a:pt x="287" y="576"/>
                    </a:cubicBezTo>
                    <a:cubicBezTo>
                      <a:pt x="287" y="558"/>
                      <a:pt x="287" y="542"/>
                      <a:pt x="287" y="526"/>
                    </a:cubicBezTo>
                    <a:cubicBezTo>
                      <a:pt x="287" y="524"/>
                      <a:pt x="285" y="521"/>
                      <a:pt x="284" y="520"/>
                    </a:cubicBezTo>
                    <a:cubicBezTo>
                      <a:pt x="271" y="514"/>
                      <a:pt x="258" y="508"/>
                      <a:pt x="244" y="500"/>
                    </a:cubicBezTo>
                    <a:close/>
                    <a:moveTo>
                      <a:pt x="927" y="564"/>
                    </a:moveTo>
                    <a:cubicBezTo>
                      <a:pt x="941" y="557"/>
                      <a:pt x="954" y="551"/>
                      <a:pt x="967" y="544"/>
                    </a:cubicBezTo>
                    <a:cubicBezTo>
                      <a:pt x="968" y="543"/>
                      <a:pt x="970" y="541"/>
                      <a:pt x="970" y="540"/>
                    </a:cubicBezTo>
                    <a:cubicBezTo>
                      <a:pt x="970" y="523"/>
                      <a:pt x="970" y="507"/>
                      <a:pt x="970" y="488"/>
                    </a:cubicBezTo>
                    <a:cubicBezTo>
                      <a:pt x="956" y="496"/>
                      <a:pt x="942" y="502"/>
                      <a:pt x="929" y="509"/>
                    </a:cubicBezTo>
                    <a:cubicBezTo>
                      <a:pt x="928" y="510"/>
                      <a:pt x="927" y="512"/>
                      <a:pt x="927" y="514"/>
                    </a:cubicBezTo>
                    <a:cubicBezTo>
                      <a:pt x="927" y="530"/>
                      <a:pt x="927" y="546"/>
                      <a:pt x="927" y="564"/>
                    </a:cubicBezTo>
                    <a:close/>
                    <a:moveTo>
                      <a:pt x="830" y="553"/>
                    </a:moveTo>
                    <a:cubicBezTo>
                      <a:pt x="844" y="546"/>
                      <a:pt x="857" y="540"/>
                      <a:pt x="870" y="534"/>
                    </a:cubicBezTo>
                    <a:cubicBezTo>
                      <a:pt x="872" y="533"/>
                      <a:pt x="873" y="530"/>
                      <a:pt x="873" y="529"/>
                    </a:cubicBezTo>
                    <a:cubicBezTo>
                      <a:pt x="873" y="512"/>
                      <a:pt x="873" y="496"/>
                      <a:pt x="873" y="478"/>
                    </a:cubicBezTo>
                    <a:cubicBezTo>
                      <a:pt x="859" y="485"/>
                      <a:pt x="845" y="491"/>
                      <a:pt x="832" y="498"/>
                    </a:cubicBezTo>
                    <a:cubicBezTo>
                      <a:pt x="831" y="499"/>
                      <a:pt x="830" y="502"/>
                      <a:pt x="830" y="504"/>
                    </a:cubicBezTo>
                    <a:cubicBezTo>
                      <a:pt x="830" y="520"/>
                      <a:pt x="830" y="536"/>
                      <a:pt x="830" y="553"/>
                    </a:cubicBezTo>
                    <a:close/>
                    <a:moveTo>
                      <a:pt x="195" y="476"/>
                    </a:moveTo>
                    <a:cubicBezTo>
                      <a:pt x="195" y="494"/>
                      <a:pt x="195" y="511"/>
                      <a:pt x="195" y="528"/>
                    </a:cubicBezTo>
                    <a:cubicBezTo>
                      <a:pt x="195" y="529"/>
                      <a:pt x="196" y="531"/>
                      <a:pt x="197" y="531"/>
                    </a:cubicBezTo>
                    <a:cubicBezTo>
                      <a:pt x="210" y="538"/>
                      <a:pt x="224" y="545"/>
                      <a:pt x="239" y="552"/>
                    </a:cubicBezTo>
                    <a:cubicBezTo>
                      <a:pt x="239" y="534"/>
                      <a:pt x="239" y="518"/>
                      <a:pt x="238" y="502"/>
                    </a:cubicBezTo>
                    <a:cubicBezTo>
                      <a:pt x="238" y="500"/>
                      <a:pt x="237" y="497"/>
                      <a:pt x="236" y="497"/>
                    </a:cubicBezTo>
                    <a:cubicBezTo>
                      <a:pt x="223" y="490"/>
                      <a:pt x="210" y="483"/>
                      <a:pt x="195" y="476"/>
                    </a:cubicBezTo>
                    <a:close/>
                    <a:moveTo>
                      <a:pt x="292" y="525"/>
                    </a:moveTo>
                    <a:cubicBezTo>
                      <a:pt x="292" y="543"/>
                      <a:pt x="292" y="559"/>
                      <a:pt x="292" y="576"/>
                    </a:cubicBezTo>
                    <a:cubicBezTo>
                      <a:pt x="292" y="577"/>
                      <a:pt x="294" y="580"/>
                      <a:pt x="295" y="581"/>
                    </a:cubicBezTo>
                    <a:cubicBezTo>
                      <a:pt x="308" y="587"/>
                      <a:pt x="321" y="593"/>
                      <a:pt x="335" y="600"/>
                    </a:cubicBezTo>
                    <a:cubicBezTo>
                      <a:pt x="335" y="583"/>
                      <a:pt x="335" y="566"/>
                      <a:pt x="335" y="550"/>
                    </a:cubicBezTo>
                    <a:cubicBezTo>
                      <a:pt x="335" y="548"/>
                      <a:pt x="333" y="546"/>
                      <a:pt x="332" y="545"/>
                    </a:cubicBezTo>
                    <a:cubicBezTo>
                      <a:pt x="319" y="538"/>
                      <a:pt x="307" y="532"/>
                      <a:pt x="292" y="525"/>
                    </a:cubicBezTo>
                    <a:close/>
                    <a:moveTo>
                      <a:pt x="239" y="611"/>
                    </a:moveTo>
                    <a:cubicBezTo>
                      <a:pt x="239" y="594"/>
                      <a:pt x="239" y="578"/>
                      <a:pt x="238" y="562"/>
                    </a:cubicBezTo>
                    <a:cubicBezTo>
                      <a:pt x="238" y="560"/>
                      <a:pt x="238" y="557"/>
                      <a:pt x="236" y="556"/>
                    </a:cubicBezTo>
                    <a:cubicBezTo>
                      <a:pt x="223" y="549"/>
                      <a:pt x="209" y="543"/>
                      <a:pt x="195" y="536"/>
                    </a:cubicBezTo>
                    <a:cubicBezTo>
                      <a:pt x="195" y="553"/>
                      <a:pt x="195" y="569"/>
                      <a:pt x="195" y="585"/>
                    </a:cubicBezTo>
                    <a:cubicBezTo>
                      <a:pt x="195" y="587"/>
                      <a:pt x="196" y="590"/>
                      <a:pt x="198" y="591"/>
                    </a:cubicBezTo>
                    <a:cubicBezTo>
                      <a:pt x="211" y="598"/>
                      <a:pt x="224" y="604"/>
                      <a:pt x="239" y="611"/>
                    </a:cubicBezTo>
                    <a:close/>
                    <a:moveTo>
                      <a:pt x="830" y="613"/>
                    </a:moveTo>
                    <a:cubicBezTo>
                      <a:pt x="844" y="606"/>
                      <a:pt x="857" y="600"/>
                      <a:pt x="870" y="593"/>
                    </a:cubicBezTo>
                    <a:cubicBezTo>
                      <a:pt x="871" y="593"/>
                      <a:pt x="873" y="590"/>
                      <a:pt x="873" y="589"/>
                    </a:cubicBezTo>
                    <a:cubicBezTo>
                      <a:pt x="873" y="572"/>
                      <a:pt x="873" y="556"/>
                      <a:pt x="873" y="537"/>
                    </a:cubicBezTo>
                    <a:cubicBezTo>
                      <a:pt x="859" y="544"/>
                      <a:pt x="846" y="551"/>
                      <a:pt x="834" y="557"/>
                    </a:cubicBezTo>
                    <a:cubicBezTo>
                      <a:pt x="832" y="558"/>
                      <a:pt x="830" y="561"/>
                      <a:pt x="830" y="562"/>
                    </a:cubicBezTo>
                    <a:cubicBezTo>
                      <a:pt x="830" y="579"/>
                      <a:pt x="830" y="595"/>
                      <a:pt x="830" y="613"/>
                    </a:cubicBezTo>
                    <a:close/>
                    <a:moveTo>
                      <a:pt x="927" y="504"/>
                    </a:moveTo>
                    <a:cubicBezTo>
                      <a:pt x="941" y="497"/>
                      <a:pt x="954" y="491"/>
                      <a:pt x="966" y="485"/>
                    </a:cubicBezTo>
                    <a:cubicBezTo>
                      <a:pt x="968" y="484"/>
                      <a:pt x="970" y="482"/>
                      <a:pt x="970" y="480"/>
                    </a:cubicBezTo>
                    <a:cubicBezTo>
                      <a:pt x="970" y="463"/>
                      <a:pt x="970" y="447"/>
                      <a:pt x="970" y="429"/>
                    </a:cubicBezTo>
                    <a:cubicBezTo>
                      <a:pt x="956" y="436"/>
                      <a:pt x="943" y="442"/>
                      <a:pt x="930" y="449"/>
                    </a:cubicBezTo>
                    <a:cubicBezTo>
                      <a:pt x="929" y="450"/>
                      <a:pt x="927" y="453"/>
                      <a:pt x="927" y="455"/>
                    </a:cubicBezTo>
                    <a:cubicBezTo>
                      <a:pt x="927" y="471"/>
                      <a:pt x="927" y="487"/>
                      <a:pt x="927" y="504"/>
                    </a:cubicBezTo>
                    <a:close/>
                    <a:moveTo>
                      <a:pt x="927" y="623"/>
                    </a:moveTo>
                    <a:cubicBezTo>
                      <a:pt x="935" y="620"/>
                      <a:pt x="940" y="616"/>
                      <a:pt x="946" y="614"/>
                    </a:cubicBezTo>
                    <a:cubicBezTo>
                      <a:pt x="967" y="609"/>
                      <a:pt x="974" y="595"/>
                      <a:pt x="971" y="574"/>
                    </a:cubicBezTo>
                    <a:cubicBezTo>
                      <a:pt x="969" y="566"/>
                      <a:pt x="970" y="557"/>
                      <a:pt x="970" y="547"/>
                    </a:cubicBezTo>
                    <a:cubicBezTo>
                      <a:pt x="956" y="555"/>
                      <a:pt x="943" y="561"/>
                      <a:pt x="930" y="567"/>
                    </a:cubicBezTo>
                    <a:cubicBezTo>
                      <a:pt x="929" y="568"/>
                      <a:pt x="927" y="571"/>
                      <a:pt x="927" y="573"/>
                    </a:cubicBezTo>
                    <a:cubicBezTo>
                      <a:pt x="927" y="589"/>
                      <a:pt x="927" y="605"/>
                      <a:pt x="927" y="623"/>
                    </a:cubicBezTo>
                    <a:close/>
                    <a:moveTo>
                      <a:pt x="684" y="627"/>
                    </a:moveTo>
                    <a:cubicBezTo>
                      <a:pt x="697" y="620"/>
                      <a:pt x="708" y="614"/>
                      <a:pt x="720" y="609"/>
                    </a:cubicBezTo>
                    <a:cubicBezTo>
                      <a:pt x="725" y="606"/>
                      <a:pt x="727" y="604"/>
                      <a:pt x="727" y="598"/>
                    </a:cubicBezTo>
                    <a:cubicBezTo>
                      <a:pt x="727" y="586"/>
                      <a:pt x="727" y="575"/>
                      <a:pt x="727" y="563"/>
                    </a:cubicBezTo>
                    <a:lnTo>
                      <a:pt x="727" y="551"/>
                    </a:lnTo>
                    <a:cubicBezTo>
                      <a:pt x="712" y="558"/>
                      <a:pt x="700" y="564"/>
                      <a:pt x="687" y="571"/>
                    </a:cubicBezTo>
                    <a:cubicBezTo>
                      <a:pt x="686" y="572"/>
                      <a:pt x="684" y="575"/>
                      <a:pt x="684" y="577"/>
                    </a:cubicBezTo>
                    <a:cubicBezTo>
                      <a:pt x="684" y="593"/>
                      <a:pt x="684" y="609"/>
                      <a:pt x="684" y="627"/>
                    </a:cubicBezTo>
                    <a:close/>
                    <a:moveTo>
                      <a:pt x="244" y="560"/>
                    </a:moveTo>
                    <a:cubicBezTo>
                      <a:pt x="244" y="574"/>
                      <a:pt x="245" y="586"/>
                      <a:pt x="244" y="598"/>
                    </a:cubicBezTo>
                    <a:cubicBezTo>
                      <a:pt x="242" y="611"/>
                      <a:pt x="246" y="618"/>
                      <a:pt x="258" y="622"/>
                    </a:cubicBezTo>
                    <a:cubicBezTo>
                      <a:pt x="268" y="625"/>
                      <a:pt x="277" y="631"/>
                      <a:pt x="287" y="636"/>
                    </a:cubicBezTo>
                    <a:cubicBezTo>
                      <a:pt x="287" y="618"/>
                      <a:pt x="287" y="602"/>
                      <a:pt x="287" y="586"/>
                    </a:cubicBezTo>
                    <a:cubicBezTo>
                      <a:pt x="287" y="584"/>
                      <a:pt x="286" y="581"/>
                      <a:pt x="285" y="581"/>
                    </a:cubicBezTo>
                    <a:cubicBezTo>
                      <a:pt x="272" y="574"/>
                      <a:pt x="258" y="567"/>
                      <a:pt x="244" y="560"/>
                    </a:cubicBezTo>
                    <a:close/>
                    <a:moveTo>
                      <a:pt x="878" y="648"/>
                    </a:moveTo>
                    <a:cubicBezTo>
                      <a:pt x="893" y="641"/>
                      <a:pt x="906" y="634"/>
                      <a:pt x="918" y="628"/>
                    </a:cubicBezTo>
                    <a:cubicBezTo>
                      <a:pt x="920" y="627"/>
                      <a:pt x="921" y="625"/>
                      <a:pt x="922" y="623"/>
                    </a:cubicBezTo>
                    <a:cubicBezTo>
                      <a:pt x="922" y="607"/>
                      <a:pt x="922" y="590"/>
                      <a:pt x="922" y="572"/>
                    </a:cubicBezTo>
                    <a:cubicBezTo>
                      <a:pt x="907" y="579"/>
                      <a:pt x="894" y="586"/>
                      <a:pt x="881" y="593"/>
                    </a:cubicBezTo>
                    <a:cubicBezTo>
                      <a:pt x="880" y="593"/>
                      <a:pt x="879" y="595"/>
                      <a:pt x="879" y="597"/>
                    </a:cubicBezTo>
                    <a:cubicBezTo>
                      <a:pt x="878" y="613"/>
                      <a:pt x="878" y="630"/>
                      <a:pt x="878" y="648"/>
                    </a:cubicBezTo>
                    <a:close/>
                    <a:moveTo>
                      <a:pt x="391" y="575"/>
                    </a:moveTo>
                    <a:cubicBezTo>
                      <a:pt x="391" y="590"/>
                      <a:pt x="392" y="602"/>
                      <a:pt x="391" y="615"/>
                    </a:cubicBezTo>
                    <a:cubicBezTo>
                      <a:pt x="390" y="625"/>
                      <a:pt x="393" y="632"/>
                      <a:pt x="403" y="635"/>
                    </a:cubicBezTo>
                    <a:cubicBezTo>
                      <a:pt x="413" y="639"/>
                      <a:pt x="423" y="645"/>
                      <a:pt x="434" y="651"/>
                    </a:cubicBezTo>
                    <a:cubicBezTo>
                      <a:pt x="434" y="633"/>
                      <a:pt x="434" y="617"/>
                      <a:pt x="434" y="601"/>
                    </a:cubicBezTo>
                    <a:cubicBezTo>
                      <a:pt x="434" y="599"/>
                      <a:pt x="432" y="596"/>
                      <a:pt x="430" y="595"/>
                    </a:cubicBezTo>
                    <a:cubicBezTo>
                      <a:pt x="418" y="588"/>
                      <a:pt x="405" y="582"/>
                      <a:pt x="391" y="575"/>
                    </a:cubicBezTo>
                    <a:close/>
                    <a:moveTo>
                      <a:pt x="335" y="660"/>
                    </a:moveTo>
                    <a:cubicBezTo>
                      <a:pt x="335" y="645"/>
                      <a:pt x="334" y="632"/>
                      <a:pt x="335" y="619"/>
                    </a:cubicBezTo>
                    <a:cubicBezTo>
                      <a:pt x="336" y="609"/>
                      <a:pt x="333" y="604"/>
                      <a:pt x="324" y="600"/>
                    </a:cubicBezTo>
                    <a:cubicBezTo>
                      <a:pt x="314" y="596"/>
                      <a:pt x="304" y="590"/>
                      <a:pt x="292" y="584"/>
                    </a:cubicBezTo>
                    <a:cubicBezTo>
                      <a:pt x="292" y="603"/>
                      <a:pt x="292" y="619"/>
                      <a:pt x="292" y="635"/>
                    </a:cubicBezTo>
                    <a:cubicBezTo>
                      <a:pt x="292" y="637"/>
                      <a:pt x="294" y="639"/>
                      <a:pt x="295" y="640"/>
                    </a:cubicBezTo>
                    <a:cubicBezTo>
                      <a:pt x="308" y="647"/>
                      <a:pt x="321" y="653"/>
                      <a:pt x="335" y="660"/>
                    </a:cubicBezTo>
                    <a:close/>
                    <a:moveTo>
                      <a:pt x="727" y="611"/>
                    </a:moveTo>
                    <a:cubicBezTo>
                      <a:pt x="712" y="618"/>
                      <a:pt x="699" y="624"/>
                      <a:pt x="686" y="631"/>
                    </a:cubicBezTo>
                    <a:cubicBezTo>
                      <a:pt x="685" y="631"/>
                      <a:pt x="684" y="633"/>
                      <a:pt x="684" y="634"/>
                    </a:cubicBezTo>
                    <a:cubicBezTo>
                      <a:pt x="684" y="651"/>
                      <a:pt x="684" y="668"/>
                      <a:pt x="684" y="686"/>
                    </a:cubicBezTo>
                    <a:cubicBezTo>
                      <a:pt x="698" y="679"/>
                      <a:pt x="710" y="673"/>
                      <a:pt x="723" y="667"/>
                    </a:cubicBezTo>
                    <a:cubicBezTo>
                      <a:pt x="724" y="666"/>
                      <a:pt x="727" y="664"/>
                      <a:pt x="727" y="663"/>
                    </a:cubicBezTo>
                    <a:cubicBezTo>
                      <a:pt x="727" y="646"/>
                      <a:pt x="727" y="629"/>
                      <a:pt x="727" y="611"/>
                    </a:cubicBezTo>
                    <a:close/>
                    <a:moveTo>
                      <a:pt x="831" y="733"/>
                    </a:moveTo>
                    <a:cubicBezTo>
                      <a:pt x="844" y="726"/>
                      <a:pt x="857" y="720"/>
                      <a:pt x="869" y="714"/>
                    </a:cubicBezTo>
                    <a:cubicBezTo>
                      <a:pt x="871" y="713"/>
                      <a:pt x="873" y="711"/>
                      <a:pt x="873" y="709"/>
                    </a:cubicBezTo>
                    <a:cubicBezTo>
                      <a:pt x="873" y="693"/>
                      <a:pt x="873" y="676"/>
                      <a:pt x="873" y="658"/>
                    </a:cubicBezTo>
                    <a:cubicBezTo>
                      <a:pt x="859" y="665"/>
                      <a:pt x="846" y="671"/>
                      <a:pt x="833" y="678"/>
                    </a:cubicBezTo>
                    <a:cubicBezTo>
                      <a:pt x="832" y="679"/>
                      <a:pt x="831" y="682"/>
                      <a:pt x="831" y="684"/>
                    </a:cubicBezTo>
                    <a:cubicBezTo>
                      <a:pt x="831" y="700"/>
                      <a:pt x="831" y="716"/>
                      <a:pt x="831" y="733"/>
                    </a:cubicBezTo>
                    <a:close/>
                    <a:moveTo>
                      <a:pt x="873" y="717"/>
                    </a:moveTo>
                    <a:cubicBezTo>
                      <a:pt x="859" y="725"/>
                      <a:pt x="846" y="731"/>
                      <a:pt x="834" y="737"/>
                    </a:cubicBezTo>
                    <a:cubicBezTo>
                      <a:pt x="833" y="738"/>
                      <a:pt x="831" y="740"/>
                      <a:pt x="831" y="741"/>
                    </a:cubicBezTo>
                    <a:cubicBezTo>
                      <a:pt x="831" y="758"/>
                      <a:pt x="831" y="775"/>
                      <a:pt x="831" y="793"/>
                    </a:cubicBezTo>
                    <a:cubicBezTo>
                      <a:pt x="845" y="786"/>
                      <a:pt x="857" y="780"/>
                      <a:pt x="870" y="773"/>
                    </a:cubicBezTo>
                    <a:cubicBezTo>
                      <a:pt x="872" y="772"/>
                      <a:pt x="873" y="770"/>
                      <a:pt x="873" y="768"/>
                    </a:cubicBezTo>
                    <a:cubicBezTo>
                      <a:pt x="873" y="752"/>
                      <a:pt x="873" y="735"/>
                      <a:pt x="873" y="717"/>
                    </a:cubicBezTo>
                    <a:close/>
                    <a:moveTo>
                      <a:pt x="775" y="886"/>
                    </a:moveTo>
                    <a:cubicBezTo>
                      <a:pt x="761" y="893"/>
                      <a:pt x="748" y="899"/>
                      <a:pt x="736" y="905"/>
                    </a:cubicBezTo>
                    <a:cubicBezTo>
                      <a:pt x="735" y="906"/>
                      <a:pt x="733" y="908"/>
                      <a:pt x="733" y="910"/>
                    </a:cubicBezTo>
                    <a:cubicBezTo>
                      <a:pt x="732" y="926"/>
                      <a:pt x="733" y="943"/>
                      <a:pt x="733" y="961"/>
                    </a:cubicBezTo>
                    <a:cubicBezTo>
                      <a:pt x="747" y="954"/>
                      <a:pt x="759" y="948"/>
                      <a:pt x="772" y="941"/>
                    </a:cubicBezTo>
                    <a:cubicBezTo>
                      <a:pt x="773" y="941"/>
                      <a:pt x="775" y="938"/>
                      <a:pt x="775" y="936"/>
                    </a:cubicBezTo>
                    <a:cubicBezTo>
                      <a:pt x="775" y="920"/>
                      <a:pt x="775" y="903"/>
                      <a:pt x="775" y="886"/>
                    </a:cubicBezTo>
                    <a:close/>
                    <a:moveTo>
                      <a:pt x="733" y="1021"/>
                    </a:moveTo>
                    <a:cubicBezTo>
                      <a:pt x="746" y="1014"/>
                      <a:pt x="759" y="1007"/>
                      <a:pt x="772" y="1001"/>
                    </a:cubicBezTo>
                    <a:cubicBezTo>
                      <a:pt x="774" y="1000"/>
                      <a:pt x="775" y="998"/>
                      <a:pt x="775" y="997"/>
                    </a:cubicBezTo>
                    <a:cubicBezTo>
                      <a:pt x="775" y="980"/>
                      <a:pt x="775" y="963"/>
                      <a:pt x="775" y="945"/>
                    </a:cubicBezTo>
                    <a:cubicBezTo>
                      <a:pt x="761" y="952"/>
                      <a:pt x="748" y="959"/>
                      <a:pt x="735" y="965"/>
                    </a:cubicBezTo>
                    <a:cubicBezTo>
                      <a:pt x="734" y="966"/>
                      <a:pt x="733" y="969"/>
                      <a:pt x="733" y="970"/>
                    </a:cubicBezTo>
                    <a:cubicBezTo>
                      <a:pt x="732" y="987"/>
                      <a:pt x="733" y="1003"/>
                      <a:pt x="733" y="1021"/>
                    </a:cubicBezTo>
                    <a:close/>
                    <a:moveTo>
                      <a:pt x="538" y="939"/>
                    </a:moveTo>
                    <a:cubicBezTo>
                      <a:pt x="552" y="932"/>
                      <a:pt x="565" y="926"/>
                      <a:pt x="577" y="920"/>
                    </a:cubicBezTo>
                    <a:cubicBezTo>
                      <a:pt x="579" y="919"/>
                      <a:pt x="580" y="917"/>
                      <a:pt x="580" y="915"/>
                    </a:cubicBezTo>
                    <a:cubicBezTo>
                      <a:pt x="581" y="898"/>
                      <a:pt x="581" y="882"/>
                      <a:pt x="581" y="864"/>
                    </a:cubicBezTo>
                    <a:cubicBezTo>
                      <a:pt x="567" y="871"/>
                      <a:pt x="554" y="877"/>
                      <a:pt x="542" y="883"/>
                    </a:cubicBezTo>
                    <a:cubicBezTo>
                      <a:pt x="540" y="884"/>
                      <a:pt x="538" y="887"/>
                      <a:pt x="538" y="889"/>
                    </a:cubicBezTo>
                    <a:cubicBezTo>
                      <a:pt x="538" y="905"/>
                      <a:pt x="538" y="921"/>
                      <a:pt x="538" y="939"/>
                    </a:cubicBezTo>
                    <a:close/>
                    <a:moveTo>
                      <a:pt x="538" y="880"/>
                    </a:moveTo>
                    <a:cubicBezTo>
                      <a:pt x="552" y="872"/>
                      <a:pt x="565" y="866"/>
                      <a:pt x="577" y="860"/>
                    </a:cubicBezTo>
                    <a:cubicBezTo>
                      <a:pt x="579" y="859"/>
                      <a:pt x="580" y="857"/>
                      <a:pt x="580" y="856"/>
                    </a:cubicBezTo>
                    <a:cubicBezTo>
                      <a:pt x="581" y="839"/>
                      <a:pt x="581" y="822"/>
                      <a:pt x="581" y="804"/>
                    </a:cubicBezTo>
                    <a:cubicBezTo>
                      <a:pt x="567" y="811"/>
                      <a:pt x="554" y="817"/>
                      <a:pt x="542" y="824"/>
                    </a:cubicBezTo>
                    <a:cubicBezTo>
                      <a:pt x="540" y="825"/>
                      <a:pt x="538" y="828"/>
                      <a:pt x="538" y="830"/>
                    </a:cubicBezTo>
                    <a:cubicBezTo>
                      <a:pt x="538" y="846"/>
                      <a:pt x="538" y="862"/>
                      <a:pt x="538" y="880"/>
                    </a:cubicBezTo>
                    <a:close/>
                    <a:moveTo>
                      <a:pt x="831" y="1031"/>
                    </a:moveTo>
                    <a:cubicBezTo>
                      <a:pt x="845" y="1024"/>
                      <a:pt x="857" y="1018"/>
                      <a:pt x="869" y="1012"/>
                    </a:cubicBezTo>
                    <a:cubicBezTo>
                      <a:pt x="871" y="1011"/>
                      <a:pt x="873" y="1008"/>
                      <a:pt x="873" y="1007"/>
                    </a:cubicBezTo>
                    <a:cubicBezTo>
                      <a:pt x="873" y="990"/>
                      <a:pt x="873" y="974"/>
                      <a:pt x="873" y="956"/>
                    </a:cubicBezTo>
                    <a:cubicBezTo>
                      <a:pt x="859" y="963"/>
                      <a:pt x="846" y="969"/>
                      <a:pt x="833" y="976"/>
                    </a:cubicBezTo>
                    <a:cubicBezTo>
                      <a:pt x="832" y="977"/>
                      <a:pt x="831" y="980"/>
                      <a:pt x="831" y="982"/>
                    </a:cubicBezTo>
                    <a:cubicBezTo>
                      <a:pt x="831" y="998"/>
                      <a:pt x="831" y="1014"/>
                      <a:pt x="831" y="1031"/>
                    </a:cubicBezTo>
                    <a:close/>
                    <a:moveTo>
                      <a:pt x="581" y="1102"/>
                    </a:moveTo>
                    <a:cubicBezTo>
                      <a:pt x="567" y="1109"/>
                      <a:pt x="554" y="1115"/>
                      <a:pt x="541" y="1122"/>
                    </a:cubicBezTo>
                    <a:cubicBezTo>
                      <a:pt x="540" y="1122"/>
                      <a:pt x="538" y="1125"/>
                      <a:pt x="538" y="1126"/>
                    </a:cubicBezTo>
                    <a:cubicBezTo>
                      <a:pt x="538" y="1143"/>
                      <a:pt x="538" y="1159"/>
                      <a:pt x="538" y="1177"/>
                    </a:cubicBezTo>
                    <a:cubicBezTo>
                      <a:pt x="553" y="1170"/>
                      <a:pt x="566" y="1164"/>
                      <a:pt x="578" y="1157"/>
                    </a:cubicBezTo>
                    <a:cubicBezTo>
                      <a:pt x="580" y="1157"/>
                      <a:pt x="581" y="1154"/>
                      <a:pt x="581" y="1153"/>
                    </a:cubicBezTo>
                    <a:cubicBezTo>
                      <a:pt x="581" y="1136"/>
                      <a:pt x="581" y="1120"/>
                      <a:pt x="581" y="1102"/>
                    </a:cubicBezTo>
                    <a:close/>
                    <a:moveTo>
                      <a:pt x="440" y="839"/>
                    </a:moveTo>
                    <a:cubicBezTo>
                      <a:pt x="440" y="857"/>
                      <a:pt x="440" y="873"/>
                      <a:pt x="440" y="890"/>
                    </a:cubicBezTo>
                    <a:cubicBezTo>
                      <a:pt x="440" y="891"/>
                      <a:pt x="441" y="894"/>
                      <a:pt x="442" y="894"/>
                    </a:cubicBezTo>
                    <a:cubicBezTo>
                      <a:pt x="455" y="901"/>
                      <a:pt x="468" y="907"/>
                      <a:pt x="483" y="915"/>
                    </a:cubicBezTo>
                    <a:cubicBezTo>
                      <a:pt x="483" y="897"/>
                      <a:pt x="483" y="881"/>
                      <a:pt x="482" y="865"/>
                    </a:cubicBezTo>
                    <a:cubicBezTo>
                      <a:pt x="482" y="863"/>
                      <a:pt x="480" y="860"/>
                      <a:pt x="479" y="859"/>
                    </a:cubicBezTo>
                    <a:cubicBezTo>
                      <a:pt x="466" y="852"/>
                      <a:pt x="454" y="846"/>
                      <a:pt x="440" y="839"/>
                    </a:cubicBezTo>
                    <a:close/>
                    <a:moveTo>
                      <a:pt x="483" y="855"/>
                    </a:moveTo>
                    <a:cubicBezTo>
                      <a:pt x="483" y="837"/>
                      <a:pt x="483" y="821"/>
                      <a:pt x="482" y="805"/>
                    </a:cubicBezTo>
                    <a:cubicBezTo>
                      <a:pt x="482" y="803"/>
                      <a:pt x="482" y="801"/>
                      <a:pt x="481" y="800"/>
                    </a:cubicBezTo>
                    <a:cubicBezTo>
                      <a:pt x="468" y="794"/>
                      <a:pt x="454" y="787"/>
                      <a:pt x="440" y="780"/>
                    </a:cubicBezTo>
                    <a:cubicBezTo>
                      <a:pt x="440" y="797"/>
                      <a:pt x="440" y="813"/>
                      <a:pt x="440" y="829"/>
                    </a:cubicBezTo>
                    <a:cubicBezTo>
                      <a:pt x="440" y="831"/>
                      <a:pt x="441" y="834"/>
                      <a:pt x="443" y="835"/>
                    </a:cubicBezTo>
                    <a:cubicBezTo>
                      <a:pt x="455" y="842"/>
                      <a:pt x="468" y="848"/>
                      <a:pt x="483" y="855"/>
                    </a:cubicBezTo>
                    <a:close/>
                    <a:moveTo>
                      <a:pt x="440" y="1078"/>
                    </a:moveTo>
                    <a:cubicBezTo>
                      <a:pt x="440" y="1095"/>
                      <a:pt x="440" y="1111"/>
                      <a:pt x="440" y="1127"/>
                    </a:cubicBezTo>
                    <a:cubicBezTo>
                      <a:pt x="440" y="1129"/>
                      <a:pt x="441" y="1132"/>
                      <a:pt x="443" y="1133"/>
                    </a:cubicBezTo>
                    <a:cubicBezTo>
                      <a:pt x="455" y="1140"/>
                      <a:pt x="468" y="1146"/>
                      <a:pt x="483" y="1153"/>
                    </a:cubicBezTo>
                    <a:cubicBezTo>
                      <a:pt x="483" y="1135"/>
                      <a:pt x="483" y="1119"/>
                      <a:pt x="482" y="1103"/>
                    </a:cubicBezTo>
                    <a:cubicBezTo>
                      <a:pt x="482" y="1101"/>
                      <a:pt x="481" y="1098"/>
                      <a:pt x="479" y="1097"/>
                    </a:cubicBezTo>
                    <a:cubicBezTo>
                      <a:pt x="467" y="1091"/>
                      <a:pt x="454" y="1085"/>
                      <a:pt x="440" y="1078"/>
                    </a:cubicBezTo>
                    <a:close/>
                    <a:moveTo>
                      <a:pt x="440" y="899"/>
                    </a:moveTo>
                    <a:cubicBezTo>
                      <a:pt x="440" y="913"/>
                      <a:pt x="441" y="926"/>
                      <a:pt x="440" y="938"/>
                    </a:cubicBezTo>
                    <a:cubicBezTo>
                      <a:pt x="439" y="949"/>
                      <a:pt x="442" y="956"/>
                      <a:pt x="453" y="959"/>
                    </a:cubicBezTo>
                    <a:cubicBezTo>
                      <a:pt x="463" y="963"/>
                      <a:pt x="472" y="969"/>
                      <a:pt x="483" y="974"/>
                    </a:cubicBezTo>
                    <a:cubicBezTo>
                      <a:pt x="483" y="956"/>
                      <a:pt x="483" y="940"/>
                      <a:pt x="482" y="924"/>
                    </a:cubicBezTo>
                    <a:cubicBezTo>
                      <a:pt x="482" y="922"/>
                      <a:pt x="481" y="919"/>
                      <a:pt x="479" y="918"/>
                    </a:cubicBezTo>
                    <a:cubicBezTo>
                      <a:pt x="467" y="912"/>
                      <a:pt x="454" y="906"/>
                      <a:pt x="440" y="899"/>
                    </a:cubicBezTo>
                    <a:close/>
                    <a:moveTo>
                      <a:pt x="775" y="825"/>
                    </a:moveTo>
                    <a:cubicBezTo>
                      <a:pt x="761" y="832"/>
                      <a:pt x="748" y="839"/>
                      <a:pt x="736" y="845"/>
                    </a:cubicBezTo>
                    <a:cubicBezTo>
                      <a:pt x="734" y="846"/>
                      <a:pt x="733" y="848"/>
                      <a:pt x="733" y="850"/>
                    </a:cubicBezTo>
                    <a:cubicBezTo>
                      <a:pt x="732" y="866"/>
                      <a:pt x="733" y="883"/>
                      <a:pt x="733" y="901"/>
                    </a:cubicBezTo>
                    <a:cubicBezTo>
                      <a:pt x="747" y="894"/>
                      <a:pt x="760" y="888"/>
                      <a:pt x="773" y="881"/>
                    </a:cubicBezTo>
                    <a:cubicBezTo>
                      <a:pt x="774" y="880"/>
                      <a:pt x="775" y="877"/>
                      <a:pt x="775" y="875"/>
                    </a:cubicBezTo>
                    <a:cubicBezTo>
                      <a:pt x="775" y="859"/>
                      <a:pt x="775" y="843"/>
                      <a:pt x="775" y="825"/>
                    </a:cubicBezTo>
                    <a:close/>
                    <a:moveTo>
                      <a:pt x="581" y="923"/>
                    </a:moveTo>
                    <a:cubicBezTo>
                      <a:pt x="567" y="930"/>
                      <a:pt x="554" y="936"/>
                      <a:pt x="541" y="943"/>
                    </a:cubicBezTo>
                    <a:cubicBezTo>
                      <a:pt x="539" y="944"/>
                      <a:pt x="538" y="946"/>
                      <a:pt x="538" y="948"/>
                    </a:cubicBezTo>
                    <a:cubicBezTo>
                      <a:pt x="538" y="964"/>
                      <a:pt x="538" y="980"/>
                      <a:pt x="538" y="998"/>
                    </a:cubicBezTo>
                    <a:cubicBezTo>
                      <a:pt x="552" y="991"/>
                      <a:pt x="565" y="985"/>
                      <a:pt x="578" y="978"/>
                    </a:cubicBezTo>
                    <a:cubicBezTo>
                      <a:pt x="579" y="978"/>
                      <a:pt x="580" y="975"/>
                      <a:pt x="580" y="973"/>
                    </a:cubicBezTo>
                    <a:cubicBezTo>
                      <a:pt x="581" y="957"/>
                      <a:pt x="581" y="941"/>
                      <a:pt x="581" y="923"/>
                    </a:cubicBezTo>
                    <a:close/>
                    <a:moveTo>
                      <a:pt x="141" y="503"/>
                    </a:moveTo>
                    <a:cubicBezTo>
                      <a:pt x="141" y="485"/>
                      <a:pt x="141" y="469"/>
                      <a:pt x="141" y="453"/>
                    </a:cubicBezTo>
                    <a:cubicBezTo>
                      <a:pt x="141" y="451"/>
                      <a:pt x="140" y="448"/>
                      <a:pt x="139" y="448"/>
                    </a:cubicBezTo>
                    <a:cubicBezTo>
                      <a:pt x="126" y="441"/>
                      <a:pt x="113" y="434"/>
                      <a:pt x="98" y="427"/>
                    </a:cubicBezTo>
                    <a:cubicBezTo>
                      <a:pt x="98" y="445"/>
                      <a:pt x="98" y="461"/>
                      <a:pt x="99" y="477"/>
                    </a:cubicBezTo>
                    <a:cubicBezTo>
                      <a:pt x="99" y="479"/>
                      <a:pt x="100" y="482"/>
                      <a:pt x="102" y="483"/>
                    </a:cubicBezTo>
                    <a:cubicBezTo>
                      <a:pt x="114" y="490"/>
                      <a:pt x="127" y="496"/>
                      <a:pt x="141" y="503"/>
                    </a:cubicBezTo>
                    <a:close/>
                    <a:moveTo>
                      <a:pt x="141" y="622"/>
                    </a:moveTo>
                    <a:cubicBezTo>
                      <a:pt x="141" y="604"/>
                      <a:pt x="141" y="588"/>
                      <a:pt x="141" y="572"/>
                    </a:cubicBezTo>
                    <a:cubicBezTo>
                      <a:pt x="141" y="570"/>
                      <a:pt x="140" y="567"/>
                      <a:pt x="138" y="566"/>
                    </a:cubicBezTo>
                    <a:cubicBezTo>
                      <a:pt x="126" y="559"/>
                      <a:pt x="113" y="553"/>
                      <a:pt x="98" y="546"/>
                    </a:cubicBezTo>
                    <a:cubicBezTo>
                      <a:pt x="98" y="564"/>
                      <a:pt x="98" y="581"/>
                      <a:pt x="99" y="597"/>
                    </a:cubicBezTo>
                    <a:cubicBezTo>
                      <a:pt x="99" y="599"/>
                      <a:pt x="100" y="601"/>
                      <a:pt x="101" y="602"/>
                    </a:cubicBezTo>
                    <a:cubicBezTo>
                      <a:pt x="114" y="608"/>
                      <a:pt x="127" y="615"/>
                      <a:pt x="141" y="622"/>
                    </a:cubicBezTo>
                    <a:close/>
                    <a:moveTo>
                      <a:pt x="831" y="912"/>
                    </a:moveTo>
                    <a:cubicBezTo>
                      <a:pt x="845" y="905"/>
                      <a:pt x="857" y="899"/>
                      <a:pt x="870" y="893"/>
                    </a:cubicBezTo>
                    <a:cubicBezTo>
                      <a:pt x="871" y="892"/>
                      <a:pt x="873" y="890"/>
                      <a:pt x="873" y="888"/>
                    </a:cubicBezTo>
                    <a:cubicBezTo>
                      <a:pt x="873" y="872"/>
                      <a:pt x="873" y="855"/>
                      <a:pt x="873" y="837"/>
                    </a:cubicBezTo>
                    <a:cubicBezTo>
                      <a:pt x="859" y="844"/>
                      <a:pt x="846" y="850"/>
                      <a:pt x="834" y="857"/>
                    </a:cubicBezTo>
                    <a:cubicBezTo>
                      <a:pt x="832" y="858"/>
                      <a:pt x="831" y="860"/>
                      <a:pt x="831" y="862"/>
                    </a:cubicBezTo>
                    <a:cubicBezTo>
                      <a:pt x="831" y="878"/>
                      <a:pt x="831" y="894"/>
                      <a:pt x="831" y="912"/>
                    </a:cubicBezTo>
                    <a:close/>
                    <a:moveTo>
                      <a:pt x="440" y="959"/>
                    </a:moveTo>
                    <a:cubicBezTo>
                      <a:pt x="440" y="977"/>
                      <a:pt x="440" y="993"/>
                      <a:pt x="440" y="1010"/>
                    </a:cubicBezTo>
                    <a:cubicBezTo>
                      <a:pt x="440" y="1011"/>
                      <a:pt x="442" y="1014"/>
                      <a:pt x="443" y="1014"/>
                    </a:cubicBezTo>
                    <a:cubicBezTo>
                      <a:pt x="456" y="1021"/>
                      <a:pt x="468" y="1027"/>
                      <a:pt x="483" y="1034"/>
                    </a:cubicBezTo>
                    <a:cubicBezTo>
                      <a:pt x="483" y="1016"/>
                      <a:pt x="483" y="999"/>
                      <a:pt x="482" y="983"/>
                    </a:cubicBezTo>
                    <a:cubicBezTo>
                      <a:pt x="482" y="982"/>
                      <a:pt x="481" y="979"/>
                      <a:pt x="480" y="979"/>
                    </a:cubicBezTo>
                    <a:cubicBezTo>
                      <a:pt x="467" y="972"/>
                      <a:pt x="454" y="966"/>
                      <a:pt x="440" y="959"/>
                    </a:cubicBezTo>
                    <a:close/>
                    <a:moveTo>
                      <a:pt x="831" y="852"/>
                    </a:moveTo>
                    <a:cubicBezTo>
                      <a:pt x="845" y="845"/>
                      <a:pt x="857" y="839"/>
                      <a:pt x="869" y="833"/>
                    </a:cubicBezTo>
                    <a:cubicBezTo>
                      <a:pt x="871" y="832"/>
                      <a:pt x="873" y="830"/>
                      <a:pt x="873" y="828"/>
                    </a:cubicBezTo>
                    <a:cubicBezTo>
                      <a:pt x="873" y="812"/>
                      <a:pt x="873" y="795"/>
                      <a:pt x="873" y="777"/>
                    </a:cubicBezTo>
                    <a:cubicBezTo>
                      <a:pt x="859" y="784"/>
                      <a:pt x="846" y="790"/>
                      <a:pt x="834" y="797"/>
                    </a:cubicBezTo>
                    <a:cubicBezTo>
                      <a:pt x="832" y="797"/>
                      <a:pt x="831" y="800"/>
                      <a:pt x="831" y="802"/>
                    </a:cubicBezTo>
                    <a:cubicBezTo>
                      <a:pt x="831" y="818"/>
                      <a:pt x="831" y="834"/>
                      <a:pt x="831" y="852"/>
                    </a:cubicBezTo>
                    <a:close/>
                    <a:moveTo>
                      <a:pt x="733" y="842"/>
                    </a:moveTo>
                    <a:cubicBezTo>
                      <a:pt x="746" y="835"/>
                      <a:pt x="759" y="829"/>
                      <a:pt x="771" y="823"/>
                    </a:cubicBezTo>
                    <a:cubicBezTo>
                      <a:pt x="772" y="822"/>
                      <a:pt x="775" y="820"/>
                      <a:pt x="775" y="819"/>
                    </a:cubicBezTo>
                    <a:cubicBezTo>
                      <a:pt x="775" y="802"/>
                      <a:pt x="775" y="785"/>
                      <a:pt x="775" y="766"/>
                    </a:cubicBezTo>
                    <a:cubicBezTo>
                      <a:pt x="761" y="773"/>
                      <a:pt x="748" y="779"/>
                      <a:pt x="736" y="786"/>
                    </a:cubicBezTo>
                    <a:cubicBezTo>
                      <a:pt x="734" y="787"/>
                      <a:pt x="733" y="789"/>
                      <a:pt x="733" y="791"/>
                    </a:cubicBezTo>
                    <a:cubicBezTo>
                      <a:pt x="732" y="807"/>
                      <a:pt x="733" y="824"/>
                      <a:pt x="733" y="842"/>
                    </a:cubicBezTo>
                    <a:close/>
                    <a:moveTo>
                      <a:pt x="581" y="983"/>
                    </a:moveTo>
                    <a:cubicBezTo>
                      <a:pt x="567" y="990"/>
                      <a:pt x="554" y="996"/>
                      <a:pt x="542" y="1003"/>
                    </a:cubicBezTo>
                    <a:cubicBezTo>
                      <a:pt x="540" y="1004"/>
                      <a:pt x="538" y="1006"/>
                      <a:pt x="538" y="1007"/>
                    </a:cubicBezTo>
                    <a:cubicBezTo>
                      <a:pt x="538" y="1024"/>
                      <a:pt x="538" y="1040"/>
                      <a:pt x="538" y="1058"/>
                    </a:cubicBezTo>
                    <a:cubicBezTo>
                      <a:pt x="552" y="1052"/>
                      <a:pt x="565" y="1046"/>
                      <a:pt x="577" y="1039"/>
                    </a:cubicBezTo>
                    <a:cubicBezTo>
                      <a:pt x="579" y="1038"/>
                      <a:pt x="580" y="1035"/>
                      <a:pt x="580" y="1033"/>
                    </a:cubicBezTo>
                    <a:cubicBezTo>
                      <a:pt x="581" y="1017"/>
                      <a:pt x="581" y="1001"/>
                      <a:pt x="581" y="983"/>
                    </a:cubicBezTo>
                    <a:close/>
                    <a:moveTo>
                      <a:pt x="775" y="1005"/>
                    </a:moveTo>
                    <a:cubicBezTo>
                      <a:pt x="761" y="1012"/>
                      <a:pt x="748" y="1018"/>
                      <a:pt x="735" y="1025"/>
                    </a:cubicBezTo>
                    <a:cubicBezTo>
                      <a:pt x="734" y="1025"/>
                      <a:pt x="733" y="1028"/>
                      <a:pt x="733" y="1030"/>
                    </a:cubicBezTo>
                    <a:cubicBezTo>
                      <a:pt x="732" y="1046"/>
                      <a:pt x="733" y="1062"/>
                      <a:pt x="733" y="1080"/>
                    </a:cubicBezTo>
                    <a:cubicBezTo>
                      <a:pt x="746" y="1073"/>
                      <a:pt x="759" y="1067"/>
                      <a:pt x="772" y="1060"/>
                    </a:cubicBezTo>
                    <a:cubicBezTo>
                      <a:pt x="773" y="1059"/>
                      <a:pt x="775" y="1057"/>
                      <a:pt x="775" y="1055"/>
                    </a:cubicBezTo>
                    <a:cubicBezTo>
                      <a:pt x="775" y="1039"/>
                      <a:pt x="775" y="1022"/>
                      <a:pt x="775" y="1005"/>
                    </a:cubicBezTo>
                    <a:close/>
                    <a:moveTo>
                      <a:pt x="440" y="1018"/>
                    </a:moveTo>
                    <a:cubicBezTo>
                      <a:pt x="440" y="1036"/>
                      <a:pt x="440" y="1052"/>
                      <a:pt x="440" y="1068"/>
                    </a:cubicBezTo>
                    <a:cubicBezTo>
                      <a:pt x="440" y="1070"/>
                      <a:pt x="441" y="1073"/>
                      <a:pt x="443" y="1074"/>
                    </a:cubicBezTo>
                    <a:cubicBezTo>
                      <a:pt x="456" y="1080"/>
                      <a:pt x="469" y="1087"/>
                      <a:pt x="483" y="1093"/>
                    </a:cubicBezTo>
                    <a:cubicBezTo>
                      <a:pt x="483" y="1076"/>
                      <a:pt x="483" y="1060"/>
                      <a:pt x="482" y="1044"/>
                    </a:cubicBezTo>
                    <a:cubicBezTo>
                      <a:pt x="482" y="1042"/>
                      <a:pt x="481" y="1039"/>
                      <a:pt x="479" y="1038"/>
                    </a:cubicBezTo>
                    <a:cubicBezTo>
                      <a:pt x="466" y="1031"/>
                      <a:pt x="454" y="1025"/>
                      <a:pt x="440" y="1018"/>
                    </a:cubicBezTo>
                    <a:close/>
                    <a:moveTo>
                      <a:pt x="873" y="897"/>
                    </a:moveTo>
                    <a:cubicBezTo>
                      <a:pt x="859" y="904"/>
                      <a:pt x="846" y="910"/>
                      <a:pt x="834" y="916"/>
                    </a:cubicBezTo>
                    <a:cubicBezTo>
                      <a:pt x="832" y="917"/>
                      <a:pt x="831" y="919"/>
                      <a:pt x="831" y="920"/>
                    </a:cubicBezTo>
                    <a:cubicBezTo>
                      <a:pt x="831" y="937"/>
                      <a:pt x="831" y="954"/>
                      <a:pt x="831" y="972"/>
                    </a:cubicBezTo>
                    <a:cubicBezTo>
                      <a:pt x="845" y="965"/>
                      <a:pt x="857" y="959"/>
                      <a:pt x="869" y="952"/>
                    </a:cubicBezTo>
                    <a:cubicBezTo>
                      <a:pt x="871" y="952"/>
                      <a:pt x="873" y="949"/>
                      <a:pt x="873" y="946"/>
                    </a:cubicBezTo>
                    <a:cubicBezTo>
                      <a:pt x="873" y="930"/>
                      <a:pt x="873" y="914"/>
                      <a:pt x="873" y="897"/>
                    </a:cubicBezTo>
                    <a:close/>
                    <a:moveTo>
                      <a:pt x="581" y="1043"/>
                    </a:moveTo>
                    <a:cubicBezTo>
                      <a:pt x="567" y="1050"/>
                      <a:pt x="554" y="1056"/>
                      <a:pt x="541" y="1063"/>
                    </a:cubicBezTo>
                    <a:cubicBezTo>
                      <a:pt x="540" y="1063"/>
                      <a:pt x="538" y="1065"/>
                      <a:pt x="538" y="1067"/>
                    </a:cubicBezTo>
                    <a:cubicBezTo>
                      <a:pt x="538" y="1083"/>
                      <a:pt x="538" y="1100"/>
                      <a:pt x="538" y="1118"/>
                    </a:cubicBezTo>
                    <a:cubicBezTo>
                      <a:pt x="552" y="1111"/>
                      <a:pt x="565" y="1105"/>
                      <a:pt x="577" y="1099"/>
                    </a:cubicBezTo>
                    <a:cubicBezTo>
                      <a:pt x="579" y="1098"/>
                      <a:pt x="580" y="1095"/>
                      <a:pt x="580" y="1093"/>
                    </a:cubicBezTo>
                    <a:cubicBezTo>
                      <a:pt x="581" y="1077"/>
                      <a:pt x="581" y="1061"/>
                      <a:pt x="581" y="1043"/>
                    </a:cubicBezTo>
                    <a:close/>
                    <a:moveTo>
                      <a:pt x="98" y="487"/>
                    </a:moveTo>
                    <a:cubicBezTo>
                      <a:pt x="98" y="505"/>
                      <a:pt x="98" y="521"/>
                      <a:pt x="99" y="537"/>
                    </a:cubicBezTo>
                    <a:cubicBezTo>
                      <a:pt x="99" y="538"/>
                      <a:pt x="99" y="541"/>
                      <a:pt x="100" y="542"/>
                    </a:cubicBezTo>
                    <a:cubicBezTo>
                      <a:pt x="113" y="549"/>
                      <a:pt x="127" y="555"/>
                      <a:pt x="141" y="562"/>
                    </a:cubicBezTo>
                    <a:cubicBezTo>
                      <a:pt x="141" y="544"/>
                      <a:pt x="141" y="528"/>
                      <a:pt x="141" y="512"/>
                    </a:cubicBezTo>
                    <a:cubicBezTo>
                      <a:pt x="141" y="510"/>
                      <a:pt x="139" y="508"/>
                      <a:pt x="138" y="507"/>
                    </a:cubicBezTo>
                    <a:cubicBezTo>
                      <a:pt x="125" y="500"/>
                      <a:pt x="113" y="494"/>
                      <a:pt x="98" y="487"/>
                    </a:cubicBezTo>
                    <a:close/>
                    <a:moveTo>
                      <a:pt x="775" y="707"/>
                    </a:moveTo>
                    <a:cubicBezTo>
                      <a:pt x="761" y="714"/>
                      <a:pt x="748" y="720"/>
                      <a:pt x="736" y="726"/>
                    </a:cubicBezTo>
                    <a:cubicBezTo>
                      <a:pt x="735" y="727"/>
                      <a:pt x="733" y="729"/>
                      <a:pt x="733" y="731"/>
                    </a:cubicBezTo>
                    <a:cubicBezTo>
                      <a:pt x="732" y="747"/>
                      <a:pt x="733" y="764"/>
                      <a:pt x="733" y="782"/>
                    </a:cubicBezTo>
                    <a:cubicBezTo>
                      <a:pt x="747" y="775"/>
                      <a:pt x="759" y="769"/>
                      <a:pt x="771" y="763"/>
                    </a:cubicBezTo>
                    <a:cubicBezTo>
                      <a:pt x="773" y="762"/>
                      <a:pt x="775" y="759"/>
                      <a:pt x="775" y="756"/>
                    </a:cubicBezTo>
                    <a:cubicBezTo>
                      <a:pt x="775" y="740"/>
                      <a:pt x="775" y="724"/>
                      <a:pt x="775" y="707"/>
                    </a:cubicBezTo>
                    <a:close/>
                    <a:moveTo>
                      <a:pt x="383" y="421"/>
                    </a:moveTo>
                    <a:cubicBezTo>
                      <a:pt x="368" y="414"/>
                      <a:pt x="356" y="407"/>
                      <a:pt x="343" y="401"/>
                    </a:cubicBezTo>
                    <a:cubicBezTo>
                      <a:pt x="341" y="400"/>
                      <a:pt x="338" y="400"/>
                      <a:pt x="336" y="401"/>
                    </a:cubicBezTo>
                    <a:cubicBezTo>
                      <a:pt x="322" y="407"/>
                      <a:pt x="309" y="414"/>
                      <a:pt x="294" y="421"/>
                    </a:cubicBezTo>
                    <a:cubicBezTo>
                      <a:pt x="309" y="429"/>
                      <a:pt x="323" y="436"/>
                      <a:pt x="336" y="442"/>
                    </a:cubicBezTo>
                    <a:cubicBezTo>
                      <a:pt x="338" y="443"/>
                      <a:pt x="340" y="443"/>
                      <a:pt x="341" y="442"/>
                    </a:cubicBezTo>
                    <a:cubicBezTo>
                      <a:pt x="355" y="436"/>
                      <a:pt x="368" y="429"/>
                      <a:pt x="383" y="421"/>
                    </a:cubicBezTo>
                    <a:close/>
                    <a:moveTo>
                      <a:pt x="245" y="397"/>
                    </a:moveTo>
                    <a:cubicBezTo>
                      <a:pt x="260" y="404"/>
                      <a:pt x="273" y="411"/>
                      <a:pt x="287" y="418"/>
                    </a:cubicBezTo>
                    <a:cubicBezTo>
                      <a:pt x="288" y="418"/>
                      <a:pt x="291" y="419"/>
                      <a:pt x="292" y="418"/>
                    </a:cubicBezTo>
                    <a:cubicBezTo>
                      <a:pt x="306" y="411"/>
                      <a:pt x="319" y="404"/>
                      <a:pt x="334" y="397"/>
                    </a:cubicBezTo>
                    <a:cubicBezTo>
                      <a:pt x="319" y="389"/>
                      <a:pt x="306" y="382"/>
                      <a:pt x="293" y="376"/>
                    </a:cubicBezTo>
                    <a:cubicBezTo>
                      <a:pt x="291" y="375"/>
                      <a:pt x="288" y="376"/>
                      <a:pt x="286" y="376"/>
                    </a:cubicBezTo>
                    <a:cubicBezTo>
                      <a:pt x="273" y="383"/>
                      <a:pt x="260" y="389"/>
                      <a:pt x="245" y="397"/>
                    </a:cubicBezTo>
                    <a:close/>
                    <a:moveTo>
                      <a:pt x="879" y="423"/>
                    </a:moveTo>
                    <a:cubicBezTo>
                      <a:pt x="894" y="430"/>
                      <a:pt x="907" y="437"/>
                      <a:pt x="921" y="444"/>
                    </a:cubicBezTo>
                    <a:cubicBezTo>
                      <a:pt x="922" y="444"/>
                      <a:pt x="925" y="445"/>
                      <a:pt x="926" y="444"/>
                    </a:cubicBezTo>
                    <a:cubicBezTo>
                      <a:pt x="940" y="437"/>
                      <a:pt x="953" y="430"/>
                      <a:pt x="968" y="423"/>
                    </a:cubicBezTo>
                    <a:cubicBezTo>
                      <a:pt x="953" y="415"/>
                      <a:pt x="940" y="409"/>
                      <a:pt x="927" y="402"/>
                    </a:cubicBezTo>
                    <a:cubicBezTo>
                      <a:pt x="925" y="401"/>
                      <a:pt x="922" y="401"/>
                      <a:pt x="920" y="402"/>
                    </a:cubicBezTo>
                    <a:cubicBezTo>
                      <a:pt x="907" y="409"/>
                      <a:pt x="894" y="415"/>
                      <a:pt x="879" y="423"/>
                    </a:cubicBezTo>
                    <a:close/>
                    <a:moveTo>
                      <a:pt x="443" y="250"/>
                    </a:moveTo>
                    <a:cubicBezTo>
                      <a:pt x="458" y="258"/>
                      <a:pt x="471" y="264"/>
                      <a:pt x="484" y="271"/>
                    </a:cubicBezTo>
                    <a:cubicBezTo>
                      <a:pt x="486" y="272"/>
                      <a:pt x="489" y="272"/>
                      <a:pt x="491" y="271"/>
                    </a:cubicBezTo>
                    <a:cubicBezTo>
                      <a:pt x="504" y="264"/>
                      <a:pt x="518" y="258"/>
                      <a:pt x="532" y="250"/>
                    </a:cubicBezTo>
                    <a:cubicBezTo>
                      <a:pt x="517" y="243"/>
                      <a:pt x="504" y="236"/>
                      <a:pt x="490" y="230"/>
                    </a:cubicBezTo>
                    <a:cubicBezTo>
                      <a:pt x="489" y="229"/>
                      <a:pt x="486" y="229"/>
                      <a:pt x="485" y="230"/>
                    </a:cubicBezTo>
                    <a:cubicBezTo>
                      <a:pt x="471" y="236"/>
                      <a:pt x="458" y="243"/>
                      <a:pt x="443" y="250"/>
                    </a:cubicBezTo>
                    <a:close/>
                    <a:moveTo>
                      <a:pt x="489" y="618"/>
                    </a:moveTo>
                    <a:cubicBezTo>
                      <a:pt x="504" y="625"/>
                      <a:pt x="518" y="632"/>
                      <a:pt x="531" y="639"/>
                    </a:cubicBezTo>
                    <a:cubicBezTo>
                      <a:pt x="533" y="639"/>
                      <a:pt x="535" y="639"/>
                      <a:pt x="537" y="639"/>
                    </a:cubicBezTo>
                    <a:cubicBezTo>
                      <a:pt x="550" y="632"/>
                      <a:pt x="564" y="625"/>
                      <a:pt x="579" y="618"/>
                    </a:cubicBezTo>
                    <a:cubicBezTo>
                      <a:pt x="564" y="610"/>
                      <a:pt x="550" y="603"/>
                      <a:pt x="537" y="597"/>
                    </a:cubicBezTo>
                    <a:cubicBezTo>
                      <a:pt x="535" y="596"/>
                      <a:pt x="533" y="596"/>
                      <a:pt x="532" y="597"/>
                    </a:cubicBezTo>
                    <a:cubicBezTo>
                      <a:pt x="518" y="603"/>
                      <a:pt x="504" y="610"/>
                      <a:pt x="489" y="618"/>
                    </a:cubicBezTo>
                    <a:close/>
                    <a:moveTo>
                      <a:pt x="286" y="372"/>
                    </a:moveTo>
                    <a:cubicBezTo>
                      <a:pt x="271" y="365"/>
                      <a:pt x="257" y="358"/>
                      <a:pt x="244" y="351"/>
                    </a:cubicBezTo>
                    <a:cubicBezTo>
                      <a:pt x="243" y="351"/>
                      <a:pt x="241" y="351"/>
                      <a:pt x="240" y="351"/>
                    </a:cubicBezTo>
                    <a:cubicBezTo>
                      <a:pt x="226" y="358"/>
                      <a:pt x="212" y="365"/>
                      <a:pt x="196" y="372"/>
                    </a:cubicBezTo>
                    <a:cubicBezTo>
                      <a:pt x="211" y="380"/>
                      <a:pt x="225" y="387"/>
                      <a:pt x="238" y="393"/>
                    </a:cubicBezTo>
                    <a:cubicBezTo>
                      <a:pt x="240" y="394"/>
                      <a:pt x="243" y="394"/>
                      <a:pt x="245" y="393"/>
                    </a:cubicBezTo>
                    <a:cubicBezTo>
                      <a:pt x="258" y="387"/>
                      <a:pt x="271" y="380"/>
                      <a:pt x="286" y="372"/>
                    </a:cubicBezTo>
                    <a:close/>
                    <a:moveTo>
                      <a:pt x="481" y="569"/>
                    </a:moveTo>
                    <a:cubicBezTo>
                      <a:pt x="466" y="561"/>
                      <a:pt x="453" y="555"/>
                      <a:pt x="440" y="548"/>
                    </a:cubicBezTo>
                    <a:cubicBezTo>
                      <a:pt x="438" y="548"/>
                      <a:pt x="436" y="547"/>
                      <a:pt x="434" y="548"/>
                    </a:cubicBezTo>
                    <a:cubicBezTo>
                      <a:pt x="420" y="555"/>
                      <a:pt x="407" y="562"/>
                      <a:pt x="392" y="569"/>
                    </a:cubicBezTo>
                    <a:cubicBezTo>
                      <a:pt x="407" y="576"/>
                      <a:pt x="420" y="583"/>
                      <a:pt x="433" y="589"/>
                    </a:cubicBezTo>
                    <a:cubicBezTo>
                      <a:pt x="435" y="590"/>
                      <a:pt x="438" y="591"/>
                      <a:pt x="440" y="590"/>
                    </a:cubicBezTo>
                    <a:cubicBezTo>
                      <a:pt x="453" y="583"/>
                      <a:pt x="467" y="576"/>
                      <a:pt x="481" y="569"/>
                    </a:cubicBezTo>
                    <a:close/>
                    <a:moveTo>
                      <a:pt x="249" y="347"/>
                    </a:moveTo>
                    <a:cubicBezTo>
                      <a:pt x="263" y="355"/>
                      <a:pt x="276" y="362"/>
                      <a:pt x="289" y="368"/>
                    </a:cubicBezTo>
                    <a:cubicBezTo>
                      <a:pt x="291" y="369"/>
                      <a:pt x="293" y="370"/>
                      <a:pt x="295" y="369"/>
                    </a:cubicBezTo>
                    <a:cubicBezTo>
                      <a:pt x="309" y="362"/>
                      <a:pt x="323" y="355"/>
                      <a:pt x="338" y="347"/>
                    </a:cubicBezTo>
                    <a:cubicBezTo>
                      <a:pt x="323" y="340"/>
                      <a:pt x="310" y="333"/>
                      <a:pt x="297" y="327"/>
                    </a:cubicBezTo>
                    <a:cubicBezTo>
                      <a:pt x="295" y="326"/>
                      <a:pt x="292" y="326"/>
                      <a:pt x="290" y="327"/>
                    </a:cubicBezTo>
                    <a:cubicBezTo>
                      <a:pt x="277" y="333"/>
                      <a:pt x="263" y="340"/>
                      <a:pt x="249" y="347"/>
                    </a:cubicBezTo>
                    <a:close/>
                    <a:moveTo>
                      <a:pt x="920" y="398"/>
                    </a:moveTo>
                    <a:cubicBezTo>
                      <a:pt x="905" y="391"/>
                      <a:pt x="891" y="384"/>
                      <a:pt x="878" y="378"/>
                    </a:cubicBezTo>
                    <a:cubicBezTo>
                      <a:pt x="877" y="377"/>
                      <a:pt x="875" y="377"/>
                      <a:pt x="874" y="377"/>
                    </a:cubicBezTo>
                    <a:cubicBezTo>
                      <a:pt x="860" y="384"/>
                      <a:pt x="846" y="391"/>
                      <a:pt x="830" y="398"/>
                    </a:cubicBezTo>
                    <a:cubicBezTo>
                      <a:pt x="846" y="406"/>
                      <a:pt x="859" y="413"/>
                      <a:pt x="872" y="419"/>
                    </a:cubicBezTo>
                    <a:cubicBezTo>
                      <a:pt x="874" y="420"/>
                      <a:pt x="877" y="420"/>
                      <a:pt x="879" y="419"/>
                    </a:cubicBezTo>
                    <a:cubicBezTo>
                      <a:pt x="892" y="413"/>
                      <a:pt x="905" y="406"/>
                      <a:pt x="920" y="398"/>
                    </a:cubicBezTo>
                    <a:close/>
                    <a:moveTo>
                      <a:pt x="629" y="299"/>
                    </a:moveTo>
                    <a:cubicBezTo>
                      <a:pt x="614" y="291"/>
                      <a:pt x="601" y="284"/>
                      <a:pt x="587" y="278"/>
                    </a:cubicBezTo>
                    <a:cubicBezTo>
                      <a:pt x="586" y="277"/>
                      <a:pt x="584" y="277"/>
                      <a:pt x="583" y="278"/>
                    </a:cubicBezTo>
                    <a:cubicBezTo>
                      <a:pt x="569" y="285"/>
                      <a:pt x="555" y="291"/>
                      <a:pt x="540" y="299"/>
                    </a:cubicBezTo>
                    <a:cubicBezTo>
                      <a:pt x="555" y="306"/>
                      <a:pt x="569" y="313"/>
                      <a:pt x="582" y="320"/>
                    </a:cubicBezTo>
                    <a:cubicBezTo>
                      <a:pt x="584" y="321"/>
                      <a:pt x="586" y="321"/>
                      <a:pt x="588" y="320"/>
                    </a:cubicBezTo>
                    <a:cubicBezTo>
                      <a:pt x="601" y="313"/>
                      <a:pt x="614" y="307"/>
                      <a:pt x="629" y="299"/>
                    </a:cubicBezTo>
                    <a:close/>
                    <a:moveTo>
                      <a:pt x="725" y="447"/>
                    </a:moveTo>
                    <a:cubicBezTo>
                      <a:pt x="710" y="440"/>
                      <a:pt x="697" y="433"/>
                      <a:pt x="683" y="427"/>
                    </a:cubicBezTo>
                    <a:cubicBezTo>
                      <a:pt x="682" y="426"/>
                      <a:pt x="680" y="425"/>
                      <a:pt x="678" y="426"/>
                    </a:cubicBezTo>
                    <a:cubicBezTo>
                      <a:pt x="664" y="433"/>
                      <a:pt x="651" y="440"/>
                      <a:pt x="635" y="447"/>
                    </a:cubicBezTo>
                    <a:cubicBezTo>
                      <a:pt x="650" y="455"/>
                      <a:pt x="663" y="462"/>
                      <a:pt x="677" y="468"/>
                    </a:cubicBezTo>
                    <a:cubicBezTo>
                      <a:pt x="679" y="469"/>
                      <a:pt x="682" y="469"/>
                      <a:pt x="684" y="468"/>
                    </a:cubicBezTo>
                    <a:cubicBezTo>
                      <a:pt x="697" y="461"/>
                      <a:pt x="710" y="455"/>
                      <a:pt x="725" y="447"/>
                    </a:cubicBezTo>
                    <a:close/>
                    <a:moveTo>
                      <a:pt x="431" y="543"/>
                    </a:moveTo>
                    <a:cubicBezTo>
                      <a:pt x="416" y="536"/>
                      <a:pt x="403" y="529"/>
                      <a:pt x="390" y="522"/>
                    </a:cubicBezTo>
                    <a:cubicBezTo>
                      <a:pt x="388" y="522"/>
                      <a:pt x="386" y="521"/>
                      <a:pt x="385" y="522"/>
                    </a:cubicBezTo>
                    <a:cubicBezTo>
                      <a:pt x="371" y="529"/>
                      <a:pt x="357" y="535"/>
                      <a:pt x="342" y="543"/>
                    </a:cubicBezTo>
                    <a:cubicBezTo>
                      <a:pt x="357" y="551"/>
                      <a:pt x="370" y="557"/>
                      <a:pt x="383" y="564"/>
                    </a:cubicBezTo>
                    <a:cubicBezTo>
                      <a:pt x="385" y="565"/>
                      <a:pt x="388" y="565"/>
                      <a:pt x="390" y="564"/>
                    </a:cubicBezTo>
                    <a:cubicBezTo>
                      <a:pt x="403" y="557"/>
                      <a:pt x="416" y="551"/>
                      <a:pt x="431" y="543"/>
                    </a:cubicBezTo>
                    <a:close/>
                    <a:moveTo>
                      <a:pt x="435" y="396"/>
                    </a:moveTo>
                    <a:cubicBezTo>
                      <a:pt x="420" y="389"/>
                      <a:pt x="407" y="382"/>
                      <a:pt x="393" y="375"/>
                    </a:cubicBezTo>
                    <a:cubicBezTo>
                      <a:pt x="392" y="375"/>
                      <a:pt x="390" y="375"/>
                      <a:pt x="389" y="375"/>
                    </a:cubicBezTo>
                    <a:cubicBezTo>
                      <a:pt x="375" y="382"/>
                      <a:pt x="361" y="389"/>
                      <a:pt x="346" y="396"/>
                    </a:cubicBezTo>
                    <a:cubicBezTo>
                      <a:pt x="361" y="404"/>
                      <a:pt x="374" y="411"/>
                      <a:pt x="388" y="417"/>
                    </a:cubicBezTo>
                    <a:cubicBezTo>
                      <a:pt x="389" y="418"/>
                      <a:pt x="392" y="418"/>
                      <a:pt x="394" y="417"/>
                    </a:cubicBezTo>
                    <a:cubicBezTo>
                      <a:pt x="407" y="411"/>
                      <a:pt x="420" y="404"/>
                      <a:pt x="435" y="396"/>
                    </a:cubicBezTo>
                    <a:close/>
                    <a:moveTo>
                      <a:pt x="387" y="372"/>
                    </a:moveTo>
                    <a:cubicBezTo>
                      <a:pt x="372" y="365"/>
                      <a:pt x="359" y="358"/>
                      <a:pt x="346" y="352"/>
                    </a:cubicBezTo>
                    <a:cubicBezTo>
                      <a:pt x="344" y="351"/>
                      <a:pt x="341" y="351"/>
                      <a:pt x="338" y="352"/>
                    </a:cubicBezTo>
                    <a:cubicBezTo>
                      <a:pt x="325" y="358"/>
                      <a:pt x="312" y="365"/>
                      <a:pt x="297" y="372"/>
                    </a:cubicBezTo>
                    <a:cubicBezTo>
                      <a:pt x="312" y="379"/>
                      <a:pt x="326" y="386"/>
                      <a:pt x="340" y="393"/>
                    </a:cubicBezTo>
                    <a:cubicBezTo>
                      <a:pt x="341" y="394"/>
                      <a:pt x="343" y="394"/>
                      <a:pt x="344" y="393"/>
                    </a:cubicBezTo>
                    <a:cubicBezTo>
                      <a:pt x="358" y="386"/>
                      <a:pt x="371" y="379"/>
                      <a:pt x="387" y="372"/>
                    </a:cubicBezTo>
                    <a:close/>
                    <a:moveTo>
                      <a:pt x="491" y="275"/>
                    </a:moveTo>
                    <a:cubicBezTo>
                      <a:pt x="506" y="282"/>
                      <a:pt x="519" y="289"/>
                      <a:pt x="532" y="295"/>
                    </a:cubicBezTo>
                    <a:cubicBezTo>
                      <a:pt x="534" y="296"/>
                      <a:pt x="537" y="297"/>
                      <a:pt x="539" y="296"/>
                    </a:cubicBezTo>
                    <a:cubicBezTo>
                      <a:pt x="552" y="289"/>
                      <a:pt x="566" y="282"/>
                      <a:pt x="581" y="274"/>
                    </a:cubicBezTo>
                    <a:cubicBezTo>
                      <a:pt x="566" y="267"/>
                      <a:pt x="553" y="260"/>
                      <a:pt x="539" y="254"/>
                    </a:cubicBezTo>
                    <a:cubicBezTo>
                      <a:pt x="538" y="253"/>
                      <a:pt x="535" y="253"/>
                      <a:pt x="534" y="254"/>
                    </a:cubicBezTo>
                    <a:cubicBezTo>
                      <a:pt x="520" y="260"/>
                      <a:pt x="507" y="267"/>
                      <a:pt x="491" y="275"/>
                    </a:cubicBezTo>
                    <a:close/>
                    <a:moveTo>
                      <a:pt x="441" y="593"/>
                    </a:moveTo>
                    <a:cubicBezTo>
                      <a:pt x="456" y="601"/>
                      <a:pt x="469" y="608"/>
                      <a:pt x="483" y="614"/>
                    </a:cubicBezTo>
                    <a:cubicBezTo>
                      <a:pt x="484" y="615"/>
                      <a:pt x="487" y="615"/>
                      <a:pt x="488" y="614"/>
                    </a:cubicBezTo>
                    <a:cubicBezTo>
                      <a:pt x="502" y="608"/>
                      <a:pt x="515" y="601"/>
                      <a:pt x="530" y="593"/>
                    </a:cubicBezTo>
                    <a:cubicBezTo>
                      <a:pt x="515" y="586"/>
                      <a:pt x="502" y="579"/>
                      <a:pt x="488" y="573"/>
                    </a:cubicBezTo>
                    <a:cubicBezTo>
                      <a:pt x="487" y="572"/>
                      <a:pt x="484" y="572"/>
                      <a:pt x="482" y="573"/>
                    </a:cubicBezTo>
                    <a:cubicBezTo>
                      <a:pt x="469" y="579"/>
                      <a:pt x="456" y="586"/>
                      <a:pt x="441" y="593"/>
                    </a:cubicBezTo>
                    <a:close/>
                    <a:moveTo>
                      <a:pt x="382" y="519"/>
                    </a:moveTo>
                    <a:cubicBezTo>
                      <a:pt x="368" y="511"/>
                      <a:pt x="355" y="505"/>
                      <a:pt x="342" y="498"/>
                    </a:cubicBezTo>
                    <a:cubicBezTo>
                      <a:pt x="340" y="497"/>
                      <a:pt x="337" y="497"/>
                      <a:pt x="335" y="498"/>
                    </a:cubicBezTo>
                    <a:cubicBezTo>
                      <a:pt x="322" y="505"/>
                      <a:pt x="308" y="511"/>
                      <a:pt x="293" y="519"/>
                    </a:cubicBezTo>
                    <a:cubicBezTo>
                      <a:pt x="308" y="526"/>
                      <a:pt x="322" y="533"/>
                      <a:pt x="336" y="540"/>
                    </a:cubicBezTo>
                    <a:cubicBezTo>
                      <a:pt x="337" y="541"/>
                      <a:pt x="339" y="541"/>
                      <a:pt x="341" y="540"/>
                    </a:cubicBezTo>
                    <a:cubicBezTo>
                      <a:pt x="354" y="533"/>
                      <a:pt x="367" y="526"/>
                      <a:pt x="382" y="519"/>
                    </a:cubicBezTo>
                    <a:close/>
                    <a:moveTo>
                      <a:pt x="822" y="398"/>
                    </a:moveTo>
                    <a:cubicBezTo>
                      <a:pt x="807" y="391"/>
                      <a:pt x="794" y="384"/>
                      <a:pt x="781" y="378"/>
                    </a:cubicBezTo>
                    <a:cubicBezTo>
                      <a:pt x="780" y="377"/>
                      <a:pt x="777" y="377"/>
                      <a:pt x="776" y="377"/>
                    </a:cubicBezTo>
                    <a:cubicBezTo>
                      <a:pt x="762" y="384"/>
                      <a:pt x="748" y="391"/>
                      <a:pt x="733" y="398"/>
                    </a:cubicBezTo>
                    <a:cubicBezTo>
                      <a:pt x="748" y="406"/>
                      <a:pt x="761" y="413"/>
                      <a:pt x="775" y="419"/>
                    </a:cubicBezTo>
                    <a:cubicBezTo>
                      <a:pt x="776" y="420"/>
                      <a:pt x="780" y="420"/>
                      <a:pt x="782" y="419"/>
                    </a:cubicBezTo>
                    <a:cubicBezTo>
                      <a:pt x="795" y="413"/>
                      <a:pt x="808" y="406"/>
                      <a:pt x="822" y="398"/>
                    </a:cubicBezTo>
                    <a:close/>
                    <a:moveTo>
                      <a:pt x="684" y="423"/>
                    </a:moveTo>
                    <a:cubicBezTo>
                      <a:pt x="695" y="428"/>
                      <a:pt x="705" y="432"/>
                      <a:pt x="714" y="438"/>
                    </a:cubicBezTo>
                    <a:cubicBezTo>
                      <a:pt x="725" y="445"/>
                      <a:pt x="734" y="445"/>
                      <a:pt x="744" y="438"/>
                    </a:cubicBezTo>
                    <a:cubicBezTo>
                      <a:pt x="753" y="432"/>
                      <a:pt x="763" y="428"/>
                      <a:pt x="773" y="423"/>
                    </a:cubicBezTo>
                    <a:cubicBezTo>
                      <a:pt x="759" y="415"/>
                      <a:pt x="746" y="409"/>
                      <a:pt x="733" y="403"/>
                    </a:cubicBezTo>
                    <a:cubicBezTo>
                      <a:pt x="732" y="402"/>
                      <a:pt x="729" y="401"/>
                      <a:pt x="727" y="402"/>
                    </a:cubicBezTo>
                    <a:cubicBezTo>
                      <a:pt x="713" y="408"/>
                      <a:pt x="700" y="415"/>
                      <a:pt x="684" y="423"/>
                    </a:cubicBezTo>
                    <a:close/>
                    <a:moveTo>
                      <a:pt x="196" y="470"/>
                    </a:moveTo>
                    <a:cubicBezTo>
                      <a:pt x="207" y="475"/>
                      <a:pt x="217" y="479"/>
                      <a:pt x="226" y="485"/>
                    </a:cubicBezTo>
                    <a:cubicBezTo>
                      <a:pt x="237" y="492"/>
                      <a:pt x="246" y="491"/>
                      <a:pt x="257" y="484"/>
                    </a:cubicBezTo>
                    <a:cubicBezTo>
                      <a:pt x="266" y="479"/>
                      <a:pt x="275" y="475"/>
                      <a:pt x="285" y="470"/>
                    </a:cubicBezTo>
                    <a:cubicBezTo>
                      <a:pt x="271" y="462"/>
                      <a:pt x="258" y="456"/>
                      <a:pt x="245" y="449"/>
                    </a:cubicBezTo>
                    <a:cubicBezTo>
                      <a:pt x="243" y="448"/>
                      <a:pt x="239" y="449"/>
                      <a:pt x="237" y="450"/>
                    </a:cubicBezTo>
                    <a:cubicBezTo>
                      <a:pt x="224" y="456"/>
                      <a:pt x="211" y="463"/>
                      <a:pt x="196" y="470"/>
                    </a:cubicBezTo>
                    <a:close/>
                    <a:moveTo>
                      <a:pt x="538" y="593"/>
                    </a:moveTo>
                    <a:cubicBezTo>
                      <a:pt x="552" y="601"/>
                      <a:pt x="566" y="607"/>
                      <a:pt x="579" y="614"/>
                    </a:cubicBezTo>
                    <a:cubicBezTo>
                      <a:pt x="581" y="615"/>
                      <a:pt x="583" y="615"/>
                      <a:pt x="584" y="615"/>
                    </a:cubicBezTo>
                    <a:cubicBezTo>
                      <a:pt x="598" y="608"/>
                      <a:pt x="612" y="601"/>
                      <a:pt x="627" y="593"/>
                    </a:cubicBezTo>
                    <a:cubicBezTo>
                      <a:pt x="612" y="586"/>
                      <a:pt x="599" y="579"/>
                      <a:pt x="586" y="573"/>
                    </a:cubicBezTo>
                    <a:cubicBezTo>
                      <a:pt x="584" y="572"/>
                      <a:pt x="582" y="572"/>
                      <a:pt x="581" y="572"/>
                    </a:cubicBezTo>
                    <a:cubicBezTo>
                      <a:pt x="567" y="579"/>
                      <a:pt x="553" y="586"/>
                      <a:pt x="538" y="593"/>
                    </a:cubicBezTo>
                    <a:close/>
                    <a:moveTo>
                      <a:pt x="591" y="324"/>
                    </a:moveTo>
                    <a:cubicBezTo>
                      <a:pt x="606" y="332"/>
                      <a:pt x="619" y="339"/>
                      <a:pt x="632" y="345"/>
                    </a:cubicBezTo>
                    <a:cubicBezTo>
                      <a:pt x="634" y="346"/>
                      <a:pt x="636" y="346"/>
                      <a:pt x="637" y="346"/>
                    </a:cubicBezTo>
                    <a:cubicBezTo>
                      <a:pt x="651" y="339"/>
                      <a:pt x="665" y="332"/>
                      <a:pt x="680" y="324"/>
                    </a:cubicBezTo>
                    <a:cubicBezTo>
                      <a:pt x="665" y="317"/>
                      <a:pt x="652" y="310"/>
                      <a:pt x="639" y="304"/>
                    </a:cubicBezTo>
                    <a:cubicBezTo>
                      <a:pt x="637" y="303"/>
                      <a:pt x="633" y="303"/>
                      <a:pt x="631" y="304"/>
                    </a:cubicBezTo>
                    <a:cubicBezTo>
                      <a:pt x="618" y="310"/>
                      <a:pt x="605" y="317"/>
                      <a:pt x="591" y="324"/>
                    </a:cubicBezTo>
                    <a:close/>
                    <a:moveTo>
                      <a:pt x="587" y="472"/>
                    </a:moveTo>
                    <a:cubicBezTo>
                      <a:pt x="598" y="477"/>
                      <a:pt x="609" y="482"/>
                      <a:pt x="618" y="488"/>
                    </a:cubicBezTo>
                    <a:cubicBezTo>
                      <a:pt x="628" y="494"/>
                      <a:pt x="636" y="493"/>
                      <a:pt x="645" y="488"/>
                    </a:cubicBezTo>
                    <a:cubicBezTo>
                      <a:pt x="655" y="482"/>
                      <a:pt x="665" y="477"/>
                      <a:pt x="676" y="472"/>
                    </a:cubicBezTo>
                    <a:cubicBezTo>
                      <a:pt x="661" y="464"/>
                      <a:pt x="649" y="458"/>
                      <a:pt x="636" y="452"/>
                    </a:cubicBezTo>
                    <a:cubicBezTo>
                      <a:pt x="633" y="451"/>
                      <a:pt x="630" y="450"/>
                      <a:pt x="627" y="452"/>
                    </a:cubicBezTo>
                    <a:cubicBezTo>
                      <a:pt x="614" y="458"/>
                      <a:pt x="601" y="464"/>
                      <a:pt x="587" y="472"/>
                    </a:cubicBezTo>
                    <a:close/>
                    <a:moveTo>
                      <a:pt x="245" y="494"/>
                    </a:moveTo>
                    <a:cubicBezTo>
                      <a:pt x="260" y="502"/>
                      <a:pt x="273" y="509"/>
                      <a:pt x="287" y="516"/>
                    </a:cubicBezTo>
                    <a:cubicBezTo>
                      <a:pt x="288" y="516"/>
                      <a:pt x="290" y="516"/>
                      <a:pt x="291" y="516"/>
                    </a:cubicBezTo>
                    <a:cubicBezTo>
                      <a:pt x="305" y="509"/>
                      <a:pt x="319" y="502"/>
                      <a:pt x="334" y="494"/>
                    </a:cubicBezTo>
                    <a:cubicBezTo>
                      <a:pt x="319" y="487"/>
                      <a:pt x="306" y="480"/>
                      <a:pt x="293" y="474"/>
                    </a:cubicBezTo>
                    <a:cubicBezTo>
                      <a:pt x="291" y="473"/>
                      <a:pt x="288" y="473"/>
                      <a:pt x="286" y="474"/>
                    </a:cubicBezTo>
                    <a:cubicBezTo>
                      <a:pt x="273" y="480"/>
                      <a:pt x="259" y="487"/>
                      <a:pt x="245" y="494"/>
                    </a:cubicBezTo>
                    <a:close/>
                    <a:moveTo>
                      <a:pt x="538" y="496"/>
                    </a:moveTo>
                    <a:cubicBezTo>
                      <a:pt x="553" y="503"/>
                      <a:pt x="566" y="510"/>
                      <a:pt x="580" y="517"/>
                    </a:cubicBezTo>
                    <a:cubicBezTo>
                      <a:pt x="581" y="518"/>
                      <a:pt x="584" y="518"/>
                      <a:pt x="585" y="517"/>
                    </a:cubicBezTo>
                    <a:cubicBezTo>
                      <a:pt x="599" y="511"/>
                      <a:pt x="612" y="504"/>
                      <a:pt x="627" y="496"/>
                    </a:cubicBezTo>
                    <a:cubicBezTo>
                      <a:pt x="612" y="488"/>
                      <a:pt x="599" y="482"/>
                      <a:pt x="585" y="475"/>
                    </a:cubicBezTo>
                    <a:cubicBezTo>
                      <a:pt x="584" y="475"/>
                      <a:pt x="581" y="475"/>
                      <a:pt x="579" y="476"/>
                    </a:cubicBezTo>
                    <a:cubicBezTo>
                      <a:pt x="566" y="482"/>
                      <a:pt x="553" y="489"/>
                      <a:pt x="538" y="496"/>
                    </a:cubicBezTo>
                    <a:close/>
                    <a:moveTo>
                      <a:pt x="530" y="545"/>
                    </a:moveTo>
                    <a:cubicBezTo>
                      <a:pt x="515" y="537"/>
                      <a:pt x="502" y="531"/>
                      <a:pt x="489" y="524"/>
                    </a:cubicBezTo>
                    <a:cubicBezTo>
                      <a:pt x="487" y="523"/>
                      <a:pt x="484" y="523"/>
                      <a:pt x="483" y="524"/>
                    </a:cubicBezTo>
                    <a:cubicBezTo>
                      <a:pt x="469" y="530"/>
                      <a:pt x="455" y="537"/>
                      <a:pt x="441" y="545"/>
                    </a:cubicBezTo>
                    <a:cubicBezTo>
                      <a:pt x="456" y="552"/>
                      <a:pt x="469" y="559"/>
                      <a:pt x="483" y="566"/>
                    </a:cubicBezTo>
                    <a:cubicBezTo>
                      <a:pt x="485" y="567"/>
                      <a:pt x="487" y="566"/>
                      <a:pt x="489" y="565"/>
                    </a:cubicBezTo>
                    <a:cubicBezTo>
                      <a:pt x="502" y="559"/>
                      <a:pt x="515" y="552"/>
                      <a:pt x="530" y="545"/>
                    </a:cubicBezTo>
                    <a:close/>
                    <a:moveTo>
                      <a:pt x="435" y="299"/>
                    </a:moveTo>
                    <a:cubicBezTo>
                      <a:pt x="420" y="291"/>
                      <a:pt x="406" y="284"/>
                      <a:pt x="393" y="278"/>
                    </a:cubicBezTo>
                    <a:cubicBezTo>
                      <a:pt x="391" y="277"/>
                      <a:pt x="390" y="277"/>
                      <a:pt x="388" y="278"/>
                    </a:cubicBezTo>
                    <a:cubicBezTo>
                      <a:pt x="375" y="284"/>
                      <a:pt x="361" y="291"/>
                      <a:pt x="346" y="299"/>
                    </a:cubicBezTo>
                    <a:cubicBezTo>
                      <a:pt x="361" y="306"/>
                      <a:pt x="374" y="313"/>
                      <a:pt x="388" y="320"/>
                    </a:cubicBezTo>
                    <a:cubicBezTo>
                      <a:pt x="389" y="320"/>
                      <a:pt x="392" y="320"/>
                      <a:pt x="393" y="320"/>
                    </a:cubicBezTo>
                    <a:cubicBezTo>
                      <a:pt x="407" y="313"/>
                      <a:pt x="420" y="306"/>
                      <a:pt x="435" y="299"/>
                    </a:cubicBezTo>
                    <a:close/>
                    <a:moveTo>
                      <a:pt x="676" y="569"/>
                    </a:moveTo>
                    <a:cubicBezTo>
                      <a:pt x="661" y="562"/>
                      <a:pt x="648" y="555"/>
                      <a:pt x="634" y="548"/>
                    </a:cubicBezTo>
                    <a:cubicBezTo>
                      <a:pt x="633" y="548"/>
                      <a:pt x="631" y="547"/>
                      <a:pt x="630" y="548"/>
                    </a:cubicBezTo>
                    <a:cubicBezTo>
                      <a:pt x="616" y="554"/>
                      <a:pt x="602" y="561"/>
                      <a:pt x="587" y="569"/>
                    </a:cubicBezTo>
                    <a:cubicBezTo>
                      <a:pt x="601" y="576"/>
                      <a:pt x="614" y="583"/>
                      <a:pt x="627" y="589"/>
                    </a:cubicBezTo>
                    <a:cubicBezTo>
                      <a:pt x="630" y="590"/>
                      <a:pt x="633" y="590"/>
                      <a:pt x="635" y="589"/>
                    </a:cubicBezTo>
                    <a:cubicBezTo>
                      <a:pt x="648" y="583"/>
                      <a:pt x="661" y="576"/>
                      <a:pt x="676" y="569"/>
                    </a:cubicBezTo>
                    <a:close/>
                    <a:moveTo>
                      <a:pt x="729" y="397"/>
                    </a:moveTo>
                    <a:cubicBezTo>
                      <a:pt x="714" y="390"/>
                      <a:pt x="700" y="383"/>
                      <a:pt x="687" y="377"/>
                    </a:cubicBezTo>
                    <a:cubicBezTo>
                      <a:pt x="685" y="376"/>
                      <a:pt x="683" y="376"/>
                      <a:pt x="682" y="376"/>
                    </a:cubicBezTo>
                    <a:cubicBezTo>
                      <a:pt x="668" y="383"/>
                      <a:pt x="654" y="390"/>
                      <a:pt x="639" y="397"/>
                    </a:cubicBezTo>
                    <a:cubicBezTo>
                      <a:pt x="654" y="405"/>
                      <a:pt x="668" y="412"/>
                      <a:pt x="682" y="418"/>
                    </a:cubicBezTo>
                    <a:cubicBezTo>
                      <a:pt x="683" y="419"/>
                      <a:pt x="686" y="419"/>
                      <a:pt x="688" y="418"/>
                    </a:cubicBezTo>
                    <a:cubicBezTo>
                      <a:pt x="701" y="411"/>
                      <a:pt x="714" y="405"/>
                      <a:pt x="729" y="397"/>
                    </a:cubicBezTo>
                    <a:close/>
                    <a:moveTo>
                      <a:pt x="678" y="275"/>
                    </a:moveTo>
                    <a:cubicBezTo>
                      <a:pt x="663" y="267"/>
                      <a:pt x="650" y="260"/>
                      <a:pt x="637" y="254"/>
                    </a:cubicBezTo>
                    <a:cubicBezTo>
                      <a:pt x="635" y="253"/>
                      <a:pt x="633" y="253"/>
                      <a:pt x="631" y="254"/>
                    </a:cubicBezTo>
                    <a:cubicBezTo>
                      <a:pt x="617" y="260"/>
                      <a:pt x="604" y="267"/>
                      <a:pt x="589" y="275"/>
                    </a:cubicBezTo>
                    <a:cubicBezTo>
                      <a:pt x="603" y="282"/>
                      <a:pt x="617" y="289"/>
                      <a:pt x="630" y="295"/>
                    </a:cubicBezTo>
                    <a:cubicBezTo>
                      <a:pt x="632" y="296"/>
                      <a:pt x="635" y="296"/>
                      <a:pt x="637" y="295"/>
                    </a:cubicBezTo>
                    <a:cubicBezTo>
                      <a:pt x="651" y="289"/>
                      <a:pt x="663" y="282"/>
                      <a:pt x="678" y="275"/>
                    </a:cubicBezTo>
                    <a:close/>
                    <a:moveTo>
                      <a:pt x="394" y="275"/>
                    </a:moveTo>
                    <a:cubicBezTo>
                      <a:pt x="409" y="282"/>
                      <a:pt x="422" y="289"/>
                      <a:pt x="435" y="295"/>
                    </a:cubicBezTo>
                    <a:cubicBezTo>
                      <a:pt x="437" y="296"/>
                      <a:pt x="440" y="296"/>
                      <a:pt x="442" y="295"/>
                    </a:cubicBezTo>
                    <a:cubicBezTo>
                      <a:pt x="455" y="289"/>
                      <a:pt x="469" y="282"/>
                      <a:pt x="483" y="275"/>
                    </a:cubicBezTo>
                    <a:cubicBezTo>
                      <a:pt x="469" y="267"/>
                      <a:pt x="455" y="260"/>
                      <a:pt x="442" y="254"/>
                    </a:cubicBezTo>
                    <a:cubicBezTo>
                      <a:pt x="440" y="253"/>
                      <a:pt x="438" y="253"/>
                      <a:pt x="436" y="254"/>
                    </a:cubicBezTo>
                    <a:cubicBezTo>
                      <a:pt x="422" y="260"/>
                      <a:pt x="409" y="267"/>
                      <a:pt x="394" y="275"/>
                    </a:cubicBezTo>
                    <a:close/>
                    <a:moveTo>
                      <a:pt x="773" y="520"/>
                    </a:moveTo>
                    <a:cubicBezTo>
                      <a:pt x="758" y="513"/>
                      <a:pt x="745" y="506"/>
                      <a:pt x="732" y="500"/>
                    </a:cubicBezTo>
                    <a:cubicBezTo>
                      <a:pt x="731" y="499"/>
                      <a:pt x="728" y="499"/>
                      <a:pt x="726" y="500"/>
                    </a:cubicBezTo>
                    <a:cubicBezTo>
                      <a:pt x="712" y="506"/>
                      <a:pt x="699" y="513"/>
                      <a:pt x="684" y="520"/>
                    </a:cubicBezTo>
                    <a:cubicBezTo>
                      <a:pt x="699" y="528"/>
                      <a:pt x="713" y="535"/>
                      <a:pt x="726" y="542"/>
                    </a:cubicBezTo>
                    <a:cubicBezTo>
                      <a:pt x="728" y="542"/>
                      <a:pt x="730" y="542"/>
                      <a:pt x="732" y="541"/>
                    </a:cubicBezTo>
                    <a:cubicBezTo>
                      <a:pt x="745" y="534"/>
                      <a:pt x="759" y="528"/>
                      <a:pt x="773" y="520"/>
                    </a:cubicBezTo>
                    <a:close/>
                    <a:moveTo>
                      <a:pt x="635" y="545"/>
                    </a:moveTo>
                    <a:cubicBezTo>
                      <a:pt x="650" y="552"/>
                      <a:pt x="664" y="559"/>
                      <a:pt x="677" y="566"/>
                    </a:cubicBezTo>
                    <a:cubicBezTo>
                      <a:pt x="679" y="566"/>
                      <a:pt x="681" y="567"/>
                      <a:pt x="682" y="566"/>
                    </a:cubicBezTo>
                    <a:cubicBezTo>
                      <a:pt x="696" y="559"/>
                      <a:pt x="710" y="552"/>
                      <a:pt x="725" y="545"/>
                    </a:cubicBezTo>
                    <a:cubicBezTo>
                      <a:pt x="710" y="537"/>
                      <a:pt x="697" y="531"/>
                      <a:pt x="683" y="524"/>
                    </a:cubicBezTo>
                    <a:cubicBezTo>
                      <a:pt x="681" y="523"/>
                      <a:pt x="679" y="523"/>
                      <a:pt x="677" y="524"/>
                    </a:cubicBezTo>
                    <a:cubicBezTo>
                      <a:pt x="663" y="531"/>
                      <a:pt x="650" y="537"/>
                      <a:pt x="635" y="545"/>
                    </a:cubicBezTo>
                    <a:close/>
                    <a:moveTo>
                      <a:pt x="733" y="496"/>
                    </a:moveTo>
                    <a:cubicBezTo>
                      <a:pt x="748" y="504"/>
                      <a:pt x="762" y="511"/>
                      <a:pt x="776" y="517"/>
                    </a:cubicBezTo>
                    <a:cubicBezTo>
                      <a:pt x="777" y="518"/>
                      <a:pt x="778" y="518"/>
                      <a:pt x="779" y="517"/>
                    </a:cubicBezTo>
                    <a:cubicBezTo>
                      <a:pt x="793" y="511"/>
                      <a:pt x="807" y="504"/>
                      <a:pt x="822" y="496"/>
                    </a:cubicBezTo>
                    <a:cubicBezTo>
                      <a:pt x="807" y="489"/>
                      <a:pt x="794" y="482"/>
                      <a:pt x="781" y="476"/>
                    </a:cubicBezTo>
                    <a:cubicBezTo>
                      <a:pt x="779" y="475"/>
                      <a:pt x="776" y="475"/>
                      <a:pt x="775" y="475"/>
                    </a:cubicBezTo>
                    <a:cubicBezTo>
                      <a:pt x="761" y="482"/>
                      <a:pt x="748" y="489"/>
                      <a:pt x="733" y="496"/>
                    </a:cubicBezTo>
                    <a:close/>
                    <a:moveTo>
                      <a:pt x="782" y="471"/>
                    </a:moveTo>
                    <a:cubicBezTo>
                      <a:pt x="797" y="479"/>
                      <a:pt x="811" y="486"/>
                      <a:pt x="825" y="493"/>
                    </a:cubicBezTo>
                    <a:cubicBezTo>
                      <a:pt x="826" y="493"/>
                      <a:pt x="827" y="494"/>
                      <a:pt x="828" y="493"/>
                    </a:cubicBezTo>
                    <a:cubicBezTo>
                      <a:pt x="842" y="486"/>
                      <a:pt x="856" y="479"/>
                      <a:pt x="871" y="472"/>
                    </a:cubicBezTo>
                    <a:cubicBezTo>
                      <a:pt x="856" y="464"/>
                      <a:pt x="843" y="457"/>
                      <a:pt x="830" y="451"/>
                    </a:cubicBezTo>
                    <a:cubicBezTo>
                      <a:pt x="828" y="450"/>
                      <a:pt x="825" y="450"/>
                      <a:pt x="824" y="451"/>
                    </a:cubicBezTo>
                    <a:cubicBezTo>
                      <a:pt x="810" y="457"/>
                      <a:pt x="797" y="464"/>
                      <a:pt x="782" y="471"/>
                    </a:cubicBezTo>
                    <a:close/>
                    <a:moveTo>
                      <a:pt x="920" y="447"/>
                    </a:moveTo>
                    <a:cubicBezTo>
                      <a:pt x="905" y="440"/>
                      <a:pt x="891" y="433"/>
                      <a:pt x="878" y="426"/>
                    </a:cubicBezTo>
                    <a:cubicBezTo>
                      <a:pt x="877" y="426"/>
                      <a:pt x="875" y="425"/>
                      <a:pt x="874" y="426"/>
                    </a:cubicBezTo>
                    <a:cubicBezTo>
                      <a:pt x="860" y="433"/>
                      <a:pt x="846" y="440"/>
                      <a:pt x="830" y="447"/>
                    </a:cubicBezTo>
                    <a:cubicBezTo>
                      <a:pt x="845" y="455"/>
                      <a:pt x="858" y="461"/>
                      <a:pt x="872" y="468"/>
                    </a:cubicBezTo>
                    <a:cubicBezTo>
                      <a:pt x="874" y="469"/>
                      <a:pt x="876" y="469"/>
                      <a:pt x="878" y="468"/>
                    </a:cubicBezTo>
                    <a:cubicBezTo>
                      <a:pt x="892" y="462"/>
                      <a:pt x="905" y="455"/>
                      <a:pt x="920" y="447"/>
                    </a:cubicBezTo>
                    <a:close/>
                    <a:moveTo>
                      <a:pt x="334" y="445"/>
                    </a:moveTo>
                    <a:cubicBezTo>
                      <a:pt x="320" y="438"/>
                      <a:pt x="307" y="431"/>
                      <a:pt x="293" y="425"/>
                    </a:cubicBezTo>
                    <a:cubicBezTo>
                      <a:pt x="291" y="424"/>
                      <a:pt x="288" y="424"/>
                      <a:pt x="286" y="425"/>
                    </a:cubicBezTo>
                    <a:cubicBezTo>
                      <a:pt x="273" y="431"/>
                      <a:pt x="260" y="438"/>
                      <a:pt x="245" y="445"/>
                    </a:cubicBezTo>
                    <a:cubicBezTo>
                      <a:pt x="260" y="453"/>
                      <a:pt x="274" y="460"/>
                      <a:pt x="288" y="467"/>
                    </a:cubicBezTo>
                    <a:cubicBezTo>
                      <a:pt x="289" y="467"/>
                      <a:pt x="291" y="467"/>
                      <a:pt x="292" y="467"/>
                    </a:cubicBezTo>
                    <a:cubicBezTo>
                      <a:pt x="306" y="460"/>
                      <a:pt x="319" y="453"/>
                      <a:pt x="334" y="445"/>
                    </a:cubicBezTo>
                    <a:close/>
                    <a:moveTo>
                      <a:pt x="581" y="226"/>
                    </a:moveTo>
                    <a:cubicBezTo>
                      <a:pt x="566" y="218"/>
                      <a:pt x="552" y="211"/>
                      <a:pt x="538" y="205"/>
                    </a:cubicBezTo>
                    <a:cubicBezTo>
                      <a:pt x="537" y="204"/>
                      <a:pt x="535" y="204"/>
                      <a:pt x="533" y="205"/>
                    </a:cubicBezTo>
                    <a:cubicBezTo>
                      <a:pt x="520" y="212"/>
                      <a:pt x="506" y="218"/>
                      <a:pt x="491" y="226"/>
                    </a:cubicBezTo>
                    <a:cubicBezTo>
                      <a:pt x="506" y="233"/>
                      <a:pt x="520" y="240"/>
                      <a:pt x="533" y="247"/>
                    </a:cubicBezTo>
                    <a:cubicBezTo>
                      <a:pt x="535" y="248"/>
                      <a:pt x="538" y="247"/>
                      <a:pt x="540" y="246"/>
                    </a:cubicBezTo>
                    <a:cubicBezTo>
                      <a:pt x="553" y="240"/>
                      <a:pt x="566" y="233"/>
                      <a:pt x="581" y="226"/>
                    </a:cubicBezTo>
                    <a:close/>
                    <a:moveTo>
                      <a:pt x="342" y="494"/>
                    </a:moveTo>
                    <a:cubicBezTo>
                      <a:pt x="350" y="498"/>
                      <a:pt x="357" y="501"/>
                      <a:pt x="363" y="505"/>
                    </a:cubicBezTo>
                    <a:cubicBezTo>
                      <a:pt x="379" y="517"/>
                      <a:pt x="394" y="517"/>
                      <a:pt x="411" y="505"/>
                    </a:cubicBezTo>
                    <a:cubicBezTo>
                      <a:pt x="416" y="501"/>
                      <a:pt x="423" y="498"/>
                      <a:pt x="431" y="494"/>
                    </a:cubicBezTo>
                    <a:cubicBezTo>
                      <a:pt x="416" y="487"/>
                      <a:pt x="404" y="480"/>
                      <a:pt x="391" y="474"/>
                    </a:cubicBezTo>
                    <a:cubicBezTo>
                      <a:pt x="389" y="473"/>
                      <a:pt x="385" y="473"/>
                      <a:pt x="383" y="474"/>
                    </a:cubicBezTo>
                    <a:cubicBezTo>
                      <a:pt x="370" y="480"/>
                      <a:pt x="357" y="487"/>
                      <a:pt x="342" y="494"/>
                    </a:cubicBezTo>
                    <a:close/>
                    <a:moveTo>
                      <a:pt x="297" y="323"/>
                    </a:moveTo>
                    <a:cubicBezTo>
                      <a:pt x="312" y="331"/>
                      <a:pt x="325" y="337"/>
                      <a:pt x="338" y="344"/>
                    </a:cubicBezTo>
                    <a:cubicBezTo>
                      <a:pt x="340" y="345"/>
                      <a:pt x="343" y="345"/>
                      <a:pt x="344" y="345"/>
                    </a:cubicBezTo>
                    <a:cubicBezTo>
                      <a:pt x="358" y="338"/>
                      <a:pt x="371" y="331"/>
                      <a:pt x="386" y="323"/>
                    </a:cubicBezTo>
                    <a:cubicBezTo>
                      <a:pt x="371" y="316"/>
                      <a:pt x="358" y="309"/>
                      <a:pt x="345" y="303"/>
                    </a:cubicBezTo>
                    <a:cubicBezTo>
                      <a:pt x="343" y="302"/>
                      <a:pt x="340" y="302"/>
                      <a:pt x="339" y="303"/>
                    </a:cubicBezTo>
                    <a:cubicBezTo>
                      <a:pt x="325" y="309"/>
                      <a:pt x="312" y="316"/>
                      <a:pt x="297" y="323"/>
                    </a:cubicBezTo>
                    <a:close/>
                    <a:moveTo>
                      <a:pt x="491" y="323"/>
                    </a:moveTo>
                    <a:cubicBezTo>
                      <a:pt x="507" y="331"/>
                      <a:pt x="520" y="338"/>
                      <a:pt x="534" y="345"/>
                    </a:cubicBezTo>
                    <a:cubicBezTo>
                      <a:pt x="535" y="345"/>
                      <a:pt x="537" y="345"/>
                      <a:pt x="538" y="345"/>
                    </a:cubicBezTo>
                    <a:cubicBezTo>
                      <a:pt x="552" y="338"/>
                      <a:pt x="565" y="331"/>
                      <a:pt x="581" y="323"/>
                    </a:cubicBezTo>
                    <a:cubicBezTo>
                      <a:pt x="566" y="316"/>
                      <a:pt x="552" y="309"/>
                      <a:pt x="539" y="303"/>
                    </a:cubicBezTo>
                    <a:cubicBezTo>
                      <a:pt x="538" y="302"/>
                      <a:pt x="535" y="302"/>
                      <a:pt x="533" y="303"/>
                    </a:cubicBezTo>
                    <a:cubicBezTo>
                      <a:pt x="520" y="309"/>
                      <a:pt x="506" y="316"/>
                      <a:pt x="491" y="323"/>
                    </a:cubicBezTo>
                    <a:close/>
                    <a:moveTo>
                      <a:pt x="480" y="470"/>
                    </a:moveTo>
                    <a:cubicBezTo>
                      <a:pt x="465" y="463"/>
                      <a:pt x="452" y="456"/>
                      <a:pt x="439" y="450"/>
                    </a:cubicBezTo>
                    <a:cubicBezTo>
                      <a:pt x="437" y="449"/>
                      <a:pt x="434" y="449"/>
                      <a:pt x="433" y="449"/>
                    </a:cubicBezTo>
                    <a:cubicBezTo>
                      <a:pt x="419" y="456"/>
                      <a:pt x="406" y="463"/>
                      <a:pt x="390" y="470"/>
                    </a:cubicBezTo>
                    <a:cubicBezTo>
                      <a:pt x="406" y="478"/>
                      <a:pt x="419" y="485"/>
                      <a:pt x="433" y="491"/>
                    </a:cubicBezTo>
                    <a:cubicBezTo>
                      <a:pt x="434" y="492"/>
                      <a:pt x="437" y="492"/>
                      <a:pt x="438" y="491"/>
                    </a:cubicBezTo>
                    <a:cubicBezTo>
                      <a:pt x="451" y="485"/>
                      <a:pt x="465" y="478"/>
                      <a:pt x="480" y="470"/>
                    </a:cubicBezTo>
                    <a:close/>
                    <a:moveTo>
                      <a:pt x="542" y="349"/>
                    </a:moveTo>
                    <a:cubicBezTo>
                      <a:pt x="557" y="356"/>
                      <a:pt x="570" y="363"/>
                      <a:pt x="584" y="370"/>
                    </a:cubicBezTo>
                    <a:cubicBezTo>
                      <a:pt x="585" y="370"/>
                      <a:pt x="587" y="371"/>
                      <a:pt x="589" y="370"/>
                    </a:cubicBezTo>
                    <a:cubicBezTo>
                      <a:pt x="603" y="363"/>
                      <a:pt x="616" y="356"/>
                      <a:pt x="631" y="349"/>
                    </a:cubicBezTo>
                    <a:cubicBezTo>
                      <a:pt x="616" y="341"/>
                      <a:pt x="603" y="334"/>
                      <a:pt x="589" y="328"/>
                    </a:cubicBezTo>
                    <a:cubicBezTo>
                      <a:pt x="588" y="327"/>
                      <a:pt x="585" y="327"/>
                      <a:pt x="584" y="328"/>
                    </a:cubicBezTo>
                    <a:cubicBezTo>
                      <a:pt x="570" y="334"/>
                      <a:pt x="557" y="341"/>
                      <a:pt x="542" y="349"/>
                    </a:cubicBezTo>
                    <a:close/>
                    <a:moveTo>
                      <a:pt x="737" y="348"/>
                    </a:moveTo>
                    <a:cubicBezTo>
                      <a:pt x="752" y="356"/>
                      <a:pt x="765" y="363"/>
                      <a:pt x="779" y="370"/>
                    </a:cubicBezTo>
                    <a:cubicBezTo>
                      <a:pt x="780" y="370"/>
                      <a:pt x="782" y="371"/>
                      <a:pt x="783" y="370"/>
                    </a:cubicBezTo>
                    <a:cubicBezTo>
                      <a:pt x="797" y="363"/>
                      <a:pt x="811" y="356"/>
                      <a:pt x="826" y="349"/>
                    </a:cubicBezTo>
                    <a:cubicBezTo>
                      <a:pt x="811" y="341"/>
                      <a:pt x="798" y="335"/>
                      <a:pt x="785" y="328"/>
                    </a:cubicBezTo>
                    <a:cubicBezTo>
                      <a:pt x="783" y="327"/>
                      <a:pt x="780" y="327"/>
                      <a:pt x="778" y="328"/>
                    </a:cubicBezTo>
                    <a:cubicBezTo>
                      <a:pt x="765" y="334"/>
                      <a:pt x="752" y="341"/>
                      <a:pt x="737" y="348"/>
                    </a:cubicBezTo>
                    <a:close/>
                    <a:moveTo>
                      <a:pt x="443" y="445"/>
                    </a:moveTo>
                    <a:cubicBezTo>
                      <a:pt x="458" y="453"/>
                      <a:pt x="471" y="460"/>
                      <a:pt x="484" y="466"/>
                    </a:cubicBezTo>
                    <a:cubicBezTo>
                      <a:pt x="486" y="467"/>
                      <a:pt x="488" y="467"/>
                      <a:pt x="490" y="467"/>
                    </a:cubicBezTo>
                    <a:cubicBezTo>
                      <a:pt x="504" y="460"/>
                      <a:pt x="517" y="453"/>
                      <a:pt x="532" y="445"/>
                    </a:cubicBezTo>
                    <a:cubicBezTo>
                      <a:pt x="517" y="438"/>
                      <a:pt x="504" y="431"/>
                      <a:pt x="490" y="425"/>
                    </a:cubicBezTo>
                    <a:cubicBezTo>
                      <a:pt x="489" y="424"/>
                      <a:pt x="486" y="424"/>
                      <a:pt x="485" y="425"/>
                    </a:cubicBezTo>
                    <a:cubicBezTo>
                      <a:pt x="471" y="431"/>
                      <a:pt x="458" y="438"/>
                      <a:pt x="443" y="445"/>
                    </a:cubicBezTo>
                    <a:close/>
                    <a:moveTo>
                      <a:pt x="581" y="372"/>
                    </a:moveTo>
                    <a:cubicBezTo>
                      <a:pt x="566" y="365"/>
                      <a:pt x="552" y="358"/>
                      <a:pt x="539" y="351"/>
                    </a:cubicBezTo>
                    <a:cubicBezTo>
                      <a:pt x="538" y="351"/>
                      <a:pt x="536" y="351"/>
                      <a:pt x="535" y="351"/>
                    </a:cubicBezTo>
                    <a:cubicBezTo>
                      <a:pt x="521" y="358"/>
                      <a:pt x="507" y="365"/>
                      <a:pt x="491" y="372"/>
                    </a:cubicBezTo>
                    <a:cubicBezTo>
                      <a:pt x="506" y="380"/>
                      <a:pt x="520" y="387"/>
                      <a:pt x="533" y="393"/>
                    </a:cubicBezTo>
                    <a:cubicBezTo>
                      <a:pt x="535" y="394"/>
                      <a:pt x="537" y="394"/>
                      <a:pt x="538" y="394"/>
                    </a:cubicBezTo>
                    <a:cubicBezTo>
                      <a:pt x="552" y="387"/>
                      <a:pt x="565" y="380"/>
                      <a:pt x="581" y="372"/>
                    </a:cubicBezTo>
                    <a:close/>
                    <a:moveTo>
                      <a:pt x="629" y="397"/>
                    </a:moveTo>
                    <a:cubicBezTo>
                      <a:pt x="614" y="389"/>
                      <a:pt x="602" y="383"/>
                      <a:pt x="589" y="376"/>
                    </a:cubicBezTo>
                    <a:cubicBezTo>
                      <a:pt x="587" y="375"/>
                      <a:pt x="584" y="375"/>
                      <a:pt x="583" y="376"/>
                    </a:cubicBezTo>
                    <a:cubicBezTo>
                      <a:pt x="569" y="382"/>
                      <a:pt x="555" y="389"/>
                      <a:pt x="540" y="397"/>
                    </a:cubicBezTo>
                    <a:cubicBezTo>
                      <a:pt x="555" y="404"/>
                      <a:pt x="569" y="411"/>
                      <a:pt x="583" y="418"/>
                    </a:cubicBezTo>
                    <a:cubicBezTo>
                      <a:pt x="584" y="419"/>
                      <a:pt x="586" y="419"/>
                      <a:pt x="588" y="418"/>
                    </a:cubicBezTo>
                    <a:cubicBezTo>
                      <a:pt x="601" y="411"/>
                      <a:pt x="614" y="404"/>
                      <a:pt x="629" y="397"/>
                    </a:cubicBezTo>
                    <a:close/>
                    <a:moveTo>
                      <a:pt x="492" y="421"/>
                    </a:moveTo>
                    <a:cubicBezTo>
                      <a:pt x="500" y="425"/>
                      <a:pt x="508" y="428"/>
                      <a:pt x="514" y="433"/>
                    </a:cubicBezTo>
                    <a:cubicBezTo>
                      <a:pt x="529" y="444"/>
                      <a:pt x="543" y="444"/>
                      <a:pt x="559" y="433"/>
                    </a:cubicBezTo>
                    <a:cubicBezTo>
                      <a:pt x="565" y="428"/>
                      <a:pt x="572" y="425"/>
                      <a:pt x="581" y="421"/>
                    </a:cubicBezTo>
                    <a:cubicBezTo>
                      <a:pt x="566" y="413"/>
                      <a:pt x="553" y="407"/>
                      <a:pt x="540" y="401"/>
                    </a:cubicBezTo>
                    <a:cubicBezTo>
                      <a:pt x="538" y="400"/>
                      <a:pt x="534" y="400"/>
                      <a:pt x="532" y="401"/>
                    </a:cubicBezTo>
                    <a:cubicBezTo>
                      <a:pt x="519" y="407"/>
                      <a:pt x="506" y="414"/>
                      <a:pt x="492" y="421"/>
                    </a:cubicBezTo>
                    <a:close/>
                    <a:moveTo>
                      <a:pt x="237" y="397"/>
                    </a:moveTo>
                    <a:cubicBezTo>
                      <a:pt x="229" y="392"/>
                      <a:pt x="222" y="390"/>
                      <a:pt x="216" y="386"/>
                    </a:cubicBezTo>
                    <a:cubicBezTo>
                      <a:pt x="200" y="375"/>
                      <a:pt x="186" y="374"/>
                      <a:pt x="170" y="385"/>
                    </a:cubicBezTo>
                    <a:cubicBezTo>
                      <a:pt x="164" y="390"/>
                      <a:pt x="156" y="393"/>
                      <a:pt x="148" y="397"/>
                    </a:cubicBezTo>
                    <a:cubicBezTo>
                      <a:pt x="163" y="404"/>
                      <a:pt x="176" y="411"/>
                      <a:pt x="189" y="417"/>
                    </a:cubicBezTo>
                    <a:cubicBezTo>
                      <a:pt x="191" y="418"/>
                      <a:pt x="193" y="419"/>
                      <a:pt x="195" y="418"/>
                    </a:cubicBezTo>
                    <a:cubicBezTo>
                      <a:pt x="209" y="411"/>
                      <a:pt x="222" y="404"/>
                      <a:pt x="237" y="397"/>
                    </a:cubicBezTo>
                    <a:close/>
                    <a:moveTo>
                      <a:pt x="782" y="374"/>
                    </a:moveTo>
                    <a:cubicBezTo>
                      <a:pt x="797" y="382"/>
                      <a:pt x="810" y="388"/>
                      <a:pt x="824" y="395"/>
                    </a:cubicBezTo>
                    <a:cubicBezTo>
                      <a:pt x="825" y="396"/>
                      <a:pt x="827" y="396"/>
                      <a:pt x="829" y="395"/>
                    </a:cubicBezTo>
                    <a:cubicBezTo>
                      <a:pt x="842" y="389"/>
                      <a:pt x="856" y="382"/>
                      <a:pt x="871" y="374"/>
                    </a:cubicBezTo>
                    <a:cubicBezTo>
                      <a:pt x="856" y="367"/>
                      <a:pt x="843" y="360"/>
                      <a:pt x="830" y="353"/>
                    </a:cubicBezTo>
                    <a:cubicBezTo>
                      <a:pt x="828" y="353"/>
                      <a:pt x="825" y="353"/>
                      <a:pt x="823" y="353"/>
                    </a:cubicBezTo>
                    <a:cubicBezTo>
                      <a:pt x="810" y="360"/>
                      <a:pt x="797" y="366"/>
                      <a:pt x="782" y="374"/>
                    </a:cubicBezTo>
                    <a:close/>
                    <a:moveTo>
                      <a:pt x="688" y="373"/>
                    </a:moveTo>
                    <a:cubicBezTo>
                      <a:pt x="703" y="380"/>
                      <a:pt x="716" y="387"/>
                      <a:pt x="729" y="394"/>
                    </a:cubicBezTo>
                    <a:cubicBezTo>
                      <a:pt x="731" y="395"/>
                      <a:pt x="734" y="394"/>
                      <a:pt x="736" y="393"/>
                    </a:cubicBezTo>
                    <a:cubicBezTo>
                      <a:pt x="750" y="387"/>
                      <a:pt x="763" y="380"/>
                      <a:pt x="777" y="373"/>
                    </a:cubicBezTo>
                    <a:cubicBezTo>
                      <a:pt x="763" y="366"/>
                      <a:pt x="749" y="359"/>
                      <a:pt x="736" y="352"/>
                    </a:cubicBezTo>
                    <a:cubicBezTo>
                      <a:pt x="734" y="352"/>
                      <a:pt x="731" y="352"/>
                      <a:pt x="729" y="353"/>
                    </a:cubicBezTo>
                    <a:cubicBezTo>
                      <a:pt x="716" y="359"/>
                      <a:pt x="703" y="366"/>
                      <a:pt x="688" y="373"/>
                    </a:cubicBezTo>
                    <a:close/>
                    <a:moveTo>
                      <a:pt x="188" y="421"/>
                    </a:moveTo>
                    <a:cubicBezTo>
                      <a:pt x="173" y="413"/>
                      <a:pt x="160" y="407"/>
                      <a:pt x="146" y="400"/>
                    </a:cubicBezTo>
                    <a:cubicBezTo>
                      <a:pt x="145" y="400"/>
                      <a:pt x="143" y="399"/>
                      <a:pt x="142" y="400"/>
                    </a:cubicBezTo>
                    <a:cubicBezTo>
                      <a:pt x="128" y="407"/>
                      <a:pt x="114" y="413"/>
                      <a:pt x="99" y="421"/>
                    </a:cubicBezTo>
                    <a:cubicBezTo>
                      <a:pt x="114" y="429"/>
                      <a:pt x="127" y="435"/>
                      <a:pt x="141" y="442"/>
                    </a:cubicBezTo>
                    <a:cubicBezTo>
                      <a:pt x="142" y="443"/>
                      <a:pt x="146" y="443"/>
                      <a:pt x="148" y="442"/>
                    </a:cubicBezTo>
                    <a:cubicBezTo>
                      <a:pt x="161" y="435"/>
                      <a:pt x="173" y="429"/>
                      <a:pt x="188" y="421"/>
                    </a:cubicBezTo>
                    <a:close/>
                    <a:moveTo>
                      <a:pt x="489" y="520"/>
                    </a:moveTo>
                    <a:cubicBezTo>
                      <a:pt x="504" y="528"/>
                      <a:pt x="517" y="534"/>
                      <a:pt x="531" y="541"/>
                    </a:cubicBezTo>
                    <a:cubicBezTo>
                      <a:pt x="532" y="542"/>
                      <a:pt x="535" y="542"/>
                      <a:pt x="536" y="541"/>
                    </a:cubicBezTo>
                    <a:cubicBezTo>
                      <a:pt x="550" y="535"/>
                      <a:pt x="563" y="528"/>
                      <a:pt x="578" y="520"/>
                    </a:cubicBezTo>
                    <a:cubicBezTo>
                      <a:pt x="564" y="513"/>
                      <a:pt x="550" y="506"/>
                      <a:pt x="537" y="500"/>
                    </a:cubicBezTo>
                    <a:cubicBezTo>
                      <a:pt x="535" y="499"/>
                      <a:pt x="533" y="499"/>
                      <a:pt x="531" y="500"/>
                    </a:cubicBezTo>
                    <a:cubicBezTo>
                      <a:pt x="517" y="506"/>
                      <a:pt x="504" y="513"/>
                      <a:pt x="489" y="520"/>
                    </a:cubicBezTo>
                    <a:close/>
                    <a:moveTo>
                      <a:pt x="676" y="520"/>
                    </a:moveTo>
                    <a:cubicBezTo>
                      <a:pt x="661" y="513"/>
                      <a:pt x="648" y="506"/>
                      <a:pt x="635" y="500"/>
                    </a:cubicBezTo>
                    <a:cubicBezTo>
                      <a:pt x="633" y="499"/>
                      <a:pt x="630" y="499"/>
                      <a:pt x="628" y="500"/>
                    </a:cubicBezTo>
                    <a:cubicBezTo>
                      <a:pt x="615" y="506"/>
                      <a:pt x="601" y="513"/>
                      <a:pt x="587" y="520"/>
                    </a:cubicBezTo>
                    <a:cubicBezTo>
                      <a:pt x="601" y="528"/>
                      <a:pt x="615" y="534"/>
                      <a:pt x="628" y="541"/>
                    </a:cubicBezTo>
                    <a:cubicBezTo>
                      <a:pt x="630" y="542"/>
                      <a:pt x="632" y="542"/>
                      <a:pt x="634" y="541"/>
                    </a:cubicBezTo>
                    <a:cubicBezTo>
                      <a:pt x="648" y="535"/>
                      <a:pt x="661" y="528"/>
                      <a:pt x="676" y="520"/>
                    </a:cubicBezTo>
                    <a:close/>
                    <a:moveTo>
                      <a:pt x="480" y="519"/>
                    </a:moveTo>
                    <a:cubicBezTo>
                      <a:pt x="465" y="511"/>
                      <a:pt x="453" y="505"/>
                      <a:pt x="440" y="499"/>
                    </a:cubicBezTo>
                    <a:cubicBezTo>
                      <a:pt x="438" y="498"/>
                      <a:pt x="435" y="497"/>
                      <a:pt x="433" y="498"/>
                    </a:cubicBezTo>
                    <a:cubicBezTo>
                      <a:pt x="419" y="505"/>
                      <a:pt x="405" y="511"/>
                      <a:pt x="391" y="519"/>
                    </a:cubicBezTo>
                    <a:cubicBezTo>
                      <a:pt x="405" y="526"/>
                      <a:pt x="419" y="533"/>
                      <a:pt x="432" y="540"/>
                    </a:cubicBezTo>
                    <a:cubicBezTo>
                      <a:pt x="434" y="540"/>
                      <a:pt x="437" y="541"/>
                      <a:pt x="438" y="540"/>
                    </a:cubicBezTo>
                    <a:cubicBezTo>
                      <a:pt x="452" y="533"/>
                      <a:pt x="465" y="526"/>
                      <a:pt x="480" y="519"/>
                    </a:cubicBezTo>
                    <a:close/>
                    <a:moveTo>
                      <a:pt x="538" y="545"/>
                    </a:moveTo>
                    <a:cubicBezTo>
                      <a:pt x="553" y="552"/>
                      <a:pt x="566" y="559"/>
                      <a:pt x="579" y="565"/>
                    </a:cubicBezTo>
                    <a:cubicBezTo>
                      <a:pt x="581" y="566"/>
                      <a:pt x="584" y="566"/>
                      <a:pt x="586" y="566"/>
                    </a:cubicBezTo>
                    <a:cubicBezTo>
                      <a:pt x="599" y="559"/>
                      <a:pt x="613" y="552"/>
                      <a:pt x="627" y="545"/>
                    </a:cubicBezTo>
                    <a:cubicBezTo>
                      <a:pt x="612" y="537"/>
                      <a:pt x="599" y="530"/>
                      <a:pt x="585" y="524"/>
                    </a:cubicBezTo>
                    <a:cubicBezTo>
                      <a:pt x="584" y="523"/>
                      <a:pt x="581" y="523"/>
                      <a:pt x="580" y="524"/>
                    </a:cubicBezTo>
                    <a:cubicBezTo>
                      <a:pt x="566" y="531"/>
                      <a:pt x="553" y="537"/>
                      <a:pt x="538" y="545"/>
                    </a:cubicBezTo>
                    <a:close/>
                    <a:moveTo>
                      <a:pt x="286" y="421"/>
                    </a:moveTo>
                    <a:cubicBezTo>
                      <a:pt x="271" y="414"/>
                      <a:pt x="258" y="407"/>
                      <a:pt x="246" y="401"/>
                    </a:cubicBezTo>
                    <a:cubicBezTo>
                      <a:pt x="244" y="400"/>
                      <a:pt x="240" y="399"/>
                      <a:pt x="238" y="400"/>
                    </a:cubicBezTo>
                    <a:cubicBezTo>
                      <a:pt x="225" y="407"/>
                      <a:pt x="212" y="414"/>
                      <a:pt x="197" y="421"/>
                    </a:cubicBezTo>
                    <a:cubicBezTo>
                      <a:pt x="212" y="429"/>
                      <a:pt x="225" y="436"/>
                      <a:pt x="239" y="442"/>
                    </a:cubicBezTo>
                    <a:cubicBezTo>
                      <a:pt x="240" y="443"/>
                      <a:pt x="243" y="443"/>
                      <a:pt x="244" y="442"/>
                    </a:cubicBezTo>
                    <a:cubicBezTo>
                      <a:pt x="257" y="436"/>
                      <a:pt x="271" y="429"/>
                      <a:pt x="286" y="421"/>
                    </a:cubicBezTo>
                    <a:close/>
                    <a:moveTo>
                      <a:pt x="483" y="421"/>
                    </a:moveTo>
                    <a:cubicBezTo>
                      <a:pt x="469" y="414"/>
                      <a:pt x="456" y="407"/>
                      <a:pt x="443" y="401"/>
                    </a:cubicBezTo>
                    <a:cubicBezTo>
                      <a:pt x="441" y="400"/>
                      <a:pt x="438" y="399"/>
                      <a:pt x="437" y="400"/>
                    </a:cubicBezTo>
                    <a:cubicBezTo>
                      <a:pt x="423" y="407"/>
                      <a:pt x="410" y="413"/>
                      <a:pt x="394" y="421"/>
                    </a:cubicBezTo>
                    <a:cubicBezTo>
                      <a:pt x="410" y="429"/>
                      <a:pt x="423" y="436"/>
                      <a:pt x="437" y="442"/>
                    </a:cubicBezTo>
                    <a:cubicBezTo>
                      <a:pt x="438" y="443"/>
                      <a:pt x="440" y="443"/>
                      <a:pt x="442" y="442"/>
                    </a:cubicBezTo>
                    <a:cubicBezTo>
                      <a:pt x="455" y="435"/>
                      <a:pt x="468" y="429"/>
                      <a:pt x="483" y="421"/>
                    </a:cubicBezTo>
                    <a:close/>
                    <a:moveTo>
                      <a:pt x="724" y="496"/>
                    </a:moveTo>
                    <a:cubicBezTo>
                      <a:pt x="710" y="489"/>
                      <a:pt x="697" y="482"/>
                      <a:pt x="683" y="475"/>
                    </a:cubicBezTo>
                    <a:cubicBezTo>
                      <a:pt x="682" y="475"/>
                      <a:pt x="680" y="474"/>
                      <a:pt x="678" y="475"/>
                    </a:cubicBezTo>
                    <a:cubicBezTo>
                      <a:pt x="664" y="482"/>
                      <a:pt x="651" y="488"/>
                      <a:pt x="635" y="496"/>
                    </a:cubicBezTo>
                    <a:cubicBezTo>
                      <a:pt x="650" y="503"/>
                      <a:pt x="663" y="510"/>
                      <a:pt x="677" y="517"/>
                    </a:cubicBezTo>
                    <a:cubicBezTo>
                      <a:pt x="678" y="518"/>
                      <a:pt x="681" y="518"/>
                      <a:pt x="683" y="517"/>
                    </a:cubicBezTo>
                    <a:cubicBezTo>
                      <a:pt x="697" y="510"/>
                      <a:pt x="710" y="503"/>
                      <a:pt x="724" y="496"/>
                    </a:cubicBezTo>
                    <a:close/>
                    <a:moveTo>
                      <a:pt x="443" y="299"/>
                    </a:moveTo>
                    <a:cubicBezTo>
                      <a:pt x="458" y="306"/>
                      <a:pt x="470" y="313"/>
                      <a:pt x="484" y="319"/>
                    </a:cubicBezTo>
                    <a:cubicBezTo>
                      <a:pt x="486" y="320"/>
                      <a:pt x="489" y="321"/>
                      <a:pt x="491" y="320"/>
                    </a:cubicBezTo>
                    <a:cubicBezTo>
                      <a:pt x="504" y="313"/>
                      <a:pt x="517" y="306"/>
                      <a:pt x="532" y="299"/>
                    </a:cubicBezTo>
                    <a:cubicBezTo>
                      <a:pt x="517" y="291"/>
                      <a:pt x="504" y="285"/>
                      <a:pt x="490" y="278"/>
                    </a:cubicBezTo>
                    <a:cubicBezTo>
                      <a:pt x="489" y="277"/>
                      <a:pt x="486" y="278"/>
                      <a:pt x="485" y="278"/>
                    </a:cubicBezTo>
                    <a:cubicBezTo>
                      <a:pt x="471" y="285"/>
                      <a:pt x="458" y="292"/>
                      <a:pt x="443" y="299"/>
                    </a:cubicBezTo>
                    <a:close/>
                    <a:moveTo>
                      <a:pt x="439" y="494"/>
                    </a:moveTo>
                    <a:cubicBezTo>
                      <a:pt x="454" y="502"/>
                      <a:pt x="468" y="509"/>
                      <a:pt x="481" y="515"/>
                    </a:cubicBezTo>
                    <a:cubicBezTo>
                      <a:pt x="482" y="516"/>
                      <a:pt x="485" y="516"/>
                      <a:pt x="486" y="516"/>
                    </a:cubicBezTo>
                    <a:cubicBezTo>
                      <a:pt x="500" y="509"/>
                      <a:pt x="514" y="502"/>
                      <a:pt x="528" y="494"/>
                    </a:cubicBezTo>
                    <a:cubicBezTo>
                      <a:pt x="514" y="487"/>
                      <a:pt x="501" y="480"/>
                      <a:pt x="488" y="474"/>
                    </a:cubicBezTo>
                    <a:cubicBezTo>
                      <a:pt x="486" y="473"/>
                      <a:pt x="482" y="473"/>
                      <a:pt x="480" y="474"/>
                    </a:cubicBezTo>
                    <a:cubicBezTo>
                      <a:pt x="467" y="481"/>
                      <a:pt x="454" y="487"/>
                      <a:pt x="439" y="494"/>
                    </a:cubicBezTo>
                    <a:close/>
                    <a:moveTo>
                      <a:pt x="532" y="397"/>
                    </a:moveTo>
                    <a:cubicBezTo>
                      <a:pt x="517" y="389"/>
                      <a:pt x="504" y="383"/>
                      <a:pt x="491" y="376"/>
                    </a:cubicBezTo>
                    <a:cubicBezTo>
                      <a:pt x="489" y="375"/>
                      <a:pt x="486" y="375"/>
                      <a:pt x="485" y="376"/>
                    </a:cubicBezTo>
                    <a:cubicBezTo>
                      <a:pt x="471" y="382"/>
                      <a:pt x="458" y="389"/>
                      <a:pt x="443" y="397"/>
                    </a:cubicBezTo>
                    <a:cubicBezTo>
                      <a:pt x="458" y="404"/>
                      <a:pt x="472" y="411"/>
                      <a:pt x="485" y="418"/>
                    </a:cubicBezTo>
                    <a:cubicBezTo>
                      <a:pt x="487" y="419"/>
                      <a:pt x="489" y="418"/>
                      <a:pt x="491" y="417"/>
                    </a:cubicBezTo>
                    <a:cubicBezTo>
                      <a:pt x="504" y="411"/>
                      <a:pt x="517" y="404"/>
                      <a:pt x="532" y="397"/>
                    </a:cubicBezTo>
                    <a:close/>
                    <a:moveTo>
                      <a:pt x="489" y="569"/>
                    </a:moveTo>
                    <a:cubicBezTo>
                      <a:pt x="504" y="576"/>
                      <a:pt x="518" y="583"/>
                      <a:pt x="532" y="590"/>
                    </a:cubicBezTo>
                    <a:cubicBezTo>
                      <a:pt x="533" y="591"/>
                      <a:pt x="536" y="590"/>
                      <a:pt x="537" y="590"/>
                    </a:cubicBezTo>
                    <a:cubicBezTo>
                      <a:pt x="551" y="583"/>
                      <a:pt x="564" y="576"/>
                      <a:pt x="578" y="569"/>
                    </a:cubicBezTo>
                    <a:cubicBezTo>
                      <a:pt x="563" y="561"/>
                      <a:pt x="550" y="555"/>
                      <a:pt x="536" y="548"/>
                    </a:cubicBezTo>
                    <a:cubicBezTo>
                      <a:pt x="535" y="547"/>
                      <a:pt x="533" y="547"/>
                      <a:pt x="532" y="548"/>
                    </a:cubicBezTo>
                    <a:cubicBezTo>
                      <a:pt x="518" y="555"/>
                      <a:pt x="504" y="561"/>
                      <a:pt x="489" y="569"/>
                    </a:cubicBezTo>
                    <a:close/>
                    <a:moveTo>
                      <a:pt x="639" y="300"/>
                    </a:moveTo>
                    <a:cubicBezTo>
                      <a:pt x="654" y="307"/>
                      <a:pt x="668" y="314"/>
                      <a:pt x="682" y="321"/>
                    </a:cubicBezTo>
                    <a:cubicBezTo>
                      <a:pt x="683" y="322"/>
                      <a:pt x="685" y="322"/>
                      <a:pt x="686" y="321"/>
                    </a:cubicBezTo>
                    <a:cubicBezTo>
                      <a:pt x="700" y="314"/>
                      <a:pt x="714" y="307"/>
                      <a:pt x="729" y="300"/>
                    </a:cubicBezTo>
                    <a:cubicBezTo>
                      <a:pt x="714" y="292"/>
                      <a:pt x="701" y="286"/>
                      <a:pt x="687" y="279"/>
                    </a:cubicBezTo>
                    <a:cubicBezTo>
                      <a:pt x="686" y="279"/>
                      <a:pt x="683" y="278"/>
                      <a:pt x="681" y="279"/>
                    </a:cubicBezTo>
                    <a:cubicBezTo>
                      <a:pt x="667" y="286"/>
                      <a:pt x="654" y="292"/>
                      <a:pt x="639" y="300"/>
                    </a:cubicBezTo>
                    <a:close/>
                    <a:moveTo>
                      <a:pt x="680" y="373"/>
                    </a:moveTo>
                    <a:cubicBezTo>
                      <a:pt x="665" y="365"/>
                      <a:pt x="652" y="359"/>
                      <a:pt x="638" y="352"/>
                    </a:cubicBezTo>
                    <a:cubicBezTo>
                      <a:pt x="636" y="352"/>
                      <a:pt x="634" y="352"/>
                      <a:pt x="632" y="352"/>
                    </a:cubicBezTo>
                    <a:cubicBezTo>
                      <a:pt x="619" y="359"/>
                      <a:pt x="605" y="366"/>
                      <a:pt x="590" y="373"/>
                    </a:cubicBezTo>
                    <a:cubicBezTo>
                      <a:pt x="605" y="380"/>
                      <a:pt x="619" y="387"/>
                      <a:pt x="633" y="394"/>
                    </a:cubicBezTo>
                    <a:cubicBezTo>
                      <a:pt x="634" y="395"/>
                      <a:pt x="636" y="395"/>
                      <a:pt x="638" y="394"/>
                    </a:cubicBezTo>
                    <a:cubicBezTo>
                      <a:pt x="651" y="387"/>
                      <a:pt x="665" y="380"/>
                      <a:pt x="680" y="373"/>
                    </a:cubicBezTo>
                    <a:close/>
                    <a:moveTo>
                      <a:pt x="431" y="446"/>
                    </a:moveTo>
                    <a:cubicBezTo>
                      <a:pt x="416" y="438"/>
                      <a:pt x="403" y="431"/>
                      <a:pt x="390" y="425"/>
                    </a:cubicBezTo>
                    <a:cubicBezTo>
                      <a:pt x="389" y="424"/>
                      <a:pt x="386" y="424"/>
                      <a:pt x="385" y="425"/>
                    </a:cubicBezTo>
                    <a:cubicBezTo>
                      <a:pt x="371" y="431"/>
                      <a:pt x="357" y="438"/>
                      <a:pt x="342" y="445"/>
                    </a:cubicBezTo>
                    <a:cubicBezTo>
                      <a:pt x="357" y="453"/>
                      <a:pt x="370" y="460"/>
                      <a:pt x="383" y="466"/>
                    </a:cubicBezTo>
                    <a:cubicBezTo>
                      <a:pt x="385" y="467"/>
                      <a:pt x="389" y="467"/>
                      <a:pt x="390" y="466"/>
                    </a:cubicBezTo>
                    <a:cubicBezTo>
                      <a:pt x="404" y="460"/>
                      <a:pt x="416" y="453"/>
                      <a:pt x="431" y="446"/>
                    </a:cubicBezTo>
                    <a:close/>
                    <a:moveTo>
                      <a:pt x="484" y="372"/>
                    </a:moveTo>
                    <a:cubicBezTo>
                      <a:pt x="469" y="364"/>
                      <a:pt x="456" y="358"/>
                      <a:pt x="443" y="351"/>
                    </a:cubicBezTo>
                    <a:cubicBezTo>
                      <a:pt x="441" y="351"/>
                      <a:pt x="439" y="350"/>
                      <a:pt x="437" y="351"/>
                    </a:cubicBezTo>
                    <a:cubicBezTo>
                      <a:pt x="424" y="357"/>
                      <a:pt x="410" y="364"/>
                      <a:pt x="395" y="372"/>
                    </a:cubicBezTo>
                    <a:cubicBezTo>
                      <a:pt x="410" y="379"/>
                      <a:pt x="423" y="386"/>
                      <a:pt x="437" y="393"/>
                    </a:cubicBezTo>
                    <a:cubicBezTo>
                      <a:pt x="438" y="394"/>
                      <a:pt x="440" y="394"/>
                      <a:pt x="442" y="393"/>
                    </a:cubicBezTo>
                    <a:cubicBezTo>
                      <a:pt x="455" y="386"/>
                      <a:pt x="469" y="379"/>
                      <a:pt x="484" y="372"/>
                    </a:cubicBezTo>
                    <a:close/>
                    <a:moveTo>
                      <a:pt x="540" y="445"/>
                    </a:moveTo>
                    <a:cubicBezTo>
                      <a:pt x="555" y="453"/>
                      <a:pt x="569" y="460"/>
                      <a:pt x="583" y="467"/>
                    </a:cubicBezTo>
                    <a:cubicBezTo>
                      <a:pt x="584" y="467"/>
                      <a:pt x="586" y="467"/>
                      <a:pt x="586" y="467"/>
                    </a:cubicBezTo>
                    <a:cubicBezTo>
                      <a:pt x="600" y="460"/>
                      <a:pt x="614" y="453"/>
                      <a:pt x="630" y="445"/>
                    </a:cubicBezTo>
                    <a:cubicBezTo>
                      <a:pt x="614" y="438"/>
                      <a:pt x="601" y="431"/>
                      <a:pt x="588" y="425"/>
                    </a:cubicBezTo>
                    <a:cubicBezTo>
                      <a:pt x="586" y="424"/>
                      <a:pt x="583" y="424"/>
                      <a:pt x="581" y="425"/>
                    </a:cubicBezTo>
                    <a:cubicBezTo>
                      <a:pt x="568" y="431"/>
                      <a:pt x="555" y="438"/>
                      <a:pt x="540" y="445"/>
                    </a:cubicBezTo>
                    <a:close/>
                    <a:moveTo>
                      <a:pt x="639" y="348"/>
                    </a:moveTo>
                    <a:cubicBezTo>
                      <a:pt x="654" y="356"/>
                      <a:pt x="667" y="363"/>
                      <a:pt x="680" y="369"/>
                    </a:cubicBezTo>
                    <a:cubicBezTo>
                      <a:pt x="682" y="370"/>
                      <a:pt x="684" y="371"/>
                      <a:pt x="685" y="370"/>
                    </a:cubicBezTo>
                    <a:cubicBezTo>
                      <a:pt x="699" y="363"/>
                      <a:pt x="713" y="356"/>
                      <a:pt x="729" y="349"/>
                    </a:cubicBezTo>
                    <a:cubicBezTo>
                      <a:pt x="714" y="341"/>
                      <a:pt x="701" y="335"/>
                      <a:pt x="688" y="328"/>
                    </a:cubicBezTo>
                    <a:cubicBezTo>
                      <a:pt x="686" y="327"/>
                      <a:pt x="683" y="327"/>
                      <a:pt x="681" y="328"/>
                    </a:cubicBezTo>
                    <a:cubicBezTo>
                      <a:pt x="667" y="335"/>
                      <a:pt x="654" y="341"/>
                      <a:pt x="639" y="348"/>
                    </a:cubicBezTo>
                    <a:close/>
                    <a:moveTo>
                      <a:pt x="822" y="447"/>
                    </a:moveTo>
                    <a:cubicBezTo>
                      <a:pt x="809" y="441"/>
                      <a:pt x="798" y="436"/>
                      <a:pt x="788" y="430"/>
                    </a:cubicBezTo>
                    <a:cubicBezTo>
                      <a:pt x="781" y="426"/>
                      <a:pt x="775" y="426"/>
                      <a:pt x="768" y="430"/>
                    </a:cubicBezTo>
                    <a:cubicBezTo>
                      <a:pt x="757" y="436"/>
                      <a:pt x="746" y="441"/>
                      <a:pt x="733" y="447"/>
                    </a:cubicBezTo>
                    <a:cubicBezTo>
                      <a:pt x="748" y="455"/>
                      <a:pt x="761" y="461"/>
                      <a:pt x="775" y="468"/>
                    </a:cubicBezTo>
                    <a:cubicBezTo>
                      <a:pt x="776" y="469"/>
                      <a:pt x="779" y="469"/>
                      <a:pt x="781" y="468"/>
                    </a:cubicBezTo>
                    <a:cubicBezTo>
                      <a:pt x="794" y="462"/>
                      <a:pt x="807" y="455"/>
                      <a:pt x="822" y="447"/>
                    </a:cubicBezTo>
                    <a:close/>
                    <a:moveTo>
                      <a:pt x="237" y="445"/>
                    </a:moveTo>
                    <a:cubicBezTo>
                      <a:pt x="222" y="438"/>
                      <a:pt x="209" y="431"/>
                      <a:pt x="195" y="425"/>
                    </a:cubicBezTo>
                    <a:cubicBezTo>
                      <a:pt x="194" y="424"/>
                      <a:pt x="191" y="424"/>
                      <a:pt x="190" y="425"/>
                    </a:cubicBezTo>
                    <a:cubicBezTo>
                      <a:pt x="176" y="431"/>
                      <a:pt x="163" y="438"/>
                      <a:pt x="148" y="445"/>
                    </a:cubicBezTo>
                    <a:cubicBezTo>
                      <a:pt x="163" y="453"/>
                      <a:pt x="177" y="460"/>
                      <a:pt x="191" y="467"/>
                    </a:cubicBezTo>
                    <a:cubicBezTo>
                      <a:pt x="192" y="467"/>
                      <a:pt x="194" y="467"/>
                      <a:pt x="196" y="466"/>
                    </a:cubicBezTo>
                    <a:cubicBezTo>
                      <a:pt x="209" y="460"/>
                      <a:pt x="222" y="453"/>
                      <a:pt x="237" y="445"/>
                    </a:cubicBezTo>
                    <a:close/>
                    <a:moveTo>
                      <a:pt x="382" y="470"/>
                    </a:moveTo>
                    <a:cubicBezTo>
                      <a:pt x="368" y="463"/>
                      <a:pt x="355" y="456"/>
                      <a:pt x="342" y="450"/>
                    </a:cubicBezTo>
                    <a:cubicBezTo>
                      <a:pt x="340" y="449"/>
                      <a:pt x="337" y="449"/>
                      <a:pt x="335" y="449"/>
                    </a:cubicBezTo>
                    <a:cubicBezTo>
                      <a:pt x="322" y="456"/>
                      <a:pt x="308" y="463"/>
                      <a:pt x="293" y="470"/>
                    </a:cubicBezTo>
                    <a:cubicBezTo>
                      <a:pt x="309" y="478"/>
                      <a:pt x="323" y="485"/>
                      <a:pt x="337" y="492"/>
                    </a:cubicBezTo>
                    <a:cubicBezTo>
                      <a:pt x="338" y="492"/>
                      <a:pt x="340" y="492"/>
                      <a:pt x="341" y="491"/>
                    </a:cubicBezTo>
                    <a:cubicBezTo>
                      <a:pt x="354" y="484"/>
                      <a:pt x="367" y="478"/>
                      <a:pt x="382" y="470"/>
                    </a:cubicBezTo>
                    <a:close/>
                    <a:moveTo>
                      <a:pt x="871" y="423"/>
                    </a:moveTo>
                    <a:cubicBezTo>
                      <a:pt x="856" y="415"/>
                      <a:pt x="842" y="409"/>
                      <a:pt x="829" y="402"/>
                    </a:cubicBezTo>
                    <a:cubicBezTo>
                      <a:pt x="828" y="401"/>
                      <a:pt x="826" y="401"/>
                      <a:pt x="825" y="402"/>
                    </a:cubicBezTo>
                    <a:cubicBezTo>
                      <a:pt x="811" y="408"/>
                      <a:pt x="797" y="415"/>
                      <a:pt x="782" y="423"/>
                    </a:cubicBezTo>
                    <a:cubicBezTo>
                      <a:pt x="797" y="431"/>
                      <a:pt x="810" y="437"/>
                      <a:pt x="824" y="444"/>
                    </a:cubicBezTo>
                    <a:cubicBezTo>
                      <a:pt x="826" y="445"/>
                      <a:pt x="828" y="444"/>
                      <a:pt x="830" y="443"/>
                    </a:cubicBezTo>
                    <a:cubicBezTo>
                      <a:pt x="843" y="437"/>
                      <a:pt x="856" y="430"/>
                      <a:pt x="871" y="423"/>
                    </a:cubicBezTo>
                    <a:close/>
                    <a:moveTo>
                      <a:pt x="532" y="348"/>
                    </a:moveTo>
                    <a:cubicBezTo>
                      <a:pt x="518" y="340"/>
                      <a:pt x="505" y="334"/>
                      <a:pt x="492" y="328"/>
                    </a:cubicBezTo>
                    <a:cubicBezTo>
                      <a:pt x="490" y="327"/>
                      <a:pt x="488" y="326"/>
                      <a:pt x="486" y="327"/>
                    </a:cubicBezTo>
                    <a:cubicBezTo>
                      <a:pt x="472" y="333"/>
                      <a:pt x="459" y="340"/>
                      <a:pt x="443" y="347"/>
                    </a:cubicBezTo>
                    <a:cubicBezTo>
                      <a:pt x="459" y="355"/>
                      <a:pt x="472" y="362"/>
                      <a:pt x="486" y="369"/>
                    </a:cubicBezTo>
                    <a:cubicBezTo>
                      <a:pt x="487" y="369"/>
                      <a:pt x="489" y="369"/>
                      <a:pt x="491" y="369"/>
                    </a:cubicBezTo>
                    <a:cubicBezTo>
                      <a:pt x="504" y="362"/>
                      <a:pt x="517" y="355"/>
                      <a:pt x="532" y="348"/>
                    </a:cubicBezTo>
                    <a:close/>
                    <a:moveTo>
                      <a:pt x="346" y="347"/>
                    </a:moveTo>
                    <a:cubicBezTo>
                      <a:pt x="361" y="355"/>
                      <a:pt x="374" y="362"/>
                      <a:pt x="387" y="368"/>
                    </a:cubicBezTo>
                    <a:cubicBezTo>
                      <a:pt x="389" y="369"/>
                      <a:pt x="391" y="370"/>
                      <a:pt x="392" y="369"/>
                    </a:cubicBezTo>
                    <a:cubicBezTo>
                      <a:pt x="406" y="362"/>
                      <a:pt x="420" y="355"/>
                      <a:pt x="435" y="348"/>
                    </a:cubicBezTo>
                    <a:cubicBezTo>
                      <a:pt x="420" y="340"/>
                      <a:pt x="407" y="333"/>
                      <a:pt x="394" y="327"/>
                    </a:cubicBezTo>
                    <a:cubicBezTo>
                      <a:pt x="392" y="326"/>
                      <a:pt x="389" y="326"/>
                      <a:pt x="387" y="327"/>
                    </a:cubicBezTo>
                    <a:cubicBezTo>
                      <a:pt x="374" y="333"/>
                      <a:pt x="361" y="340"/>
                      <a:pt x="346" y="347"/>
                    </a:cubicBezTo>
                    <a:close/>
                    <a:moveTo>
                      <a:pt x="688" y="324"/>
                    </a:moveTo>
                    <a:cubicBezTo>
                      <a:pt x="703" y="332"/>
                      <a:pt x="716" y="339"/>
                      <a:pt x="730" y="346"/>
                    </a:cubicBezTo>
                    <a:cubicBezTo>
                      <a:pt x="732" y="346"/>
                      <a:pt x="734" y="346"/>
                      <a:pt x="735" y="345"/>
                    </a:cubicBezTo>
                    <a:cubicBezTo>
                      <a:pt x="749" y="339"/>
                      <a:pt x="763" y="332"/>
                      <a:pt x="777" y="324"/>
                    </a:cubicBezTo>
                    <a:cubicBezTo>
                      <a:pt x="763" y="317"/>
                      <a:pt x="750" y="310"/>
                      <a:pt x="737" y="304"/>
                    </a:cubicBezTo>
                    <a:cubicBezTo>
                      <a:pt x="735" y="303"/>
                      <a:pt x="732" y="303"/>
                      <a:pt x="730" y="304"/>
                    </a:cubicBezTo>
                    <a:cubicBezTo>
                      <a:pt x="716" y="310"/>
                      <a:pt x="703" y="317"/>
                      <a:pt x="688" y="324"/>
                    </a:cubicBezTo>
                    <a:close/>
                    <a:moveTo>
                      <a:pt x="491" y="470"/>
                    </a:moveTo>
                    <a:cubicBezTo>
                      <a:pt x="506" y="477"/>
                      <a:pt x="519" y="484"/>
                      <a:pt x="533" y="490"/>
                    </a:cubicBezTo>
                    <a:cubicBezTo>
                      <a:pt x="534" y="491"/>
                      <a:pt x="537" y="492"/>
                      <a:pt x="539" y="491"/>
                    </a:cubicBezTo>
                    <a:cubicBezTo>
                      <a:pt x="552" y="484"/>
                      <a:pt x="566" y="477"/>
                      <a:pt x="581" y="470"/>
                    </a:cubicBezTo>
                    <a:cubicBezTo>
                      <a:pt x="566" y="462"/>
                      <a:pt x="553" y="456"/>
                      <a:pt x="539" y="449"/>
                    </a:cubicBezTo>
                    <a:cubicBezTo>
                      <a:pt x="538" y="448"/>
                      <a:pt x="535" y="449"/>
                      <a:pt x="533" y="449"/>
                    </a:cubicBezTo>
                    <a:cubicBezTo>
                      <a:pt x="520" y="456"/>
                      <a:pt x="506" y="462"/>
                      <a:pt x="491" y="470"/>
                    </a:cubicBezTo>
                    <a:close/>
                    <a:moveTo>
                      <a:pt x="589" y="421"/>
                    </a:moveTo>
                    <a:cubicBezTo>
                      <a:pt x="604" y="429"/>
                      <a:pt x="617" y="436"/>
                      <a:pt x="631" y="442"/>
                    </a:cubicBezTo>
                    <a:cubicBezTo>
                      <a:pt x="632" y="443"/>
                      <a:pt x="634" y="443"/>
                      <a:pt x="636" y="442"/>
                    </a:cubicBezTo>
                    <a:cubicBezTo>
                      <a:pt x="649" y="436"/>
                      <a:pt x="663" y="429"/>
                      <a:pt x="678" y="421"/>
                    </a:cubicBezTo>
                    <a:cubicBezTo>
                      <a:pt x="663" y="414"/>
                      <a:pt x="650" y="407"/>
                      <a:pt x="637" y="400"/>
                    </a:cubicBezTo>
                    <a:cubicBezTo>
                      <a:pt x="635" y="400"/>
                      <a:pt x="632" y="400"/>
                      <a:pt x="630" y="400"/>
                    </a:cubicBezTo>
                    <a:cubicBezTo>
                      <a:pt x="617" y="407"/>
                      <a:pt x="604" y="413"/>
                      <a:pt x="589" y="421"/>
                    </a:cubicBezTo>
                    <a:close/>
                    <a:moveTo>
                      <a:pt x="773" y="472"/>
                    </a:moveTo>
                    <a:cubicBezTo>
                      <a:pt x="758" y="464"/>
                      <a:pt x="745" y="457"/>
                      <a:pt x="731" y="451"/>
                    </a:cubicBezTo>
                    <a:cubicBezTo>
                      <a:pt x="730" y="450"/>
                      <a:pt x="728" y="450"/>
                      <a:pt x="726" y="451"/>
                    </a:cubicBezTo>
                    <a:cubicBezTo>
                      <a:pt x="713" y="457"/>
                      <a:pt x="699" y="464"/>
                      <a:pt x="684" y="472"/>
                    </a:cubicBezTo>
                    <a:cubicBezTo>
                      <a:pt x="699" y="479"/>
                      <a:pt x="712" y="486"/>
                      <a:pt x="726" y="493"/>
                    </a:cubicBezTo>
                    <a:cubicBezTo>
                      <a:pt x="727" y="493"/>
                      <a:pt x="729" y="494"/>
                      <a:pt x="731" y="493"/>
                    </a:cubicBezTo>
                    <a:cubicBezTo>
                      <a:pt x="744" y="486"/>
                      <a:pt x="758" y="479"/>
                      <a:pt x="773" y="472"/>
                    </a:cubicBezTo>
                    <a:close/>
                    <a:moveTo>
                      <a:pt x="540" y="250"/>
                    </a:moveTo>
                    <a:cubicBezTo>
                      <a:pt x="555" y="258"/>
                      <a:pt x="569" y="265"/>
                      <a:pt x="583" y="272"/>
                    </a:cubicBezTo>
                    <a:cubicBezTo>
                      <a:pt x="584" y="272"/>
                      <a:pt x="586" y="272"/>
                      <a:pt x="587" y="272"/>
                    </a:cubicBezTo>
                    <a:cubicBezTo>
                      <a:pt x="600" y="265"/>
                      <a:pt x="614" y="258"/>
                      <a:pt x="629" y="250"/>
                    </a:cubicBezTo>
                    <a:cubicBezTo>
                      <a:pt x="615" y="243"/>
                      <a:pt x="602" y="236"/>
                      <a:pt x="589" y="230"/>
                    </a:cubicBezTo>
                    <a:cubicBezTo>
                      <a:pt x="587" y="229"/>
                      <a:pt x="584" y="229"/>
                      <a:pt x="582" y="230"/>
                    </a:cubicBezTo>
                    <a:cubicBezTo>
                      <a:pt x="569" y="236"/>
                      <a:pt x="555" y="243"/>
                      <a:pt x="540" y="250"/>
                    </a:cubicBezTo>
                    <a:close/>
                    <a:moveTo>
                      <a:pt x="484" y="323"/>
                    </a:moveTo>
                    <a:cubicBezTo>
                      <a:pt x="469" y="316"/>
                      <a:pt x="456" y="309"/>
                      <a:pt x="442" y="303"/>
                    </a:cubicBezTo>
                    <a:cubicBezTo>
                      <a:pt x="441" y="302"/>
                      <a:pt x="439" y="302"/>
                      <a:pt x="438" y="302"/>
                    </a:cubicBezTo>
                    <a:cubicBezTo>
                      <a:pt x="424" y="309"/>
                      <a:pt x="410" y="316"/>
                      <a:pt x="394" y="323"/>
                    </a:cubicBezTo>
                    <a:cubicBezTo>
                      <a:pt x="410" y="331"/>
                      <a:pt x="423" y="337"/>
                      <a:pt x="436" y="344"/>
                    </a:cubicBezTo>
                    <a:cubicBezTo>
                      <a:pt x="438" y="345"/>
                      <a:pt x="441" y="345"/>
                      <a:pt x="443" y="344"/>
                    </a:cubicBezTo>
                    <a:cubicBezTo>
                      <a:pt x="456" y="337"/>
                      <a:pt x="469" y="331"/>
                      <a:pt x="484" y="32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5" name="Data_Center"/>
              <p:cNvSpPr>
                <a:spLocks/>
              </p:cNvSpPr>
              <p:nvPr>
                <p:custDataLst>
                  <p:tags r:id="rId549"/>
                </p:custDataLst>
              </p:nvPr>
            </p:nvSpPr>
            <p:spPr bwMode="auto">
              <a:xfrm>
                <a:off x="48" y="21"/>
                <a:ext cx="401" cy="150"/>
              </a:xfrm>
              <a:custGeom>
                <a:avLst/>
                <a:gdLst>
                  <a:gd name="T0" fmla="*/ 1069 w 1069"/>
                  <a:gd name="T1" fmla="*/ 306 h 397"/>
                  <a:gd name="T2" fmla="*/ 1016 w 1069"/>
                  <a:gd name="T3" fmla="*/ 397 h 397"/>
                  <a:gd name="T4" fmla="*/ 925 w 1069"/>
                  <a:gd name="T5" fmla="*/ 344 h 397"/>
                  <a:gd name="T6" fmla="*/ 552 w 1069"/>
                  <a:gd name="T7" fmla="*/ 125 h 397"/>
                  <a:gd name="T8" fmla="*/ 537 w 1069"/>
                  <a:gd name="T9" fmla="*/ 125 h 397"/>
                  <a:gd name="T10" fmla="*/ 60 w 1069"/>
                  <a:gd name="T11" fmla="*/ 393 h 397"/>
                  <a:gd name="T12" fmla="*/ 52 w 1069"/>
                  <a:gd name="T13" fmla="*/ 397 h 397"/>
                  <a:gd name="T14" fmla="*/ 0 w 1069"/>
                  <a:gd name="T15" fmla="*/ 306 h 397"/>
                  <a:gd name="T16" fmla="*/ 7 w 1069"/>
                  <a:gd name="T17" fmla="*/ 302 h 397"/>
                  <a:gd name="T18" fmla="*/ 539 w 1069"/>
                  <a:gd name="T19" fmla="*/ 3 h 397"/>
                  <a:gd name="T20" fmla="*/ 552 w 1069"/>
                  <a:gd name="T21" fmla="*/ 3 h 397"/>
                  <a:gd name="T22" fmla="*/ 1065 w 1069"/>
                  <a:gd name="T23" fmla="*/ 303 h 397"/>
                  <a:gd name="T24" fmla="*/ 1069 w 1069"/>
                  <a:gd name="T25" fmla="*/ 30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9" h="397">
                    <a:moveTo>
                      <a:pt x="1069" y="306"/>
                    </a:moveTo>
                    <a:cubicBezTo>
                      <a:pt x="1051" y="337"/>
                      <a:pt x="1034" y="367"/>
                      <a:pt x="1016" y="397"/>
                    </a:cubicBezTo>
                    <a:cubicBezTo>
                      <a:pt x="985" y="379"/>
                      <a:pt x="955" y="361"/>
                      <a:pt x="925" y="344"/>
                    </a:cubicBezTo>
                    <a:cubicBezTo>
                      <a:pt x="800" y="271"/>
                      <a:pt x="676" y="198"/>
                      <a:pt x="552" y="125"/>
                    </a:cubicBezTo>
                    <a:cubicBezTo>
                      <a:pt x="546" y="122"/>
                      <a:pt x="542" y="122"/>
                      <a:pt x="537" y="125"/>
                    </a:cubicBezTo>
                    <a:cubicBezTo>
                      <a:pt x="378" y="214"/>
                      <a:pt x="219" y="304"/>
                      <a:pt x="60" y="393"/>
                    </a:cubicBezTo>
                    <a:cubicBezTo>
                      <a:pt x="58" y="394"/>
                      <a:pt x="55" y="395"/>
                      <a:pt x="52" y="397"/>
                    </a:cubicBezTo>
                    <a:cubicBezTo>
                      <a:pt x="35" y="367"/>
                      <a:pt x="18" y="337"/>
                      <a:pt x="0" y="306"/>
                    </a:cubicBezTo>
                    <a:cubicBezTo>
                      <a:pt x="3" y="304"/>
                      <a:pt x="5" y="303"/>
                      <a:pt x="7" y="302"/>
                    </a:cubicBezTo>
                    <a:cubicBezTo>
                      <a:pt x="184" y="202"/>
                      <a:pt x="362" y="103"/>
                      <a:pt x="539" y="3"/>
                    </a:cubicBezTo>
                    <a:cubicBezTo>
                      <a:pt x="543" y="1"/>
                      <a:pt x="547" y="0"/>
                      <a:pt x="552" y="3"/>
                    </a:cubicBezTo>
                    <a:cubicBezTo>
                      <a:pt x="723" y="103"/>
                      <a:pt x="894" y="203"/>
                      <a:pt x="1065" y="303"/>
                    </a:cubicBezTo>
                    <a:cubicBezTo>
                      <a:pt x="1066" y="304"/>
                      <a:pt x="1067" y="305"/>
                      <a:pt x="1069" y="30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6" name="Data_Center"/>
              <p:cNvSpPr>
                <a:spLocks/>
              </p:cNvSpPr>
              <p:nvPr>
                <p:custDataLst>
                  <p:tags r:id="rId550"/>
                </p:custDataLst>
              </p:nvPr>
            </p:nvSpPr>
            <p:spPr bwMode="auto">
              <a:xfrm>
                <a:off x="194" y="417"/>
                <a:ext cx="17" cy="29"/>
              </a:xfrm>
              <a:custGeom>
                <a:avLst/>
                <a:gdLst>
                  <a:gd name="T0" fmla="*/ 45 w 45"/>
                  <a:gd name="T1" fmla="*/ 77 h 77"/>
                  <a:gd name="T2" fmla="*/ 4 w 45"/>
                  <a:gd name="T3" fmla="*/ 56 h 77"/>
                  <a:gd name="T4" fmla="*/ 0 w 45"/>
                  <a:gd name="T5" fmla="*/ 48 h 77"/>
                  <a:gd name="T6" fmla="*/ 0 w 45"/>
                  <a:gd name="T7" fmla="*/ 0 h 77"/>
                  <a:gd name="T8" fmla="*/ 43 w 45"/>
                  <a:gd name="T9" fmla="*/ 22 h 77"/>
                  <a:gd name="T10" fmla="*/ 45 w 45"/>
                  <a:gd name="T11" fmla="*/ 26 h 77"/>
                  <a:gd name="T12" fmla="*/ 45 w 45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7">
                    <a:moveTo>
                      <a:pt x="45" y="77"/>
                    </a:moveTo>
                    <a:cubicBezTo>
                      <a:pt x="30" y="69"/>
                      <a:pt x="17" y="63"/>
                      <a:pt x="4" y="56"/>
                    </a:cubicBezTo>
                    <a:cubicBezTo>
                      <a:pt x="2" y="55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6" y="8"/>
                      <a:pt x="29" y="15"/>
                      <a:pt x="43" y="22"/>
                    </a:cubicBezTo>
                    <a:cubicBezTo>
                      <a:pt x="44" y="22"/>
                      <a:pt x="45" y="25"/>
                      <a:pt x="45" y="26"/>
                    </a:cubicBezTo>
                    <a:cubicBezTo>
                      <a:pt x="45" y="42"/>
                      <a:pt x="45" y="59"/>
                      <a:pt x="45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7" name="Data_Center"/>
              <p:cNvSpPr>
                <a:spLocks/>
              </p:cNvSpPr>
              <p:nvPr>
                <p:custDataLst>
                  <p:tags r:id="rId551"/>
                </p:custDataLst>
              </p:nvPr>
            </p:nvSpPr>
            <p:spPr bwMode="auto">
              <a:xfrm>
                <a:off x="194" y="3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0 h 76"/>
                  <a:gd name="T4" fmla="*/ 45 w 45"/>
                  <a:gd name="T5" fmla="*/ 25 h 76"/>
                  <a:gd name="T6" fmla="*/ 45 w 45"/>
                  <a:gd name="T7" fmla="*/ 76 h 76"/>
                  <a:gd name="T8" fmla="*/ 3 w 45"/>
                  <a:gd name="T9" fmla="*/ 55 h 76"/>
                  <a:gd name="T10" fmla="*/ 1 w 45"/>
                  <a:gd name="T11" fmla="*/ 49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5" y="7"/>
                      <a:pt x="29" y="14"/>
                      <a:pt x="42" y="20"/>
                    </a:cubicBezTo>
                    <a:cubicBezTo>
                      <a:pt x="43" y="21"/>
                      <a:pt x="45" y="23"/>
                      <a:pt x="45" y="25"/>
                    </a:cubicBezTo>
                    <a:cubicBezTo>
                      <a:pt x="45" y="41"/>
                      <a:pt x="45" y="57"/>
                      <a:pt x="45" y="76"/>
                    </a:cubicBezTo>
                    <a:cubicBezTo>
                      <a:pt x="30" y="68"/>
                      <a:pt x="16" y="62"/>
                      <a:pt x="3" y="55"/>
                    </a:cubicBezTo>
                    <a:cubicBezTo>
                      <a:pt x="2" y="54"/>
                      <a:pt x="1" y="51"/>
                      <a:pt x="1" y="49"/>
                    </a:cubicBezTo>
                    <a:cubicBezTo>
                      <a:pt x="0" y="33"/>
                      <a:pt x="1" y="17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8" name="Data_Center"/>
              <p:cNvSpPr>
                <a:spLocks/>
              </p:cNvSpPr>
              <p:nvPr>
                <p:custDataLst>
                  <p:tags r:id="rId552"/>
                </p:custDataLst>
              </p:nvPr>
            </p:nvSpPr>
            <p:spPr bwMode="auto">
              <a:xfrm>
                <a:off x="194" y="282"/>
                <a:ext cx="17" cy="29"/>
              </a:xfrm>
              <a:custGeom>
                <a:avLst/>
                <a:gdLst>
                  <a:gd name="T0" fmla="*/ 44 w 44"/>
                  <a:gd name="T1" fmla="*/ 77 h 77"/>
                  <a:gd name="T2" fmla="*/ 5 w 44"/>
                  <a:gd name="T3" fmla="*/ 57 h 77"/>
                  <a:gd name="T4" fmla="*/ 0 w 44"/>
                  <a:gd name="T5" fmla="*/ 48 h 77"/>
                  <a:gd name="T6" fmla="*/ 0 w 44"/>
                  <a:gd name="T7" fmla="*/ 0 h 77"/>
                  <a:gd name="T8" fmla="*/ 41 w 44"/>
                  <a:gd name="T9" fmla="*/ 21 h 77"/>
                  <a:gd name="T10" fmla="*/ 44 w 44"/>
                  <a:gd name="T11" fmla="*/ 27 h 77"/>
                  <a:gd name="T12" fmla="*/ 44 w 44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7">
                    <a:moveTo>
                      <a:pt x="44" y="77"/>
                    </a:moveTo>
                    <a:cubicBezTo>
                      <a:pt x="30" y="70"/>
                      <a:pt x="17" y="64"/>
                      <a:pt x="5" y="57"/>
                    </a:cubicBezTo>
                    <a:cubicBezTo>
                      <a:pt x="2" y="56"/>
                      <a:pt x="1" y="51"/>
                      <a:pt x="0" y="48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9" name="Data_Center"/>
              <p:cNvSpPr>
                <a:spLocks/>
              </p:cNvSpPr>
              <p:nvPr>
                <p:custDataLst>
                  <p:tags r:id="rId553"/>
                </p:custDataLst>
              </p:nvPr>
            </p:nvSpPr>
            <p:spPr bwMode="auto">
              <a:xfrm>
                <a:off x="396" y="295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7 h 76"/>
                  <a:gd name="T6" fmla="*/ 0 w 44"/>
                  <a:gd name="T7" fmla="*/ 76 h 76"/>
                  <a:gd name="T8" fmla="*/ 1 w 44"/>
                  <a:gd name="T9" fmla="*/ 24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3" y="21"/>
                      <a:pt x="4" y="20"/>
                    </a:cubicBezTo>
                    <a:cubicBezTo>
                      <a:pt x="17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0" name="Data_Center"/>
              <p:cNvSpPr>
                <a:spLocks/>
              </p:cNvSpPr>
              <p:nvPr>
                <p:custDataLst>
                  <p:tags r:id="rId554"/>
                </p:custDataLst>
              </p:nvPr>
            </p:nvSpPr>
            <p:spPr bwMode="auto">
              <a:xfrm>
                <a:off x="139" y="254"/>
                <a:ext cx="17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7 h 76"/>
                  <a:gd name="T4" fmla="*/ 0 w 44"/>
                  <a:gd name="T5" fmla="*/ 50 h 76"/>
                  <a:gd name="T6" fmla="*/ 0 w 44"/>
                  <a:gd name="T7" fmla="*/ 0 h 76"/>
                  <a:gd name="T8" fmla="*/ 31 w 44"/>
                  <a:gd name="T9" fmla="*/ 16 h 76"/>
                  <a:gd name="T10" fmla="*/ 43 w 44"/>
                  <a:gd name="T11" fmla="*/ 36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7"/>
                    </a:cubicBezTo>
                    <a:cubicBezTo>
                      <a:pt x="2" y="56"/>
                      <a:pt x="0" y="53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6"/>
                      <a:pt x="21" y="12"/>
                      <a:pt x="31" y="16"/>
                    </a:cubicBezTo>
                    <a:cubicBezTo>
                      <a:pt x="41" y="19"/>
                      <a:pt x="44" y="25"/>
                      <a:pt x="43" y="36"/>
                    </a:cubicBezTo>
                    <a:cubicBezTo>
                      <a:pt x="42" y="49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1" name="Data_Center"/>
              <p:cNvSpPr>
                <a:spLocks/>
              </p:cNvSpPr>
              <p:nvPr>
                <p:custDataLst>
                  <p:tags r:id="rId555"/>
                </p:custDataLst>
              </p:nvPr>
            </p:nvSpPr>
            <p:spPr bwMode="auto">
              <a:xfrm>
                <a:off x="305" y="40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1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2" y="54"/>
                      <a:pt x="41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2" name="Data_Center"/>
              <p:cNvSpPr>
                <a:spLocks/>
              </p:cNvSpPr>
              <p:nvPr>
                <p:custDataLst>
                  <p:tags r:id="rId556"/>
                </p:custDataLst>
              </p:nvPr>
            </p:nvSpPr>
            <p:spPr bwMode="auto">
              <a:xfrm>
                <a:off x="286" y="350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5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4"/>
                      <a:pt x="40" y="55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3" name="Data_Center"/>
              <p:cNvSpPr>
                <a:spLocks/>
              </p:cNvSpPr>
              <p:nvPr>
                <p:custDataLst>
                  <p:tags r:id="rId557"/>
                </p:custDataLst>
              </p:nvPr>
            </p:nvSpPr>
            <p:spPr bwMode="auto">
              <a:xfrm>
                <a:off x="176" y="340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0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4" name="Data_Center"/>
              <p:cNvSpPr>
                <a:spLocks/>
              </p:cNvSpPr>
              <p:nvPr>
                <p:custDataLst>
                  <p:tags r:id="rId558"/>
                </p:custDataLst>
              </p:nvPr>
            </p:nvSpPr>
            <p:spPr bwMode="auto">
              <a:xfrm>
                <a:off x="305" y="319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5" name="Data_Center"/>
              <p:cNvSpPr>
                <a:spLocks/>
              </p:cNvSpPr>
              <p:nvPr>
                <p:custDataLst>
                  <p:tags r:id="rId559"/>
                </p:custDataLst>
              </p:nvPr>
            </p:nvSpPr>
            <p:spPr bwMode="auto">
              <a:xfrm>
                <a:off x="305" y="296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6" name="Data_Center"/>
              <p:cNvSpPr>
                <a:spLocks/>
              </p:cNvSpPr>
              <p:nvPr>
                <p:custDataLst>
                  <p:tags r:id="rId560"/>
                </p:custDataLst>
              </p:nvPr>
            </p:nvSpPr>
            <p:spPr bwMode="auto">
              <a:xfrm>
                <a:off x="158" y="287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7" name="Data_Center"/>
              <p:cNvSpPr>
                <a:spLocks/>
              </p:cNvSpPr>
              <p:nvPr>
                <p:custDataLst>
                  <p:tags r:id="rId561"/>
                </p:custDataLst>
              </p:nvPr>
            </p:nvSpPr>
            <p:spPr bwMode="auto">
              <a:xfrm>
                <a:off x="158" y="309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2 w 44"/>
                  <a:gd name="T9" fmla="*/ 56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4"/>
                      <a:pt x="0" y="52"/>
                    </a:cubicBezTo>
                    <a:cubicBezTo>
                      <a:pt x="0" y="36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8" name="Data_Center"/>
              <p:cNvSpPr>
                <a:spLocks/>
              </p:cNvSpPr>
              <p:nvPr>
                <p:custDataLst>
                  <p:tags r:id="rId562"/>
                </p:custDataLst>
              </p:nvPr>
            </p:nvSpPr>
            <p:spPr bwMode="auto">
              <a:xfrm>
                <a:off x="268" y="40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7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9" name="Data_Center"/>
              <p:cNvSpPr>
                <a:spLocks/>
              </p:cNvSpPr>
              <p:nvPr>
                <p:custDataLst>
                  <p:tags r:id="rId563"/>
                </p:custDataLst>
              </p:nvPr>
            </p:nvSpPr>
            <p:spPr bwMode="auto">
              <a:xfrm>
                <a:off x="341" y="32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3 w 43"/>
                  <a:gd name="T9" fmla="*/ 52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0" name="Data_Center"/>
              <p:cNvSpPr>
                <a:spLocks/>
              </p:cNvSpPr>
              <p:nvPr>
                <p:custDataLst>
                  <p:tags r:id="rId564"/>
                </p:custDataLst>
              </p:nvPr>
            </p:nvSpPr>
            <p:spPr bwMode="auto">
              <a:xfrm>
                <a:off x="378" y="327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3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1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1" name="Data_Center"/>
              <p:cNvSpPr>
                <a:spLocks/>
              </p:cNvSpPr>
              <p:nvPr>
                <p:custDataLst>
                  <p:tags r:id="rId565"/>
                </p:custDataLst>
              </p:nvPr>
            </p:nvSpPr>
            <p:spPr bwMode="auto">
              <a:xfrm>
                <a:off x="268" y="38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6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2" name="Data_Center"/>
              <p:cNvSpPr>
                <a:spLocks/>
              </p:cNvSpPr>
              <p:nvPr>
                <p:custDataLst>
                  <p:tags r:id="rId566"/>
                </p:custDataLst>
              </p:nvPr>
            </p:nvSpPr>
            <p:spPr bwMode="auto">
              <a:xfrm>
                <a:off x="378" y="349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3" name="Data_Center"/>
              <p:cNvSpPr>
                <a:spLocks/>
              </p:cNvSpPr>
              <p:nvPr>
                <p:custDataLst>
                  <p:tags r:id="rId567"/>
                </p:custDataLst>
              </p:nvPr>
            </p:nvSpPr>
            <p:spPr bwMode="auto">
              <a:xfrm>
                <a:off x="360" y="24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4" name="Data_Center"/>
              <p:cNvSpPr>
                <a:spLocks/>
              </p:cNvSpPr>
              <p:nvPr>
                <p:custDataLst>
                  <p:tags r:id="rId568"/>
                </p:custDataLst>
              </p:nvPr>
            </p:nvSpPr>
            <p:spPr bwMode="auto">
              <a:xfrm>
                <a:off x="231" y="279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5" name="Data_Center"/>
              <p:cNvSpPr>
                <a:spLocks/>
              </p:cNvSpPr>
              <p:nvPr>
                <p:custDataLst>
                  <p:tags r:id="rId569"/>
                </p:custDataLst>
              </p:nvPr>
            </p:nvSpPr>
            <p:spPr bwMode="auto">
              <a:xfrm>
                <a:off x="231" y="25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1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6" name="Data_Center"/>
              <p:cNvSpPr>
                <a:spLocks/>
              </p:cNvSpPr>
              <p:nvPr>
                <p:custDataLst>
                  <p:tags r:id="rId570"/>
                </p:custDataLst>
              </p:nvPr>
            </p:nvSpPr>
            <p:spPr bwMode="auto">
              <a:xfrm>
                <a:off x="268" y="269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3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7" name="Data_Center"/>
              <p:cNvSpPr>
                <a:spLocks/>
              </p:cNvSpPr>
              <p:nvPr>
                <p:custDataLst>
                  <p:tags r:id="rId571"/>
                </p:custDataLst>
              </p:nvPr>
            </p:nvSpPr>
            <p:spPr bwMode="auto">
              <a:xfrm>
                <a:off x="85" y="272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4 h 75"/>
                  <a:gd name="T6" fmla="*/ 44 w 44"/>
                  <a:gd name="T7" fmla="*/ 75 h 75"/>
                  <a:gd name="T8" fmla="*/ 4 w 44"/>
                  <a:gd name="T9" fmla="*/ 55 h 75"/>
                  <a:gd name="T10" fmla="*/ 1 w 44"/>
                  <a:gd name="T11" fmla="*/ 51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4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4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8" name="Data_Center"/>
              <p:cNvSpPr>
                <a:spLocks/>
              </p:cNvSpPr>
              <p:nvPr>
                <p:custDataLst>
                  <p:tags r:id="rId572"/>
                </p:custDataLst>
              </p:nvPr>
            </p:nvSpPr>
            <p:spPr bwMode="auto">
              <a:xfrm>
                <a:off x="268" y="247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0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9" name="Data_Center"/>
              <p:cNvSpPr>
                <a:spLocks/>
              </p:cNvSpPr>
              <p:nvPr>
                <p:custDataLst>
                  <p:tags r:id="rId573"/>
                </p:custDataLst>
              </p:nvPr>
            </p:nvSpPr>
            <p:spPr bwMode="auto">
              <a:xfrm>
                <a:off x="85" y="250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1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0" name="Data_Center"/>
              <p:cNvSpPr>
                <a:spLocks/>
              </p:cNvSpPr>
              <p:nvPr>
                <p:custDataLst>
                  <p:tags r:id="rId574"/>
                </p:custDataLst>
              </p:nvPr>
            </p:nvSpPr>
            <p:spPr bwMode="auto">
              <a:xfrm>
                <a:off x="378" y="19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1" name="Data_Center"/>
              <p:cNvSpPr>
                <a:spLocks/>
              </p:cNvSpPr>
              <p:nvPr>
                <p:custDataLst>
                  <p:tags r:id="rId575"/>
                </p:custDataLst>
              </p:nvPr>
            </p:nvSpPr>
            <p:spPr bwMode="auto">
              <a:xfrm>
                <a:off x="378" y="21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2" name="Data_Center"/>
              <p:cNvSpPr>
                <a:spLocks/>
              </p:cNvSpPr>
              <p:nvPr>
                <p:custDataLst>
                  <p:tags r:id="rId576"/>
                </p:custDataLst>
              </p:nvPr>
            </p:nvSpPr>
            <p:spPr bwMode="auto">
              <a:xfrm>
                <a:off x="121" y="245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3" y="22"/>
                      <a:pt x="43" y="25"/>
                      <a:pt x="43" y="27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3" name="Data_Center"/>
              <p:cNvSpPr>
                <a:spLocks/>
              </p:cNvSpPr>
              <p:nvPr>
                <p:custDataLst>
                  <p:tags r:id="rId577"/>
                </p:custDataLst>
              </p:nvPr>
            </p:nvSpPr>
            <p:spPr bwMode="auto">
              <a:xfrm>
                <a:off x="323" y="24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4" name="Data_Center"/>
              <p:cNvSpPr>
                <a:spLocks/>
              </p:cNvSpPr>
              <p:nvPr>
                <p:custDataLst>
                  <p:tags r:id="rId578"/>
                </p:custDataLst>
              </p:nvPr>
            </p:nvSpPr>
            <p:spPr bwMode="auto">
              <a:xfrm>
                <a:off x="103" y="19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1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5" name="Data_Center"/>
              <p:cNvSpPr>
                <a:spLocks/>
              </p:cNvSpPr>
              <p:nvPr>
                <p:custDataLst>
                  <p:tags r:id="rId579"/>
                </p:custDataLst>
              </p:nvPr>
            </p:nvSpPr>
            <p:spPr bwMode="auto">
              <a:xfrm>
                <a:off x="103" y="30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6 h 76"/>
                  <a:gd name="T4" fmla="*/ 0 w 43"/>
                  <a:gd name="T5" fmla="*/ 52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8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9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6" name="Data_Center"/>
              <p:cNvSpPr>
                <a:spLocks/>
              </p:cNvSpPr>
              <p:nvPr>
                <p:custDataLst>
                  <p:tags r:id="rId580"/>
                </p:custDataLst>
              </p:nvPr>
            </p:nvSpPr>
            <p:spPr bwMode="auto">
              <a:xfrm>
                <a:off x="250" y="301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5 h 75"/>
                  <a:gd name="T4" fmla="*/ 4 w 44"/>
                  <a:gd name="T5" fmla="*/ 20 h 75"/>
                  <a:gd name="T6" fmla="*/ 44 w 44"/>
                  <a:gd name="T7" fmla="*/ 0 h 75"/>
                  <a:gd name="T8" fmla="*/ 43 w 44"/>
                  <a:gd name="T9" fmla="*/ 52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7" name="Data_Center"/>
              <p:cNvSpPr>
                <a:spLocks/>
              </p:cNvSpPr>
              <p:nvPr>
                <p:custDataLst>
                  <p:tags r:id="rId581"/>
                </p:custDataLst>
              </p:nvPr>
            </p:nvSpPr>
            <p:spPr bwMode="auto">
              <a:xfrm>
                <a:off x="175" y="2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1 h 76"/>
                  <a:gd name="T4" fmla="*/ 45 w 45"/>
                  <a:gd name="T5" fmla="*/ 27 h 76"/>
                  <a:gd name="T6" fmla="*/ 45 w 45"/>
                  <a:gd name="T7" fmla="*/ 76 h 76"/>
                  <a:gd name="T8" fmla="*/ 13 w 45"/>
                  <a:gd name="T9" fmla="*/ 60 h 76"/>
                  <a:gd name="T10" fmla="*/ 1 w 45"/>
                  <a:gd name="T11" fmla="*/ 41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6" y="7"/>
                      <a:pt x="29" y="14"/>
                      <a:pt x="42" y="21"/>
                    </a:cubicBezTo>
                    <a:cubicBezTo>
                      <a:pt x="44" y="21"/>
                      <a:pt x="45" y="25"/>
                      <a:pt x="45" y="27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4" y="70"/>
                      <a:pt x="24" y="65"/>
                      <a:pt x="13" y="60"/>
                    </a:cubicBezTo>
                    <a:cubicBezTo>
                      <a:pt x="4" y="57"/>
                      <a:pt x="0" y="52"/>
                      <a:pt x="1" y="41"/>
                    </a:cubicBezTo>
                    <a:cubicBezTo>
                      <a:pt x="2" y="28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8" name="Data_Center"/>
              <p:cNvSpPr>
                <a:spLocks/>
              </p:cNvSpPr>
              <p:nvPr>
                <p:custDataLst>
                  <p:tags r:id="rId582"/>
                </p:custDataLst>
              </p:nvPr>
            </p:nvSpPr>
            <p:spPr bwMode="auto">
              <a:xfrm>
                <a:off x="103" y="21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7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5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9" name="Data_Center"/>
              <p:cNvSpPr>
                <a:spLocks/>
              </p:cNvSpPr>
              <p:nvPr>
                <p:custDataLst>
                  <p:tags r:id="rId583"/>
                </p:custDataLst>
              </p:nvPr>
            </p:nvSpPr>
            <p:spPr bwMode="auto">
              <a:xfrm>
                <a:off x="323" y="220"/>
                <a:ext cx="17" cy="28"/>
              </a:xfrm>
              <a:custGeom>
                <a:avLst/>
                <a:gdLst>
                  <a:gd name="T0" fmla="*/ 0 w 45"/>
                  <a:gd name="T1" fmla="*/ 75 h 75"/>
                  <a:gd name="T2" fmla="*/ 0 w 45"/>
                  <a:gd name="T3" fmla="*/ 25 h 75"/>
                  <a:gd name="T4" fmla="*/ 3 w 45"/>
                  <a:gd name="T5" fmla="*/ 20 h 75"/>
                  <a:gd name="T6" fmla="*/ 43 w 45"/>
                  <a:gd name="T7" fmla="*/ 0 h 75"/>
                  <a:gd name="T8" fmla="*/ 43 w 45"/>
                  <a:gd name="T9" fmla="*/ 37 h 75"/>
                  <a:gd name="T10" fmla="*/ 28 w 45"/>
                  <a:gd name="T11" fmla="*/ 62 h 75"/>
                  <a:gd name="T12" fmla="*/ 0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3"/>
                      <a:pt x="42" y="25"/>
                      <a:pt x="43" y="37"/>
                    </a:cubicBezTo>
                    <a:cubicBezTo>
                      <a:pt x="45" y="50"/>
                      <a:pt x="41" y="57"/>
                      <a:pt x="28" y="62"/>
                    </a:cubicBezTo>
                    <a:cubicBezTo>
                      <a:pt x="19" y="65"/>
                      <a:pt x="10" y="70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0" name="Data_Center"/>
              <p:cNvSpPr>
                <a:spLocks/>
              </p:cNvSpPr>
              <p:nvPr>
                <p:custDataLst>
                  <p:tags r:id="rId584"/>
                </p:custDataLst>
              </p:nvPr>
            </p:nvSpPr>
            <p:spPr bwMode="auto">
              <a:xfrm>
                <a:off x="176" y="228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1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1" name="Data_Center"/>
              <p:cNvSpPr>
                <a:spLocks/>
              </p:cNvSpPr>
              <p:nvPr>
                <p:custDataLst>
                  <p:tags r:id="rId585"/>
                </p:custDataLst>
              </p:nvPr>
            </p:nvSpPr>
            <p:spPr bwMode="auto">
              <a:xfrm>
                <a:off x="305" y="273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2" name="Data_Center"/>
              <p:cNvSpPr>
                <a:spLocks/>
              </p:cNvSpPr>
              <p:nvPr>
                <p:custDataLst>
                  <p:tags r:id="rId586"/>
                </p:custDataLst>
              </p:nvPr>
            </p:nvSpPr>
            <p:spPr bwMode="auto">
              <a:xfrm>
                <a:off x="158" y="39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3" name="Data_Center"/>
              <p:cNvSpPr>
                <a:spLocks/>
              </p:cNvSpPr>
              <p:nvPr>
                <p:custDataLst>
                  <p:tags r:id="rId587"/>
                </p:custDataLst>
              </p:nvPr>
            </p:nvSpPr>
            <p:spPr bwMode="auto">
              <a:xfrm>
                <a:off x="139" y="367"/>
                <a:ext cx="17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4" name="Data_Center"/>
              <p:cNvSpPr>
                <a:spLocks/>
              </p:cNvSpPr>
              <p:nvPr>
                <p:custDataLst>
                  <p:tags r:id="rId588"/>
                </p:custDataLst>
              </p:nvPr>
            </p:nvSpPr>
            <p:spPr bwMode="auto">
              <a:xfrm>
                <a:off x="139" y="345"/>
                <a:ext cx="17" cy="28"/>
              </a:xfrm>
              <a:custGeom>
                <a:avLst/>
                <a:gdLst>
                  <a:gd name="T0" fmla="*/ 43 w 45"/>
                  <a:gd name="T1" fmla="*/ 75 h 75"/>
                  <a:gd name="T2" fmla="*/ 3 w 45"/>
                  <a:gd name="T3" fmla="*/ 55 h 75"/>
                  <a:gd name="T4" fmla="*/ 0 w 45"/>
                  <a:gd name="T5" fmla="*/ 50 h 75"/>
                  <a:gd name="T6" fmla="*/ 0 w 45"/>
                  <a:gd name="T7" fmla="*/ 0 h 75"/>
                  <a:gd name="T8" fmla="*/ 30 w 45"/>
                  <a:gd name="T9" fmla="*/ 14 h 75"/>
                  <a:gd name="T10" fmla="*/ 43 w 45"/>
                  <a:gd name="T11" fmla="*/ 36 h 75"/>
                  <a:gd name="T12" fmla="*/ 43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5"/>
                      <a:pt x="20" y="11"/>
                      <a:pt x="30" y="14"/>
                    </a:cubicBezTo>
                    <a:cubicBezTo>
                      <a:pt x="41" y="18"/>
                      <a:pt x="45" y="25"/>
                      <a:pt x="43" y="36"/>
                    </a:cubicBezTo>
                    <a:cubicBezTo>
                      <a:pt x="42" y="49"/>
                      <a:pt x="43" y="61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5" name="Data_Center"/>
              <p:cNvSpPr>
                <a:spLocks/>
              </p:cNvSpPr>
              <p:nvPr>
                <p:custDataLst>
                  <p:tags r:id="rId589"/>
                </p:custDataLst>
              </p:nvPr>
            </p:nvSpPr>
            <p:spPr bwMode="auto">
              <a:xfrm>
                <a:off x="231" y="369"/>
                <a:ext cx="17" cy="28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33 w 44"/>
                  <a:gd name="T9" fmla="*/ 16 h 76"/>
                  <a:gd name="T10" fmla="*/ 43 w 44"/>
                  <a:gd name="T11" fmla="*/ 33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2" y="6"/>
                      <a:pt x="22" y="12"/>
                      <a:pt x="33" y="16"/>
                    </a:cubicBezTo>
                    <a:cubicBezTo>
                      <a:pt x="41" y="20"/>
                      <a:pt x="44" y="24"/>
                      <a:pt x="43" y="33"/>
                    </a:cubicBezTo>
                    <a:cubicBezTo>
                      <a:pt x="43" y="47"/>
                      <a:pt x="43" y="60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6" name="Data_Center"/>
              <p:cNvSpPr>
                <a:spLocks/>
              </p:cNvSpPr>
              <p:nvPr>
                <p:custDataLst>
                  <p:tags r:id="rId590"/>
                </p:custDataLst>
              </p:nvPr>
            </p:nvSpPr>
            <p:spPr bwMode="auto">
              <a:xfrm>
                <a:off x="121" y="336"/>
                <a:ext cx="17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7" name="Data_Center"/>
              <p:cNvSpPr>
                <a:spLocks/>
              </p:cNvSpPr>
              <p:nvPr>
                <p:custDataLst>
                  <p:tags r:id="rId591"/>
                </p:custDataLst>
              </p:nvPr>
            </p:nvSpPr>
            <p:spPr bwMode="auto">
              <a:xfrm>
                <a:off x="195" y="39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7 h 76"/>
                  <a:gd name="T6" fmla="*/ 44 w 44"/>
                  <a:gd name="T7" fmla="*/ 76 h 76"/>
                  <a:gd name="T8" fmla="*/ 2 w 44"/>
                  <a:gd name="T9" fmla="*/ 56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8" name="Data_Center"/>
              <p:cNvSpPr>
                <a:spLocks/>
              </p:cNvSpPr>
              <p:nvPr>
                <p:custDataLst>
                  <p:tags r:id="rId592"/>
                </p:custDataLst>
              </p:nvPr>
            </p:nvSpPr>
            <p:spPr bwMode="auto">
              <a:xfrm>
                <a:off x="103" y="236"/>
                <a:ext cx="17" cy="28"/>
              </a:xfrm>
              <a:custGeom>
                <a:avLst/>
                <a:gdLst>
                  <a:gd name="T0" fmla="*/ 43 w 45"/>
                  <a:gd name="T1" fmla="*/ 76 h 76"/>
                  <a:gd name="T2" fmla="*/ 4 w 45"/>
                  <a:gd name="T3" fmla="*/ 57 h 76"/>
                  <a:gd name="T4" fmla="*/ 0 w 45"/>
                  <a:gd name="T5" fmla="*/ 51 h 76"/>
                  <a:gd name="T6" fmla="*/ 0 w 45"/>
                  <a:gd name="T7" fmla="*/ 0 h 76"/>
                  <a:gd name="T8" fmla="*/ 19 w 45"/>
                  <a:gd name="T9" fmla="*/ 10 h 76"/>
                  <a:gd name="T10" fmla="*/ 41 w 45"/>
                  <a:gd name="T11" fmla="*/ 23 h 76"/>
                  <a:gd name="T12" fmla="*/ 43 w 45"/>
                  <a:gd name="T13" fmla="*/ 49 h 76"/>
                  <a:gd name="T14" fmla="*/ 43 w 45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76">
                    <a:moveTo>
                      <a:pt x="43" y="76"/>
                    </a:moveTo>
                    <a:cubicBezTo>
                      <a:pt x="29" y="69"/>
                      <a:pt x="16" y="63"/>
                      <a:pt x="4" y="57"/>
                    </a:cubicBezTo>
                    <a:cubicBezTo>
                      <a:pt x="2" y="56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7" y="4"/>
                      <a:pt x="13" y="7"/>
                      <a:pt x="19" y="10"/>
                    </a:cubicBezTo>
                    <a:cubicBezTo>
                      <a:pt x="27" y="14"/>
                      <a:pt x="38" y="16"/>
                      <a:pt x="41" y="23"/>
                    </a:cubicBezTo>
                    <a:cubicBezTo>
                      <a:pt x="45" y="30"/>
                      <a:pt x="43" y="40"/>
                      <a:pt x="43" y="49"/>
                    </a:cubicBezTo>
                    <a:cubicBezTo>
                      <a:pt x="43" y="58"/>
                      <a:pt x="43" y="66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9" name="Data_Center"/>
              <p:cNvSpPr>
                <a:spLocks/>
              </p:cNvSpPr>
              <p:nvPr>
                <p:custDataLst>
                  <p:tags r:id="rId593"/>
                </p:custDataLst>
              </p:nvPr>
            </p:nvSpPr>
            <p:spPr bwMode="auto">
              <a:xfrm>
                <a:off x="195" y="3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5"/>
                      <a:pt x="44" y="27"/>
                    </a:cubicBezTo>
                    <a:cubicBezTo>
                      <a:pt x="44" y="43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0" name="Data_Center"/>
              <p:cNvSpPr>
                <a:spLocks/>
              </p:cNvSpPr>
              <p:nvPr>
                <p:custDataLst>
                  <p:tags r:id="rId594"/>
                </p:custDataLst>
              </p:nvPr>
            </p:nvSpPr>
            <p:spPr bwMode="auto">
              <a:xfrm>
                <a:off x="85" y="362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3 w 44"/>
                  <a:gd name="T9" fmla="*/ 55 h 76"/>
                  <a:gd name="T10" fmla="*/ 1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1" name="Data_Center"/>
              <p:cNvSpPr>
                <a:spLocks/>
              </p:cNvSpPr>
              <p:nvPr>
                <p:custDataLst>
                  <p:tags r:id="rId595"/>
                </p:custDataLst>
              </p:nvPr>
            </p:nvSpPr>
            <p:spPr bwMode="auto">
              <a:xfrm>
                <a:off x="120" y="358"/>
                <a:ext cx="18" cy="28"/>
              </a:xfrm>
              <a:custGeom>
                <a:avLst/>
                <a:gdLst>
                  <a:gd name="T0" fmla="*/ 2 w 46"/>
                  <a:gd name="T1" fmla="*/ 0 h 75"/>
                  <a:gd name="T2" fmla="*/ 43 w 46"/>
                  <a:gd name="T3" fmla="*/ 20 h 75"/>
                  <a:gd name="T4" fmla="*/ 45 w 46"/>
                  <a:gd name="T5" fmla="*/ 26 h 75"/>
                  <a:gd name="T6" fmla="*/ 46 w 46"/>
                  <a:gd name="T7" fmla="*/ 75 h 75"/>
                  <a:gd name="T8" fmla="*/ 22 w 46"/>
                  <a:gd name="T9" fmla="*/ 64 h 75"/>
                  <a:gd name="T10" fmla="*/ 2 w 46"/>
                  <a:gd name="T11" fmla="*/ 32 h 75"/>
                  <a:gd name="T12" fmla="*/ 2 w 46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2" y="0"/>
                    </a:moveTo>
                    <a:cubicBezTo>
                      <a:pt x="17" y="7"/>
                      <a:pt x="30" y="13"/>
                      <a:pt x="43" y="20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6" y="42"/>
                      <a:pt x="46" y="58"/>
                      <a:pt x="46" y="75"/>
                    </a:cubicBezTo>
                    <a:cubicBezTo>
                      <a:pt x="37" y="71"/>
                      <a:pt x="30" y="66"/>
                      <a:pt x="22" y="64"/>
                    </a:cubicBezTo>
                    <a:cubicBezTo>
                      <a:pt x="5" y="59"/>
                      <a:pt x="0" y="49"/>
                      <a:pt x="2" y="32"/>
                    </a:cubicBezTo>
                    <a:cubicBezTo>
                      <a:pt x="3" y="22"/>
                      <a:pt x="2" y="12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2" name="Data_Center"/>
              <p:cNvSpPr>
                <a:spLocks/>
              </p:cNvSpPr>
              <p:nvPr>
                <p:custDataLst>
                  <p:tags r:id="rId596"/>
                </p:custDataLst>
              </p:nvPr>
            </p:nvSpPr>
            <p:spPr bwMode="auto">
              <a:xfrm>
                <a:off x="231" y="414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3" y="23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3" name="Data_Center"/>
              <p:cNvSpPr>
                <a:spLocks/>
              </p:cNvSpPr>
              <p:nvPr>
                <p:custDataLst>
                  <p:tags r:id="rId597"/>
                </p:custDataLst>
              </p:nvPr>
            </p:nvSpPr>
            <p:spPr bwMode="auto">
              <a:xfrm>
                <a:off x="231" y="391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4" name="Data_Center"/>
              <p:cNvSpPr>
                <a:spLocks/>
              </p:cNvSpPr>
              <p:nvPr>
                <p:custDataLst>
                  <p:tags r:id="rId598"/>
                </p:custDataLst>
              </p:nvPr>
            </p:nvSpPr>
            <p:spPr bwMode="auto">
              <a:xfrm>
                <a:off x="378" y="37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5" name="Data_Center"/>
              <p:cNvSpPr>
                <a:spLocks/>
              </p:cNvSpPr>
              <p:nvPr>
                <p:custDataLst>
                  <p:tags r:id="rId599"/>
                </p:custDataLst>
              </p:nvPr>
            </p:nvSpPr>
            <p:spPr bwMode="auto">
              <a:xfrm>
                <a:off x="195" y="328"/>
                <a:ext cx="16" cy="28"/>
              </a:xfrm>
              <a:custGeom>
                <a:avLst/>
                <a:gdLst>
                  <a:gd name="T0" fmla="*/ 44 w 44"/>
                  <a:gd name="T1" fmla="*/ 75 h 75"/>
                  <a:gd name="T2" fmla="*/ 2 w 44"/>
                  <a:gd name="T3" fmla="*/ 55 h 75"/>
                  <a:gd name="T4" fmla="*/ 0 w 44"/>
                  <a:gd name="T5" fmla="*/ 50 h 75"/>
                  <a:gd name="T6" fmla="*/ 0 w 44"/>
                  <a:gd name="T7" fmla="*/ 0 h 75"/>
                  <a:gd name="T8" fmla="*/ 41 w 44"/>
                  <a:gd name="T9" fmla="*/ 20 h 75"/>
                  <a:gd name="T10" fmla="*/ 44 w 44"/>
                  <a:gd name="T11" fmla="*/ 25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6" name="Data_Center"/>
              <p:cNvSpPr>
                <a:spLocks/>
              </p:cNvSpPr>
              <p:nvPr>
                <p:custDataLst>
                  <p:tags r:id="rId600"/>
                </p:custDataLst>
              </p:nvPr>
            </p:nvSpPr>
            <p:spPr bwMode="auto">
              <a:xfrm>
                <a:off x="195" y="30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48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7" name="Data_Center"/>
              <p:cNvSpPr>
                <a:spLocks/>
              </p:cNvSpPr>
              <p:nvPr>
                <p:custDataLst>
                  <p:tags r:id="rId601"/>
                </p:custDataLst>
              </p:nvPr>
            </p:nvSpPr>
            <p:spPr bwMode="auto">
              <a:xfrm>
                <a:off x="121" y="380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5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8" name="Data_Center"/>
              <p:cNvSpPr>
                <a:spLocks/>
              </p:cNvSpPr>
              <p:nvPr>
                <p:custDataLst>
                  <p:tags r:id="rId602"/>
                </p:custDataLst>
              </p:nvPr>
            </p:nvSpPr>
            <p:spPr bwMode="auto">
              <a:xfrm>
                <a:off x="340" y="300"/>
                <a:ext cx="17" cy="29"/>
              </a:xfrm>
              <a:custGeom>
                <a:avLst/>
                <a:gdLst>
                  <a:gd name="T0" fmla="*/ 45 w 45"/>
                  <a:gd name="T1" fmla="*/ 0 h 76"/>
                  <a:gd name="T2" fmla="*/ 45 w 45"/>
                  <a:gd name="T3" fmla="*/ 50 h 76"/>
                  <a:gd name="T4" fmla="*/ 40 w 45"/>
                  <a:gd name="T5" fmla="*/ 57 h 76"/>
                  <a:gd name="T6" fmla="*/ 2 w 45"/>
                  <a:gd name="T7" fmla="*/ 76 h 76"/>
                  <a:gd name="T8" fmla="*/ 1 w 45"/>
                  <a:gd name="T9" fmla="*/ 39 h 76"/>
                  <a:gd name="T10" fmla="*/ 17 w 45"/>
                  <a:gd name="T11" fmla="*/ 14 h 76"/>
                  <a:gd name="T12" fmla="*/ 45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45" y="0"/>
                    </a:moveTo>
                    <a:cubicBezTo>
                      <a:pt x="45" y="18"/>
                      <a:pt x="45" y="34"/>
                      <a:pt x="45" y="50"/>
                    </a:cubicBezTo>
                    <a:cubicBezTo>
                      <a:pt x="44" y="52"/>
                      <a:pt x="42" y="56"/>
                      <a:pt x="40" y="57"/>
                    </a:cubicBezTo>
                    <a:cubicBezTo>
                      <a:pt x="28" y="63"/>
                      <a:pt x="16" y="69"/>
                      <a:pt x="2" y="76"/>
                    </a:cubicBezTo>
                    <a:cubicBezTo>
                      <a:pt x="2" y="63"/>
                      <a:pt x="3" y="51"/>
                      <a:pt x="1" y="39"/>
                    </a:cubicBezTo>
                    <a:cubicBezTo>
                      <a:pt x="0" y="26"/>
                      <a:pt x="5" y="19"/>
                      <a:pt x="17" y="14"/>
                    </a:cubicBezTo>
                    <a:cubicBezTo>
                      <a:pt x="26" y="11"/>
                      <a:pt x="34" y="6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9" name="Data_Center"/>
              <p:cNvSpPr>
                <a:spLocks/>
              </p:cNvSpPr>
              <p:nvPr>
                <p:custDataLst>
                  <p:tags r:id="rId603"/>
                </p:custDataLst>
              </p:nvPr>
            </p:nvSpPr>
            <p:spPr bwMode="auto">
              <a:xfrm>
                <a:off x="176" y="296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0" name="Data_Center"/>
              <p:cNvSpPr>
                <a:spLocks/>
              </p:cNvSpPr>
              <p:nvPr>
                <p:custDataLst>
                  <p:tags r:id="rId604"/>
                </p:custDataLst>
              </p:nvPr>
            </p:nvSpPr>
            <p:spPr bwMode="auto">
              <a:xfrm>
                <a:off x="286" y="395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3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1" name="Data_Center"/>
              <p:cNvSpPr>
                <a:spLocks/>
              </p:cNvSpPr>
              <p:nvPr>
                <p:custDataLst>
                  <p:tags r:id="rId605"/>
                </p:custDataLst>
              </p:nvPr>
            </p:nvSpPr>
            <p:spPr bwMode="auto">
              <a:xfrm>
                <a:off x="85" y="294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3 w 44"/>
                  <a:gd name="T9" fmla="*/ 55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2" name="Data_Center"/>
              <p:cNvSpPr>
                <a:spLocks/>
              </p:cNvSpPr>
              <p:nvPr>
                <p:custDataLst>
                  <p:tags r:id="rId606"/>
                </p:custDataLst>
              </p:nvPr>
            </p:nvSpPr>
            <p:spPr bwMode="auto">
              <a:xfrm>
                <a:off x="268" y="291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3" name="Data_Center"/>
              <p:cNvSpPr>
                <a:spLocks/>
              </p:cNvSpPr>
              <p:nvPr>
                <p:custDataLst>
                  <p:tags r:id="rId607"/>
                </p:custDataLst>
              </p:nvPr>
            </p:nvSpPr>
            <p:spPr bwMode="auto">
              <a:xfrm>
                <a:off x="341" y="232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4" name="Data_Center"/>
              <p:cNvSpPr>
                <a:spLocks/>
              </p:cNvSpPr>
              <p:nvPr>
                <p:custDataLst>
                  <p:tags r:id="rId608"/>
                </p:custDataLst>
              </p:nvPr>
            </p:nvSpPr>
            <p:spPr bwMode="auto">
              <a:xfrm>
                <a:off x="341" y="210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5" name="Data_Center"/>
              <p:cNvSpPr>
                <a:spLocks/>
              </p:cNvSpPr>
              <p:nvPr>
                <p:custDataLst>
                  <p:tags r:id="rId609"/>
                </p:custDataLst>
              </p:nvPr>
            </p:nvSpPr>
            <p:spPr bwMode="auto">
              <a:xfrm>
                <a:off x="396" y="362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3 w 44"/>
                  <a:gd name="T9" fmla="*/ 53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6"/>
                      <a:pt x="43" y="53"/>
                    </a:cubicBezTo>
                    <a:cubicBezTo>
                      <a:pt x="43" y="54"/>
                      <a:pt x="42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6" name="Data_Center"/>
              <p:cNvSpPr>
                <a:spLocks/>
              </p:cNvSpPr>
              <p:nvPr>
                <p:custDataLst>
                  <p:tags r:id="rId610"/>
                </p:custDataLst>
              </p:nvPr>
            </p:nvSpPr>
            <p:spPr bwMode="auto">
              <a:xfrm>
                <a:off x="176" y="408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1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7" name="Data_Center"/>
              <p:cNvSpPr>
                <a:spLocks/>
              </p:cNvSpPr>
              <p:nvPr>
                <p:custDataLst>
                  <p:tags r:id="rId611"/>
                </p:custDataLst>
              </p:nvPr>
            </p:nvSpPr>
            <p:spPr bwMode="auto">
              <a:xfrm>
                <a:off x="378" y="282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0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0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8" name="Data_Center"/>
              <p:cNvSpPr>
                <a:spLocks/>
              </p:cNvSpPr>
              <p:nvPr>
                <p:custDataLst>
                  <p:tags r:id="rId612"/>
                </p:custDataLst>
              </p:nvPr>
            </p:nvSpPr>
            <p:spPr bwMode="auto">
              <a:xfrm>
                <a:off x="213" y="269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4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9" name="Data_Center"/>
              <p:cNvSpPr>
                <a:spLocks/>
              </p:cNvSpPr>
              <p:nvPr>
                <p:custDataLst>
                  <p:tags r:id="rId613"/>
                </p:custDataLst>
              </p:nvPr>
            </p:nvSpPr>
            <p:spPr bwMode="auto">
              <a:xfrm>
                <a:off x="305" y="36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0" name="Data_Center"/>
              <p:cNvSpPr>
                <a:spLocks/>
              </p:cNvSpPr>
              <p:nvPr>
                <p:custDataLst>
                  <p:tags r:id="rId614"/>
                </p:custDataLst>
              </p:nvPr>
            </p:nvSpPr>
            <p:spPr bwMode="auto">
              <a:xfrm>
                <a:off x="341" y="278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19 h 76"/>
                  <a:gd name="T6" fmla="*/ 43 w 43"/>
                  <a:gd name="T7" fmla="*/ 0 h 76"/>
                  <a:gd name="T8" fmla="*/ 43 w 43"/>
                  <a:gd name="T9" fmla="*/ 52 h 76"/>
                  <a:gd name="T10" fmla="*/ 38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4"/>
                      <a:pt x="40" y="56"/>
                      <a:pt x="38" y="57"/>
                    </a:cubicBezTo>
                    <a:cubicBezTo>
                      <a:pt x="26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1" name="Data_Center"/>
              <p:cNvSpPr>
                <a:spLocks/>
              </p:cNvSpPr>
              <p:nvPr>
                <p:custDataLst>
                  <p:tags r:id="rId615"/>
                </p:custDataLst>
              </p:nvPr>
            </p:nvSpPr>
            <p:spPr bwMode="auto">
              <a:xfrm>
                <a:off x="341" y="255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2" name="Data_Center"/>
              <p:cNvSpPr>
                <a:spLocks/>
              </p:cNvSpPr>
              <p:nvPr>
                <p:custDataLst>
                  <p:tags r:id="rId616"/>
                </p:custDataLst>
              </p:nvPr>
            </p:nvSpPr>
            <p:spPr bwMode="auto">
              <a:xfrm>
                <a:off x="396" y="273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6 h 76"/>
                  <a:gd name="T6" fmla="*/ 0 w 44"/>
                  <a:gd name="T7" fmla="*/ 76 h 76"/>
                  <a:gd name="T8" fmla="*/ 0 w 44"/>
                  <a:gd name="T9" fmla="*/ 25 h 76"/>
                  <a:gd name="T10" fmla="*/ 2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3" name="Data_Center"/>
              <p:cNvSpPr>
                <a:spLocks/>
              </p:cNvSpPr>
              <p:nvPr>
                <p:custDataLst>
                  <p:tags r:id="rId617"/>
                </p:custDataLst>
              </p:nvPr>
            </p:nvSpPr>
            <p:spPr bwMode="auto">
              <a:xfrm>
                <a:off x="176" y="2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1 w 44"/>
                  <a:gd name="T5" fmla="*/ 51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8" y="14"/>
                      <a:pt x="42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4" name="Data_Center"/>
              <p:cNvSpPr>
                <a:spLocks/>
              </p:cNvSpPr>
              <p:nvPr>
                <p:custDataLst>
                  <p:tags r:id="rId618"/>
                </p:custDataLst>
              </p:nvPr>
            </p:nvSpPr>
            <p:spPr bwMode="auto">
              <a:xfrm>
                <a:off x="286" y="417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4"/>
                      <a:pt x="41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5" name="Data_Center"/>
              <p:cNvSpPr>
                <a:spLocks/>
              </p:cNvSpPr>
              <p:nvPr>
                <p:custDataLst>
                  <p:tags r:id="rId619"/>
                </p:custDataLst>
              </p:nvPr>
            </p:nvSpPr>
            <p:spPr bwMode="auto">
              <a:xfrm>
                <a:off x="213" y="247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0 h 76"/>
                  <a:gd name="T4" fmla="*/ 43 w 44"/>
                  <a:gd name="T5" fmla="*/ 27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6" name="Data_Center"/>
              <p:cNvSpPr>
                <a:spLocks/>
              </p:cNvSpPr>
              <p:nvPr>
                <p:custDataLst>
                  <p:tags r:id="rId620"/>
                </p:custDataLst>
              </p:nvPr>
            </p:nvSpPr>
            <p:spPr bwMode="auto">
              <a:xfrm>
                <a:off x="158" y="33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7" name="Data_Center"/>
              <p:cNvSpPr>
                <a:spLocks/>
              </p:cNvSpPr>
              <p:nvPr>
                <p:custDataLst>
                  <p:tags r:id="rId621"/>
                </p:custDataLst>
              </p:nvPr>
            </p:nvSpPr>
            <p:spPr bwMode="auto">
              <a:xfrm>
                <a:off x="286" y="328"/>
                <a:ext cx="17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8" name="Data_Center"/>
              <p:cNvSpPr>
                <a:spLocks/>
              </p:cNvSpPr>
              <p:nvPr>
                <p:custDataLst>
                  <p:tags r:id="rId622"/>
                </p:custDataLst>
              </p:nvPr>
            </p:nvSpPr>
            <p:spPr bwMode="auto">
              <a:xfrm>
                <a:off x="305" y="386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7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9" name="Data_Center"/>
              <p:cNvSpPr>
                <a:spLocks/>
              </p:cNvSpPr>
              <p:nvPr>
                <p:custDataLst>
                  <p:tags r:id="rId623"/>
                </p:custDataLst>
              </p:nvPr>
            </p:nvSpPr>
            <p:spPr bwMode="auto">
              <a:xfrm>
                <a:off x="103" y="326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0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0" name="Data_Center"/>
              <p:cNvSpPr>
                <a:spLocks/>
              </p:cNvSpPr>
              <p:nvPr>
                <p:custDataLst>
                  <p:tags r:id="rId624"/>
                </p:custDataLst>
              </p:nvPr>
            </p:nvSpPr>
            <p:spPr bwMode="auto">
              <a:xfrm>
                <a:off x="396" y="340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7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1" name="Data_Center"/>
              <p:cNvSpPr>
                <a:spLocks/>
              </p:cNvSpPr>
              <p:nvPr>
                <p:custDataLst>
                  <p:tags r:id="rId625"/>
                </p:custDataLst>
              </p:nvPr>
            </p:nvSpPr>
            <p:spPr bwMode="auto">
              <a:xfrm>
                <a:off x="139" y="389"/>
                <a:ext cx="17" cy="29"/>
              </a:xfrm>
              <a:custGeom>
                <a:avLst/>
                <a:gdLst>
                  <a:gd name="T0" fmla="*/ 42 w 43"/>
                  <a:gd name="T1" fmla="*/ 75 h 75"/>
                  <a:gd name="T2" fmla="*/ 3 w 43"/>
                  <a:gd name="T3" fmla="*/ 56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1 h 75"/>
                  <a:gd name="T10" fmla="*/ 43 w 43"/>
                  <a:gd name="T11" fmla="*/ 26 h 75"/>
                  <a:gd name="T12" fmla="*/ 43 w 43"/>
                  <a:gd name="T13" fmla="*/ 73 h 75"/>
                  <a:gd name="T14" fmla="*/ 42 w 43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5">
                    <a:moveTo>
                      <a:pt x="42" y="75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1"/>
                      <a:pt x="43" y="57"/>
                      <a:pt x="43" y="73"/>
                    </a:cubicBezTo>
                    <a:cubicBezTo>
                      <a:pt x="43" y="73"/>
                      <a:pt x="42" y="74"/>
                      <a:pt x="42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2" name="Data_Center"/>
              <p:cNvSpPr>
                <a:spLocks/>
              </p:cNvSpPr>
              <p:nvPr>
                <p:custDataLst>
                  <p:tags r:id="rId626"/>
                </p:custDataLst>
              </p:nvPr>
            </p:nvSpPr>
            <p:spPr bwMode="auto">
              <a:xfrm>
                <a:off x="305" y="34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3" name="Data_Center"/>
              <p:cNvSpPr>
                <a:spLocks/>
              </p:cNvSpPr>
              <p:nvPr>
                <p:custDataLst>
                  <p:tags r:id="rId627"/>
                </p:custDataLst>
              </p:nvPr>
            </p:nvSpPr>
            <p:spPr bwMode="auto">
              <a:xfrm>
                <a:off x="378" y="259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4" name="Data_Center"/>
              <p:cNvSpPr>
                <a:spLocks/>
              </p:cNvSpPr>
              <p:nvPr>
                <p:custDataLst>
                  <p:tags r:id="rId628"/>
                </p:custDataLst>
              </p:nvPr>
            </p:nvSpPr>
            <p:spPr bwMode="auto">
              <a:xfrm>
                <a:off x="286" y="238"/>
                <a:ext cx="17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5" name="Data_Center"/>
              <p:cNvSpPr>
                <a:spLocks/>
              </p:cNvSpPr>
              <p:nvPr>
                <p:custDataLst>
                  <p:tags r:id="rId629"/>
                </p:custDataLst>
              </p:nvPr>
            </p:nvSpPr>
            <p:spPr bwMode="auto">
              <a:xfrm>
                <a:off x="176" y="318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5 w 44"/>
                  <a:gd name="T3" fmla="*/ 56 h 76"/>
                  <a:gd name="T4" fmla="*/ 1 w 44"/>
                  <a:gd name="T5" fmla="*/ 50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30" y="69"/>
                      <a:pt x="17" y="63"/>
                      <a:pt x="5" y="56"/>
                    </a:cubicBezTo>
                    <a:cubicBezTo>
                      <a:pt x="3" y="55"/>
                      <a:pt x="1" y="52"/>
                      <a:pt x="1" y="50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9" y="14"/>
                      <a:pt x="42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6" name="Data_Center"/>
              <p:cNvSpPr>
                <a:spLocks/>
              </p:cNvSpPr>
              <p:nvPr>
                <p:custDataLst>
                  <p:tags r:id="rId630"/>
                </p:custDataLst>
              </p:nvPr>
            </p:nvSpPr>
            <p:spPr bwMode="auto">
              <a:xfrm>
                <a:off x="286" y="260"/>
                <a:ext cx="18" cy="28"/>
              </a:xfrm>
              <a:custGeom>
                <a:avLst/>
                <a:gdLst>
                  <a:gd name="T0" fmla="*/ 0 w 46"/>
                  <a:gd name="T1" fmla="*/ 76 h 76"/>
                  <a:gd name="T2" fmla="*/ 0 w 46"/>
                  <a:gd name="T3" fmla="*/ 26 h 76"/>
                  <a:gd name="T4" fmla="*/ 4 w 46"/>
                  <a:gd name="T5" fmla="*/ 20 h 76"/>
                  <a:gd name="T6" fmla="*/ 43 w 46"/>
                  <a:gd name="T7" fmla="*/ 0 h 76"/>
                  <a:gd name="T8" fmla="*/ 43 w 46"/>
                  <a:gd name="T9" fmla="*/ 30 h 76"/>
                  <a:gd name="T10" fmla="*/ 22 w 46"/>
                  <a:gd name="T11" fmla="*/ 65 h 76"/>
                  <a:gd name="T12" fmla="*/ 0 w 46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1"/>
                      <a:pt x="42" y="21"/>
                      <a:pt x="43" y="30"/>
                    </a:cubicBezTo>
                    <a:cubicBezTo>
                      <a:pt x="46" y="48"/>
                      <a:pt x="41" y="60"/>
                      <a:pt x="22" y="65"/>
                    </a:cubicBezTo>
                    <a:cubicBezTo>
                      <a:pt x="15" y="67"/>
                      <a:pt x="8" y="72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7" name="Data_Center"/>
              <p:cNvSpPr>
                <a:spLocks/>
              </p:cNvSpPr>
              <p:nvPr>
                <p:custDataLst>
                  <p:tags r:id="rId631"/>
                </p:custDataLst>
              </p:nvPr>
            </p:nvSpPr>
            <p:spPr bwMode="auto">
              <a:xfrm>
                <a:off x="121" y="313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8" name="Data_Center"/>
              <p:cNvSpPr>
                <a:spLocks/>
              </p:cNvSpPr>
              <p:nvPr>
                <p:custDataLst>
                  <p:tags r:id="rId632"/>
                </p:custDataLst>
              </p:nvPr>
            </p:nvSpPr>
            <p:spPr bwMode="auto">
              <a:xfrm>
                <a:off x="286" y="305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5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5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9" name="Data_Center"/>
              <p:cNvSpPr>
                <a:spLocks/>
              </p:cNvSpPr>
              <p:nvPr>
                <p:custDataLst>
                  <p:tags r:id="rId633"/>
                </p:custDataLst>
              </p:nvPr>
            </p:nvSpPr>
            <p:spPr bwMode="auto">
              <a:xfrm>
                <a:off x="103" y="349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0" name="Data_Center"/>
              <p:cNvSpPr>
                <a:spLocks/>
              </p:cNvSpPr>
              <p:nvPr>
                <p:custDataLst>
                  <p:tags r:id="rId634"/>
                </p:custDataLst>
              </p:nvPr>
            </p:nvSpPr>
            <p:spPr bwMode="auto">
              <a:xfrm>
                <a:off x="378" y="30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30" y="7"/>
                      <a:pt x="44" y="0"/>
                    </a:cubicBezTo>
                    <a:cubicBezTo>
                      <a:pt x="44" y="18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1" name="Data_Center"/>
              <p:cNvSpPr>
                <a:spLocks/>
              </p:cNvSpPr>
              <p:nvPr>
                <p:custDataLst>
                  <p:tags r:id="rId635"/>
                </p:custDataLst>
              </p:nvPr>
            </p:nvSpPr>
            <p:spPr bwMode="auto">
              <a:xfrm>
                <a:off x="396" y="250"/>
                <a:ext cx="17" cy="29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6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2" name="Data_Center"/>
              <p:cNvSpPr>
                <a:spLocks/>
              </p:cNvSpPr>
              <p:nvPr>
                <p:custDataLst>
                  <p:tags r:id="rId636"/>
                </p:custDataLst>
              </p:nvPr>
            </p:nvSpPr>
            <p:spPr bwMode="auto">
              <a:xfrm>
                <a:off x="286" y="373"/>
                <a:ext cx="17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3" name="Data_Center"/>
              <p:cNvSpPr>
                <a:spLocks/>
              </p:cNvSpPr>
              <p:nvPr>
                <p:custDataLst>
                  <p:tags r:id="rId637"/>
                </p:custDataLst>
              </p:nvPr>
            </p:nvSpPr>
            <p:spPr bwMode="auto">
              <a:xfrm>
                <a:off x="231" y="301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4" name="Data_Center"/>
              <p:cNvSpPr>
                <a:spLocks/>
              </p:cNvSpPr>
              <p:nvPr>
                <p:custDataLst>
                  <p:tags r:id="rId638"/>
                </p:custDataLst>
              </p:nvPr>
            </p:nvSpPr>
            <p:spPr bwMode="auto">
              <a:xfrm>
                <a:off x="195" y="260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2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5" name="Data_Center"/>
              <p:cNvSpPr>
                <a:spLocks/>
              </p:cNvSpPr>
              <p:nvPr>
                <p:custDataLst>
                  <p:tags r:id="rId639"/>
                </p:custDataLst>
              </p:nvPr>
            </p:nvSpPr>
            <p:spPr bwMode="auto">
              <a:xfrm>
                <a:off x="267" y="427"/>
                <a:ext cx="17" cy="28"/>
              </a:xfrm>
              <a:custGeom>
                <a:avLst/>
                <a:gdLst>
                  <a:gd name="T0" fmla="*/ 46 w 46"/>
                  <a:gd name="T1" fmla="*/ 0 h 76"/>
                  <a:gd name="T2" fmla="*/ 46 w 46"/>
                  <a:gd name="T3" fmla="*/ 51 h 76"/>
                  <a:gd name="T4" fmla="*/ 43 w 46"/>
                  <a:gd name="T5" fmla="*/ 56 h 76"/>
                  <a:gd name="T6" fmla="*/ 3 w 46"/>
                  <a:gd name="T7" fmla="*/ 76 h 76"/>
                  <a:gd name="T8" fmla="*/ 3 w 46"/>
                  <a:gd name="T9" fmla="*/ 44 h 76"/>
                  <a:gd name="T10" fmla="*/ 23 w 46"/>
                  <a:gd name="T11" fmla="*/ 11 h 76"/>
                  <a:gd name="T12" fmla="*/ 46 w 46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46" y="0"/>
                    </a:moveTo>
                    <a:cubicBezTo>
                      <a:pt x="46" y="18"/>
                      <a:pt x="46" y="35"/>
                      <a:pt x="46" y="51"/>
                    </a:cubicBezTo>
                    <a:cubicBezTo>
                      <a:pt x="46" y="53"/>
                      <a:pt x="44" y="56"/>
                      <a:pt x="43" y="56"/>
                    </a:cubicBezTo>
                    <a:cubicBezTo>
                      <a:pt x="30" y="63"/>
                      <a:pt x="18" y="69"/>
                      <a:pt x="3" y="76"/>
                    </a:cubicBezTo>
                    <a:cubicBezTo>
                      <a:pt x="3" y="64"/>
                      <a:pt x="5" y="54"/>
                      <a:pt x="3" y="44"/>
                    </a:cubicBezTo>
                    <a:cubicBezTo>
                      <a:pt x="0" y="27"/>
                      <a:pt x="7" y="17"/>
                      <a:pt x="23" y="11"/>
                    </a:cubicBezTo>
                    <a:cubicBezTo>
                      <a:pt x="31" y="9"/>
                      <a:pt x="38" y="5"/>
                      <a:pt x="46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6" name="Data_Center"/>
              <p:cNvSpPr>
                <a:spLocks/>
              </p:cNvSpPr>
              <p:nvPr>
                <p:custDataLst>
                  <p:tags r:id="rId640"/>
                </p:custDataLst>
              </p:nvPr>
            </p:nvSpPr>
            <p:spPr bwMode="auto">
              <a:xfrm>
                <a:off x="250" y="25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4 h 76"/>
                  <a:gd name="T4" fmla="*/ 3 w 44"/>
                  <a:gd name="T5" fmla="*/ 20 h 76"/>
                  <a:gd name="T6" fmla="*/ 44 w 44"/>
                  <a:gd name="T7" fmla="*/ 0 h 76"/>
                  <a:gd name="T8" fmla="*/ 43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3" y="51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7" name="Data_Center"/>
              <p:cNvSpPr>
                <a:spLocks/>
              </p:cNvSpPr>
              <p:nvPr>
                <p:custDataLst>
                  <p:tags r:id="rId641"/>
                </p:custDataLst>
              </p:nvPr>
            </p:nvSpPr>
            <p:spPr bwMode="auto">
              <a:xfrm>
                <a:off x="323" y="26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8" name="Data_Center"/>
              <p:cNvSpPr>
                <a:spLocks/>
              </p:cNvSpPr>
              <p:nvPr>
                <p:custDataLst>
                  <p:tags r:id="rId642"/>
                </p:custDataLst>
              </p:nvPr>
            </p:nvSpPr>
            <p:spPr bwMode="auto">
              <a:xfrm>
                <a:off x="121" y="268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9" name="Data_Center"/>
              <p:cNvSpPr>
                <a:spLocks/>
              </p:cNvSpPr>
              <p:nvPr>
                <p:custDataLst>
                  <p:tags r:id="rId643"/>
                </p:custDataLst>
              </p:nvPr>
            </p:nvSpPr>
            <p:spPr bwMode="auto">
              <a:xfrm>
                <a:off x="231" y="43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8"/>
                      <a:pt x="16" y="62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0" name="Data_Center"/>
              <p:cNvSpPr>
                <a:spLocks/>
              </p:cNvSpPr>
              <p:nvPr>
                <p:custDataLst>
                  <p:tags r:id="rId644"/>
                </p:custDataLst>
              </p:nvPr>
            </p:nvSpPr>
            <p:spPr bwMode="auto">
              <a:xfrm>
                <a:off x="158" y="264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2 w 46"/>
                  <a:gd name="T3" fmla="*/ 55 h 75"/>
                  <a:gd name="T4" fmla="*/ 0 w 46"/>
                  <a:gd name="T5" fmla="*/ 50 h 75"/>
                  <a:gd name="T6" fmla="*/ 0 w 46"/>
                  <a:gd name="T7" fmla="*/ 0 h 75"/>
                  <a:gd name="T8" fmla="*/ 18 w 46"/>
                  <a:gd name="T9" fmla="*/ 9 h 75"/>
                  <a:gd name="T10" fmla="*/ 42 w 46"/>
                  <a:gd name="T11" fmla="*/ 22 h 75"/>
                  <a:gd name="T12" fmla="*/ 43 w 46"/>
                  <a:gd name="T13" fmla="*/ 49 h 75"/>
                  <a:gd name="T14" fmla="*/ 43 w 4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7" y="3"/>
                      <a:pt x="13" y="6"/>
                      <a:pt x="18" y="9"/>
                    </a:cubicBezTo>
                    <a:cubicBezTo>
                      <a:pt x="26" y="13"/>
                      <a:pt x="37" y="15"/>
                      <a:pt x="42" y="22"/>
                    </a:cubicBezTo>
                    <a:cubicBezTo>
                      <a:pt x="46" y="29"/>
                      <a:pt x="43" y="40"/>
                      <a:pt x="43" y="49"/>
                    </a:cubicBezTo>
                    <a:cubicBezTo>
                      <a:pt x="43" y="57"/>
                      <a:pt x="43" y="66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1" name="Data_Center"/>
              <p:cNvSpPr>
                <a:spLocks/>
              </p:cNvSpPr>
              <p:nvPr>
                <p:custDataLst>
                  <p:tags r:id="rId645"/>
                </p:custDataLst>
              </p:nvPr>
            </p:nvSpPr>
            <p:spPr bwMode="auto">
              <a:xfrm>
                <a:off x="103" y="25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2" name="Data_Center"/>
              <p:cNvSpPr>
                <a:spLocks/>
              </p:cNvSpPr>
              <p:nvPr>
                <p:custDataLst>
                  <p:tags r:id="rId646"/>
                </p:custDataLst>
              </p:nvPr>
            </p:nvSpPr>
            <p:spPr bwMode="auto">
              <a:xfrm>
                <a:off x="103" y="371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4 w 46"/>
                  <a:gd name="T3" fmla="*/ 55 h 75"/>
                  <a:gd name="T4" fmla="*/ 0 w 46"/>
                  <a:gd name="T5" fmla="*/ 49 h 75"/>
                  <a:gd name="T6" fmla="*/ 0 w 46"/>
                  <a:gd name="T7" fmla="*/ 0 h 75"/>
                  <a:gd name="T8" fmla="*/ 21 w 46"/>
                  <a:gd name="T9" fmla="*/ 10 h 75"/>
                  <a:gd name="T10" fmla="*/ 43 w 46"/>
                  <a:gd name="T11" fmla="*/ 46 h 75"/>
                  <a:gd name="T12" fmla="*/ 43 w 46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4" y="55"/>
                    </a:cubicBezTo>
                    <a:cubicBezTo>
                      <a:pt x="2" y="54"/>
                      <a:pt x="0" y="52"/>
                      <a:pt x="0" y="49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8" y="4"/>
                      <a:pt x="14" y="8"/>
                      <a:pt x="21" y="10"/>
                    </a:cubicBezTo>
                    <a:cubicBezTo>
                      <a:pt x="40" y="15"/>
                      <a:pt x="46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3" name="Data_Center"/>
              <p:cNvSpPr>
                <a:spLocks/>
              </p:cNvSpPr>
              <p:nvPr>
                <p:custDataLst>
                  <p:tags r:id="rId647"/>
                </p:custDataLst>
              </p:nvPr>
            </p:nvSpPr>
            <p:spPr bwMode="auto">
              <a:xfrm>
                <a:off x="340" y="368"/>
                <a:ext cx="17" cy="28"/>
              </a:xfrm>
              <a:custGeom>
                <a:avLst/>
                <a:gdLst>
                  <a:gd name="T0" fmla="*/ 45 w 45"/>
                  <a:gd name="T1" fmla="*/ 0 h 75"/>
                  <a:gd name="T2" fmla="*/ 45 w 45"/>
                  <a:gd name="T3" fmla="*/ 51 h 75"/>
                  <a:gd name="T4" fmla="*/ 40 w 45"/>
                  <a:gd name="T5" fmla="*/ 56 h 75"/>
                  <a:gd name="T6" fmla="*/ 2 w 45"/>
                  <a:gd name="T7" fmla="*/ 75 h 75"/>
                  <a:gd name="T8" fmla="*/ 1 w 45"/>
                  <a:gd name="T9" fmla="*/ 39 h 75"/>
                  <a:gd name="T10" fmla="*/ 17 w 45"/>
                  <a:gd name="T11" fmla="*/ 13 h 75"/>
                  <a:gd name="T12" fmla="*/ 45 w 45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5" y="0"/>
                    </a:moveTo>
                    <a:cubicBezTo>
                      <a:pt x="45" y="18"/>
                      <a:pt x="45" y="34"/>
                      <a:pt x="45" y="51"/>
                    </a:cubicBezTo>
                    <a:cubicBezTo>
                      <a:pt x="45" y="52"/>
                      <a:pt x="42" y="55"/>
                      <a:pt x="40" y="56"/>
                    </a:cubicBezTo>
                    <a:cubicBezTo>
                      <a:pt x="28" y="62"/>
                      <a:pt x="16" y="68"/>
                      <a:pt x="2" y="75"/>
                    </a:cubicBezTo>
                    <a:cubicBezTo>
                      <a:pt x="2" y="62"/>
                      <a:pt x="3" y="50"/>
                      <a:pt x="1" y="39"/>
                    </a:cubicBezTo>
                    <a:cubicBezTo>
                      <a:pt x="0" y="25"/>
                      <a:pt x="4" y="18"/>
                      <a:pt x="17" y="13"/>
                    </a:cubicBezTo>
                    <a:cubicBezTo>
                      <a:pt x="26" y="10"/>
                      <a:pt x="35" y="5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4" name="Data_Center"/>
              <p:cNvSpPr>
                <a:spLocks/>
              </p:cNvSpPr>
              <p:nvPr>
                <p:custDataLst>
                  <p:tags r:id="rId648"/>
                </p:custDataLst>
              </p:nvPr>
            </p:nvSpPr>
            <p:spPr bwMode="auto">
              <a:xfrm>
                <a:off x="176" y="363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39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5" name="Data_Center"/>
              <p:cNvSpPr>
                <a:spLocks/>
              </p:cNvSpPr>
              <p:nvPr>
                <p:custDataLst>
                  <p:tags r:id="rId649"/>
                </p:custDataLst>
              </p:nvPr>
            </p:nvSpPr>
            <p:spPr bwMode="auto">
              <a:xfrm>
                <a:off x="268" y="359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1" y="56"/>
                      <a:pt x="40" y="56"/>
                    </a:cubicBezTo>
                    <a:cubicBezTo>
                      <a:pt x="27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6" name="Data_Center"/>
              <p:cNvSpPr>
                <a:spLocks/>
              </p:cNvSpPr>
              <p:nvPr>
                <p:custDataLst>
                  <p:tags r:id="rId650"/>
                </p:custDataLst>
              </p:nvPr>
            </p:nvSpPr>
            <p:spPr bwMode="auto">
              <a:xfrm>
                <a:off x="158" y="354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7" name="Data_Center"/>
              <p:cNvSpPr>
                <a:spLocks/>
              </p:cNvSpPr>
              <p:nvPr>
                <p:custDataLst>
                  <p:tags r:id="rId651"/>
                </p:custDataLst>
              </p:nvPr>
            </p:nvSpPr>
            <p:spPr bwMode="auto">
              <a:xfrm>
                <a:off x="158" y="376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8" name="Data_Center"/>
              <p:cNvSpPr>
                <a:spLocks/>
              </p:cNvSpPr>
              <p:nvPr>
                <p:custDataLst>
                  <p:tags r:id="rId652"/>
                </p:custDataLst>
              </p:nvPr>
            </p:nvSpPr>
            <p:spPr bwMode="auto">
              <a:xfrm>
                <a:off x="231" y="347"/>
                <a:ext cx="16" cy="28"/>
              </a:xfrm>
              <a:custGeom>
                <a:avLst/>
                <a:gdLst>
                  <a:gd name="T0" fmla="*/ 2 w 43"/>
                  <a:gd name="T1" fmla="*/ 0 h 74"/>
                  <a:gd name="T2" fmla="*/ 39 w 43"/>
                  <a:gd name="T3" fmla="*/ 18 h 74"/>
                  <a:gd name="T4" fmla="*/ 43 w 43"/>
                  <a:gd name="T5" fmla="*/ 25 h 74"/>
                  <a:gd name="T6" fmla="*/ 43 w 43"/>
                  <a:gd name="T7" fmla="*/ 74 h 74"/>
                  <a:gd name="T8" fmla="*/ 2 w 43"/>
                  <a:gd name="T9" fmla="*/ 54 h 74"/>
                  <a:gd name="T10" fmla="*/ 0 w 43"/>
                  <a:gd name="T11" fmla="*/ 49 h 74"/>
                  <a:gd name="T12" fmla="*/ 0 w 43"/>
                  <a:gd name="T13" fmla="*/ 2 h 74"/>
                  <a:gd name="T14" fmla="*/ 2 w 43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4">
                    <a:moveTo>
                      <a:pt x="2" y="0"/>
                    </a:moveTo>
                    <a:cubicBezTo>
                      <a:pt x="14" y="6"/>
                      <a:pt x="27" y="12"/>
                      <a:pt x="39" y="18"/>
                    </a:cubicBezTo>
                    <a:cubicBezTo>
                      <a:pt x="41" y="19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4"/>
                    </a:cubicBezTo>
                    <a:cubicBezTo>
                      <a:pt x="29" y="67"/>
                      <a:pt x="16" y="61"/>
                      <a:pt x="2" y="54"/>
                    </a:cubicBezTo>
                    <a:cubicBezTo>
                      <a:pt x="1" y="53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9" name="Data_Center"/>
              <p:cNvSpPr>
                <a:spLocks/>
              </p:cNvSpPr>
              <p:nvPr>
                <p:custDataLst>
                  <p:tags r:id="rId653"/>
                </p:custDataLst>
              </p:nvPr>
            </p:nvSpPr>
            <p:spPr bwMode="auto">
              <a:xfrm>
                <a:off x="341" y="345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0" name="Data_Center"/>
              <p:cNvSpPr>
                <a:spLocks/>
              </p:cNvSpPr>
              <p:nvPr>
                <p:custDataLst>
                  <p:tags r:id="rId654"/>
                </p:custDataLst>
              </p:nvPr>
            </p:nvSpPr>
            <p:spPr bwMode="auto">
              <a:xfrm>
                <a:off x="176" y="386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5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1" name="Data_Center"/>
              <p:cNvSpPr>
                <a:spLocks/>
              </p:cNvSpPr>
              <p:nvPr>
                <p:custDataLst>
                  <p:tags r:id="rId655"/>
                </p:custDataLst>
              </p:nvPr>
            </p:nvSpPr>
            <p:spPr bwMode="auto">
              <a:xfrm>
                <a:off x="85" y="340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5 h 75"/>
                  <a:gd name="T6" fmla="*/ 44 w 44"/>
                  <a:gd name="T7" fmla="*/ 75 h 75"/>
                  <a:gd name="T8" fmla="*/ 2 w 44"/>
                  <a:gd name="T9" fmla="*/ 55 h 75"/>
                  <a:gd name="T10" fmla="*/ 1 w 44"/>
                  <a:gd name="T11" fmla="*/ 50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2" name="Data_Center"/>
              <p:cNvSpPr>
                <a:spLocks/>
              </p:cNvSpPr>
              <p:nvPr>
                <p:custDataLst>
                  <p:tags r:id="rId656"/>
                </p:custDataLst>
              </p:nvPr>
            </p:nvSpPr>
            <p:spPr bwMode="auto">
              <a:xfrm>
                <a:off x="268" y="337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5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5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3" name="Data_Center"/>
              <p:cNvSpPr>
                <a:spLocks/>
              </p:cNvSpPr>
              <p:nvPr>
                <p:custDataLst>
                  <p:tags r:id="rId657"/>
                </p:custDataLst>
              </p:nvPr>
            </p:nvSpPr>
            <p:spPr bwMode="auto">
              <a:xfrm>
                <a:off x="231" y="324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7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1"/>
                      <a:pt x="43" y="24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4" name="Data_Center"/>
              <p:cNvSpPr>
                <a:spLocks/>
              </p:cNvSpPr>
              <p:nvPr>
                <p:custDataLst>
                  <p:tags r:id="rId658"/>
                </p:custDataLst>
              </p:nvPr>
            </p:nvSpPr>
            <p:spPr bwMode="auto">
              <a:xfrm>
                <a:off x="139" y="322"/>
                <a:ext cx="17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0 w 43"/>
                  <a:gd name="T9" fmla="*/ 19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ubicBezTo>
                      <a:pt x="14" y="7"/>
                      <a:pt x="27" y="13"/>
                      <a:pt x="40" y="19"/>
                    </a:cubicBezTo>
                    <a:cubicBezTo>
                      <a:pt x="41" y="20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5" name="Data_Center"/>
              <p:cNvSpPr>
                <a:spLocks/>
              </p:cNvSpPr>
              <p:nvPr>
                <p:custDataLst>
                  <p:tags r:id="rId659"/>
                </p:custDataLst>
              </p:nvPr>
            </p:nvSpPr>
            <p:spPr bwMode="auto">
              <a:xfrm>
                <a:off x="341" y="390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6" name="Data_Center"/>
              <p:cNvSpPr>
                <a:spLocks/>
              </p:cNvSpPr>
              <p:nvPr>
                <p:custDataLst>
                  <p:tags r:id="rId660"/>
                </p:custDataLst>
              </p:nvPr>
            </p:nvSpPr>
            <p:spPr bwMode="auto">
              <a:xfrm>
                <a:off x="396" y="318"/>
                <a:ext cx="17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4"/>
                      <a:pt x="41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7" name="Data_Center"/>
              <p:cNvSpPr>
                <a:spLocks/>
              </p:cNvSpPr>
              <p:nvPr>
                <p:custDataLst>
                  <p:tags r:id="rId661"/>
                </p:custDataLst>
              </p:nvPr>
            </p:nvSpPr>
            <p:spPr bwMode="auto">
              <a:xfrm>
                <a:off x="85" y="317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0 w 44"/>
                  <a:gd name="T9" fmla="*/ 20 h 76"/>
                  <a:gd name="T10" fmla="*/ 44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8" name="Data_Center"/>
              <p:cNvSpPr>
                <a:spLocks/>
              </p:cNvSpPr>
              <p:nvPr>
                <p:custDataLst>
                  <p:tags r:id="rId662"/>
                </p:custDataLst>
              </p:nvPr>
            </p:nvSpPr>
            <p:spPr bwMode="auto">
              <a:xfrm>
                <a:off x="268" y="315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1 w 43"/>
                  <a:gd name="T3" fmla="*/ 24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1" y="24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6"/>
                    </a:cubicBezTo>
                    <a:cubicBezTo>
                      <a:pt x="27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9" name="Data_Center"/>
              <p:cNvSpPr>
                <a:spLocks/>
              </p:cNvSpPr>
              <p:nvPr>
                <p:custDataLst>
                  <p:tags r:id="rId663"/>
                </p:custDataLst>
              </p:nvPr>
            </p:nvSpPr>
            <p:spPr bwMode="auto">
              <a:xfrm>
                <a:off x="139" y="300"/>
                <a:ext cx="17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6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4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0" name="Data_Center"/>
              <p:cNvSpPr>
                <a:spLocks/>
              </p:cNvSpPr>
              <p:nvPr>
                <p:custDataLst>
                  <p:tags r:id="rId664"/>
                </p:custDataLst>
              </p:nvPr>
            </p:nvSpPr>
            <p:spPr bwMode="auto">
              <a:xfrm>
                <a:off x="213" y="291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2 h 76"/>
                  <a:gd name="T6" fmla="*/ 0 w 44"/>
                  <a:gd name="T7" fmla="*/ 0 h 76"/>
                  <a:gd name="T8" fmla="*/ 40 w 44"/>
                  <a:gd name="T9" fmla="*/ 20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1" name="Data_Center"/>
              <p:cNvSpPr>
                <a:spLocks/>
              </p:cNvSpPr>
              <p:nvPr>
                <p:custDataLst>
                  <p:tags r:id="rId665"/>
                </p:custDataLst>
              </p:nvPr>
            </p:nvSpPr>
            <p:spPr bwMode="auto">
              <a:xfrm>
                <a:off x="121" y="291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51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2" name="Data_Center"/>
              <p:cNvSpPr>
                <a:spLocks/>
              </p:cNvSpPr>
              <p:nvPr>
                <p:custDataLst>
                  <p:tags r:id="rId666"/>
                </p:custDataLst>
              </p:nvPr>
            </p:nvSpPr>
            <p:spPr bwMode="auto">
              <a:xfrm>
                <a:off x="286" y="282"/>
                <a:ext cx="17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0"/>
                      <a:pt x="3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3" name="Data_Center"/>
              <p:cNvSpPr>
                <a:spLocks/>
              </p:cNvSpPr>
              <p:nvPr>
                <p:custDataLst>
                  <p:tags r:id="rId667"/>
                </p:custDataLst>
              </p:nvPr>
            </p:nvSpPr>
            <p:spPr bwMode="auto">
              <a:xfrm>
                <a:off x="103" y="282"/>
                <a:ext cx="18" cy="28"/>
              </a:xfrm>
              <a:custGeom>
                <a:avLst/>
                <a:gdLst>
                  <a:gd name="T0" fmla="*/ 43 w 47"/>
                  <a:gd name="T1" fmla="*/ 75 h 75"/>
                  <a:gd name="T2" fmla="*/ 3 w 47"/>
                  <a:gd name="T3" fmla="*/ 55 h 75"/>
                  <a:gd name="T4" fmla="*/ 0 w 47"/>
                  <a:gd name="T5" fmla="*/ 49 h 75"/>
                  <a:gd name="T6" fmla="*/ 0 w 47"/>
                  <a:gd name="T7" fmla="*/ 0 h 75"/>
                  <a:gd name="T8" fmla="*/ 21 w 47"/>
                  <a:gd name="T9" fmla="*/ 9 h 75"/>
                  <a:gd name="T10" fmla="*/ 43 w 47"/>
                  <a:gd name="T11" fmla="*/ 46 h 75"/>
                  <a:gd name="T12" fmla="*/ 43 w 47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7" y="3"/>
                      <a:pt x="14" y="7"/>
                      <a:pt x="21" y="9"/>
                    </a:cubicBezTo>
                    <a:cubicBezTo>
                      <a:pt x="39" y="15"/>
                      <a:pt x="47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4" name="Data_Center"/>
              <p:cNvSpPr>
                <a:spLocks/>
              </p:cNvSpPr>
              <p:nvPr>
                <p:custDataLst>
                  <p:tags r:id="rId668"/>
                </p:custDataLst>
              </p:nvPr>
            </p:nvSpPr>
            <p:spPr bwMode="auto">
              <a:xfrm>
                <a:off x="250" y="279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3" y="52"/>
                      <a:pt x="43" y="54"/>
                      <a:pt x="41" y="55"/>
                    </a:cubicBezTo>
                    <a:cubicBezTo>
                      <a:pt x="28" y="61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5" name="Data_Center"/>
              <p:cNvSpPr>
                <a:spLocks/>
              </p:cNvSpPr>
              <p:nvPr>
                <p:custDataLst>
                  <p:tags r:id="rId669"/>
                </p:custDataLst>
              </p:nvPr>
            </p:nvSpPr>
            <p:spPr bwMode="auto">
              <a:xfrm>
                <a:off x="139" y="278"/>
                <a:ext cx="17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6" name="Data_Center"/>
              <p:cNvSpPr>
                <a:spLocks/>
              </p:cNvSpPr>
              <p:nvPr>
                <p:custDataLst>
                  <p:tags r:id="rId670"/>
                </p:custDataLst>
              </p:nvPr>
            </p:nvSpPr>
            <p:spPr bwMode="auto">
              <a:xfrm>
                <a:off x="139" y="209"/>
                <a:ext cx="17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7" name="Data_Center"/>
              <p:cNvSpPr>
                <a:spLocks/>
              </p:cNvSpPr>
              <p:nvPr>
                <p:custDataLst>
                  <p:tags r:id="rId671"/>
                </p:custDataLst>
              </p:nvPr>
            </p:nvSpPr>
            <p:spPr bwMode="auto">
              <a:xfrm>
                <a:off x="396" y="205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2" y="21"/>
                    </a:cubicBezTo>
                    <a:cubicBezTo>
                      <a:pt x="15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8" name="Data_Center"/>
              <p:cNvSpPr>
                <a:spLocks/>
              </p:cNvSpPr>
              <p:nvPr>
                <p:custDataLst>
                  <p:tags r:id="rId672"/>
                </p:custDataLst>
              </p:nvPr>
            </p:nvSpPr>
            <p:spPr bwMode="auto">
              <a:xfrm>
                <a:off x="360" y="20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2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9" name="Data_Center"/>
              <p:cNvSpPr>
                <a:spLocks/>
              </p:cNvSpPr>
              <p:nvPr>
                <p:custDataLst>
                  <p:tags r:id="rId673"/>
                </p:custDataLst>
              </p:nvPr>
            </p:nvSpPr>
            <p:spPr bwMode="auto">
              <a:xfrm>
                <a:off x="121" y="200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0" name="Data_Center"/>
              <p:cNvSpPr>
                <a:spLocks/>
              </p:cNvSpPr>
              <p:nvPr>
                <p:custDataLst>
                  <p:tags r:id="rId674"/>
                </p:custDataLst>
              </p:nvPr>
            </p:nvSpPr>
            <p:spPr bwMode="auto">
              <a:xfrm>
                <a:off x="158" y="21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1" name="Data_Center"/>
              <p:cNvSpPr>
                <a:spLocks/>
              </p:cNvSpPr>
              <p:nvPr>
                <p:custDataLst>
                  <p:tags r:id="rId675"/>
                </p:custDataLst>
              </p:nvPr>
            </p:nvSpPr>
            <p:spPr bwMode="auto">
              <a:xfrm>
                <a:off x="121" y="223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49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2" name="Data_Center"/>
              <p:cNvSpPr>
                <a:spLocks/>
              </p:cNvSpPr>
              <p:nvPr>
                <p:custDataLst>
                  <p:tags r:id="rId676"/>
                </p:custDataLst>
              </p:nvPr>
            </p:nvSpPr>
            <p:spPr bwMode="auto">
              <a:xfrm>
                <a:off x="360" y="223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3" name="Data_Center"/>
              <p:cNvSpPr>
                <a:spLocks/>
              </p:cNvSpPr>
              <p:nvPr>
                <p:custDataLst>
                  <p:tags r:id="rId677"/>
                </p:custDataLst>
              </p:nvPr>
            </p:nvSpPr>
            <p:spPr bwMode="auto">
              <a:xfrm>
                <a:off x="396" y="18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4" name="Data_Center"/>
              <p:cNvSpPr>
                <a:spLocks/>
              </p:cNvSpPr>
              <p:nvPr>
                <p:custDataLst>
                  <p:tags r:id="rId678"/>
                </p:custDataLst>
              </p:nvPr>
            </p:nvSpPr>
            <p:spPr bwMode="auto">
              <a:xfrm>
                <a:off x="396" y="227"/>
                <a:ext cx="18" cy="29"/>
              </a:xfrm>
              <a:custGeom>
                <a:avLst/>
                <a:gdLst>
                  <a:gd name="T0" fmla="*/ 0 w 47"/>
                  <a:gd name="T1" fmla="*/ 76 h 76"/>
                  <a:gd name="T2" fmla="*/ 0 w 47"/>
                  <a:gd name="T3" fmla="*/ 26 h 76"/>
                  <a:gd name="T4" fmla="*/ 3 w 47"/>
                  <a:gd name="T5" fmla="*/ 20 h 76"/>
                  <a:gd name="T6" fmla="*/ 43 w 47"/>
                  <a:gd name="T7" fmla="*/ 0 h 76"/>
                  <a:gd name="T8" fmla="*/ 44 w 47"/>
                  <a:gd name="T9" fmla="*/ 27 h 76"/>
                  <a:gd name="T10" fmla="*/ 19 w 47"/>
                  <a:gd name="T11" fmla="*/ 67 h 76"/>
                  <a:gd name="T12" fmla="*/ 0 w 47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0"/>
                      <a:pt x="42" y="19"/>
                      <a:pt x="44" y="27"/>
                    </a:cubicBezTo>
                    <a:cubicBezTo>
                      <a:pt x="47" y="48"/>
                      <a:pt x="40" y="62"/>
                      <a:pt x="19" y="67"/>
                    </a:cubicBezTo>
                    <a:cubicBezTo>
                      <a:pt x="13" y="69"/>
                      <a:pt x="8" y="73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5" name="Data_Center"/>
              <p:cNvSpPr>
                <a:spLocks/>
              </p:cNvSpPr>
              <p:nvPr>
                <p:custDataLst>
                  <p:tags r:id="rId679"/>
                </p:custDataLst>
              </p:nvPr>
            </p:nvSpPr>
            <p:spPr bwMode="auto">
              <a:xfrm>
                <a:off x="305" y="229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12 h 76"/>
                  <a:gd name="T10" fmla="*/ 43 w 43"/>
                  <a:gd name="T11" fmla="*/ 47 h 76"/>
                  <a:gd name="T12" fmla="*/ 36 w 43"/>
                  <a:gd name="T13" fmla="*/ 58 h 76"/>
                  <a:gd name="T14" fmla="*/ 0 w 43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8" y="7"/>
                      <a:pt x="43" y="0"/>
                    </a:cubicBezTo>
                    <a:lnTo>
                      <a:pt x="43" y="12"/>
                    </a:lnTo>
                    <a:cubicBezTo>
                      <a:pt x="43" y="24"/>
                      <a:pt x="43" y="35"/>
                      <a:pt x="43" y="47"/>
                    </a:cubicBezTo>
                    <a:cubicBezTo>
                      <a:pt x="43" y="53"/>
                      <a:pt x="41" y="55"/>
                      <a:pt x="36" y="58"/>
                    </a:cubicBezTo>
                    <a:cubicBezTo>
                      <a:pt x="24" y="63"/>
                      <a:pt x="13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6" name="Data_Center"/>
              <p:cNvSpPr>
                <a:spLocks/>
              </p:cNvSpPr>
              <p:nvPr>
                <p:custDataLst>
                  <p:tags r:id="rId680"/>
                </p:custDataLst>
              </p:nvPr>
            </p:nvSpPr>
            <p:spPr bwMode="auto">
              <a:xfrm>
                <a:off x="139" y="232"/>
                <a:ext cx="17" cy="29"/>
              </a:xfrm>
              <a:custGeom>
                <a:avLst/>
                <a:gdLst>
                  <a:gd name="T0" fmla="*/ 2 w 45"/>
                  <a:gd name="T1" fmla="*/ 0 h 76"/>
                  <a:gd name="T2" fmla="*/ 43 w 45"/>
                  <a:gd name="T3" fmla="*/ 21 h 76"/>
                  <a:gd name="T4" fmla="*/ 45 w 45"/>
                  <a:gd name="T5" fmla="*/ 26 h 76"/>
                  <a:gd name="T6" fmla="*/ 45 w 45"/>
                  <a:gd name="T7" fmla="*/ 76 h 76"/>
                  <a:gd name="T8" fmla="*/ 16 w 45"/>
                  <a:gd name="T9" fmla="*/ 62 h 76"/>
                  <a:gd name="T10" fmla="*/ 2 w 45"/>
                  <a:gd name="T11" fmla="*/ 38 h 76"/>
                  <a:gd name="T12" fmla="*/ 2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2" y="0"/>
                    </a:moveTo>
                    <a:cubicBezTo>
                      <a:pt x="16" y="7"/>
                      <a:pt x="30" y="14"/>
                      <a:pt x="43" y="21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5" y="71"/>
                      <a:pt x="26" y="65"/>
                      <a:pt x="16" y="62"/>
                    </a:cubicBezTo>
                    <a:cubicBezTo>
                      <a:pt x="4" y="58"/>
                      <a:pt x="0" y="51"/>
                      <a:pt x="2" y="38"/>
                    </a:cubicBezTo>
                    <a:cubicBezTo>
                      <a:pt x="3" y="26"/>
                      <a:pt x="2" y="14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7" name="Data_Center"/>
              <p:cNvSpPr>
                <a:spLocks/>
              </p:cNvSpPr>
              <p:nvPr>
                <p:custDataLst>
                  <p:tags r:id="rId681"/>
                </p:custDataLst>
              </p:nvPr>
            </p:nvSpPr>
            <p:spPr bwMode="auto">
              <a:xfrm>
                <a:off x="378" y="23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8" name="Data_Center"/>
              <p:cNvSpPr>
                <a:spLocks/>
              </p:cNvSpPr>
              <p:nvPr>
                <p:custDataLst>
                  <p:tags r:id="rId682"/>
                </p:custDataLst>
              </p:nvPr>
            </p:nvSpPr>
            <p:spPr bwMode="auto">
              <a:xfrm>
                <a:off x="194" y="238"/>
                <a:ext cx="17" cy="28"/>
              </a:xfrm>
              <a:custGeom>
                <a:avLst/>
                <a:gdLst>
                  <a:gd name="T0" fmla="*/ 1 w 44"/>
                  <a:gd name="T1" fmla="*/ 0 h 76"/>
                  <a:gd name="T2" fmla="*/ 40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13 w 44"/>
                  <a:gd name="T9" fmla="*/ 60 h 76"/>
                  <a:gd name="T10" fmla="*/ 1 w 44"/>
                  <a:gd name="T11" fmla="*/ 40 h 76"/>
                  <a:gd name="T12" fmla="*/ 1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1" y="0"/>
                    </a:move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33" y="70"/>
                      <a:pt x="23" y="64"/>
                      <a:pt x="13" y="60"/>
                    </a:cubicBezTo>
                    <a:cubicBezTo>
                      <a:pt x="3" y="57"/>
                      <a:pt x="0" y="50"/>
                      <a:pt x="1" y="40"/>
                    </a:cubicBezTo>
                    <a:cubicBezTo>
                      <a:pt x="2" y="27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9" name="Data_Center"/>
              <p:cNvSpPr>
                <a:spLocks/>
              </p:cNvSpPr>
              <p:nvPr>
                <p:custDataLst>
                  <p:tags r:id="rId683"/>
                </p:custDataLst>
              </p:nvPr>
            </p:nvSpPr>
            <p:spPr bwMode="auto">
              <a:xfrm>
                <a:off x="158" y="241"/>
                <a:ext cx="16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32 w 44"/>
                  <a:gd name="T9" fmla="*/ 16 h 76"/>
                  <a:gd name="T10" fmla="*/ 43 w 44"/>
                  <a:gd name="T11" fmla="*/ 35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2" y="6"/>
                      <a:pt x="22" y="12"/>
                      <a:pt x="32" y="16"/>
                    </a:cubicBezTo>
                    <a:cubicBezTo>
                      <a:pt x="41" y="20"/>
                      <a:pt x="44" y="25"/>
                      <a:pt x="43" y="35"/>
                    </a:cubicBezTo>
                    <a:cubicBezTo>
                      <a:pt x="42" y="48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0" name="Data_Center"/>
              <p:cNvSpPr>
                <a:spLocks/>
              </p:cNvSpPr>
              <p:nvPr>
                <p:custDataLst>
                  <p:tags r:id="rId684"/>
                </p:custDataLst>
              </p:nvPr>
            </p:nvSpPr>
            <p:spPr bwMode="auto">
              <a:xfrm>
                <a:off x="305" y="25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2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3 h 75"/>
                  <a:gd name="T10" fmla="*/ 2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1" name="Data_Center"/>
              <p:cNvSpPr>
                <a:spLocks/>
              </p:cNvSpPr>
              <p:nvPr>
                <p:custDataLst>
                  <p:tags r:id="rId685"/>
                </p:custDataLst>
              </p:nvPr>
            </p:nvSpPr>
            <p:spPr bwMode="auto">
              <a:xfrm>
                <a:off x="360" y="269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3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2" name="Data_Center"/>
              <p:cNvSpPr>
                <a:spLocks/>
              </p:cNvSpPr>
              <p:nvPr>
                <p:custDataLst>
                  <p:tags r:id="rId686"/>
                </p:custDataLst>
              </p:nvPr>
            </p:nvSpPr>
            <p:spPr bwMode="auto">
              <a:xfrm>
                <a:off x="360" y="291"/>
                <a:ext cx="16" cy="29"/>
              </a:xfrm>
              <a:custGeom>
                <a:avLst/>
                <a:gdLst>
                  <a:gd name="T0" fmla="*/ 42 w 42"/>
                  <a:gd name="T1" fmla="*/ 0 h 76"/>
                  <a:gd name="T2" fmla="*/ 42 w 42"/>
                  <a:gd name="T3" fmla="*/ 51 h 76"/>
                  <a:gd name="T4" fmla="*/ 39 w 42"/>
                  <a:gd name="T5" fmla="*/ 56 h 76"/>
                  <a:gd name="T6" fmla="*/ 0 w 42"/>
                  <a:gd name="T7" fmla="*/ 76 h 76"/>
                  <a:gd name="T8" fmla="*/ 0 w 42"/>
                  <a:gd name="T9" fmla="*/ 24 h 76"/>
                  <a:gd name="T10" fmla="*/ 3 w 42"/>
                  <a:gd name="T11" fmla="*/ 20 h 76"/>
                  <a:gd name="T12" fmla="*/ 42 w 42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6">
                    <a:moveTo>
                      <a:pt x="42" y="0"/>
                    </a:move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6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5" y="14"/>
                      <a:pt x="28" y="8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3" name="Data_Center"/>
              <p:cNvSpPr>
                <a:spLocks/>
              </p:cNvSpPr>
              <p:nvPr>
                <p:custDataLst>
                  <p:tags r:id="rId687"/>
                </p:custDataLst>
              </p:nvPr>
            </p:nvSpPr>
            <p:spPr bwMode="auto">
              <a:xfrm>
                <a:off x="323" y="355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3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3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4" name="Data_Center"/>
              <p:cNvSpPr>
                <a:spLocks/>
              </p:cNvSpPr>
              <p:nvPr>
                <p:custDataLst>
                  <p:tags r:id="rId688"/>
                </p:custDataLst>
              </p:nvPr>
            </p:nvSpPr>
            <p:spPr bwMode="auto">
              <a:xfrm>
                <a:off x="323" y="377"/>
                <a:ext cx="16" cy="29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5" name="Data_Center"/>
              <p:cNvSpPr>
                <a:spLocks/>
              </p:cNvSpPr>
              <p:nvPr>
                <p:custDataLst>
                  <p:tags r:id="rId689"/>
                </p:custDataLst>
              </p:nvPr>
            </p:nvSpPr>
            <p:spPr bwMode="auto">
              <a:xfrm>
                <a:off x="250" y="346"/>
                <a:ext cx="16" cy="29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2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6" name="Data_Center"/>
              <p:cNvSpPr>
                <a:spLocks/>
              </p:cNvSpPr>
              <p:nvPr>
                <p:custDataLst>
                  <p:tags r:id="rId690"/>
                </p:custDataLst>
              </p:nvPr>
            </p:nvSpPr>
            <p:spPr bwMode="auto">
              <a:xfrm>
                <a:off x="250" y="32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2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2" y="52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7" name="Data_Center"/>
              <p:cNvSpPr>
                <a:spLocks/>
              </p:cNvSpPr>
              <p:nvPr>
                <p:custDataLst>
                  <p:tags r:id="rId691"/>
                </p:custDataLst>
              </p:nvPr>
            </p:nvSpPr>
            <p:spPr bwMode="auto">
              <a:xfrm>
                <a:off x="360" y="381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4"/>
                      <a:pt x="42" y="51"/>
                    </a:cubicBezTo>
                    <a:cubicBezTo>
                      <a:pt x="42" y="52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8" name="Data_Center"/>
              <p:cNvSpPr>
                <a:spLocks/>
              </p:cNvSpPr>
              <p:nvPr>
                <p:custDataLst>
                  <p:tags r:id="rId692"/>
                </p:custDataLst>
              </p:nvPr>
            </p:nvSpPr>
            <p:spPr bwMode="auto">
              <a:xfrm>
                <a:off x="250" y="43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9" name="Data_Center"/>
              <p:cNvSpPr>
                <a:spLocks/>
              </p:cNvSpPr>
              <p:nvPr>
                <p:custDataLst>
                  <p:tags r:id="rId693"/>
                </p:custDataLst>
              </p:nvPr>
            </p:nvSpPr>
            <p:spPr bwMode="auto">
              <a:xfrm>
                <a:off x="213" y="337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2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0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0" name="Data_Center"/>
              <p:cNvSpPr>
                <a:spLocks/>
              </p:cNvSpPr>
              <p:nvPr>
                <p:custDataLst>
                  <p:tags r:id="rId694"/>
                </p:custDataLst>
              </p:nvPr>
            </p:nvSpPr>
            <p:spPr bwMode="auto">
              <a:xfrm>
                <a:off x="213" y="315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2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1" name="Data_Center"/>
              <p:cNvSpPr>
                <a:spLocks/>
              </p:cNvSpPr>
              <p:nvPr>
                <p:custDataLst>
                  <p:tags r:id="rId695"/>
                </p:custDataLst>
              </p:nvPr>
            </p:nvSpPr>
            <p:spPr bwMode="auto">
              <a:xfrm>
                <a:off x="213" y="427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19 h 75"/>
                  <a:gd name="T4" fmla="*/ 42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19"/>
                    </a:cubicBezTo>
                    <a:cubicBezTo>
                      <a:pt x="41" y="20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2" name="Data_Center"/>
              <p:cNvSpPr>
                <a:spLocks/>
              </p:cNvSpPr>
              <p:nvPr>
                <p:custDataLst>
                  <p:tags r:id="rId696"/>
                </p:custDataLst>
              </p:nvPr>
            </p:nvSpPr>
            <p:spPr bwMode="auto">
              <a:xfrm>
                <a:off x="213" y="360"/>
                <a:ext cx="16" cy="28"/>
              </a:xfrm>
              <a:custGeom>
                <a:avLst/>
                <a:gdLst>
                  <a:gd name="T0" fmla="*/ 1 w 44"/>
                  <a:gd name="T1" fmla="*/ 0 h 75"/>
                  <a:gd name="T2" fmla="*/ 40 w 44"/>
                  <a:gd name="T3" fmla="*/ 19 h 75"/>
                  <a:gd name="T4" fmla="*/ 43 w 44"/>
                  <a:gd name="T5" fmla="*/ 25 h 75"/>
                  <a:gd name="T6" fmla="*/ 44 w 44"/>
                  <a:gd name="T7" fmla="*/ 75 h 75"/>
                  <a:gd name="T8" fmla="*/ 14 w 44"/>
                  <a:gd name="T9" fmla="*/ 60 h 75"/>
                  <a:gd name="T10" fmla="*/ 1 w 44"/>
                  <a:gd name="T11" fmla="*/ 39 h 75"/>
                  <a:gd name="T12" fmla="*/ 1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1" y="0"/>
                    </a:moveTo>
                    <a:cubicBezTo>
                      <a:pt x="15" y="7"/>
                      <a:pt x="28" y="13"/>
                      <a:pt x="40" y="19"/>
                    </a:cubicBezTo>
                    <a:cubicBezTo>
                      <a:pt x="42" y="20"/>
                      <a:pt x="43" y="23"/>
                      <a:pt x="43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33" y="70"/>
                      <a:pt x="24" y="64"/>
                      <a:pt x="14" y="60"/>
                    </a:cubicBezTo>
                    <a:cubicBezTo>
                      <a:pt x="3" y="57"/>
                      <a:pt x="0" y="50"/>
                      <a:pt x="1" y="39"/>
                    </a:cubicBezTo>
                    <a:cubicBezTo>
                      <a:pt x="2" y="27"/>
                      <a:pt x="1" y="14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3" name="Data_Center"/>
              <p:cNvSpPr>
                <a:spLocks/>
              </p:cNvSpPr>
              <p:nvPr>
                <p:custDataLst>
                  <p:tags r:id="rId697"/>
                </p:custDataLst>
              </p:nvPr>
            </p:nvSpPr>
            <p:spPr bwMode="auto">
              <a:xfrm>
                <a:off x="323" y="332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1 w 43"/>
                  <a:gd name="T5" fmla="*/ 56 h 76"/>
                  <a:gd name="T6" fmla="*/ 1 w 43"/>
                  <a:gd name="T7" fmla="*/ 76 h 76"/>
                  <a:gd name="T8" fmla="*/ 1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1" y="76"/>
                    </a:cubicBez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4" name="Data_Center"/>
              <p:cNvSpPr>
                <a:spLocks/>
              </p:cNvSpPr>
              <p:nvPr>
                <p:custDataLst>
                  <p:tags r:id="rId698"/>
                </p:custDataLst>
              </p:nvPr>
            </p:nvSpPr>
            <p:spPr bwMode="auto">
              <a:xfrm>
                <a:off x="250" y="36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5" name="Data_Center"/>
              <p:cNvSpPr>
                <a:spLocks/>
              </p:cNvSpPr>
              <p:nvPr>
                <p:custDataLst>
                  <p:tags r:id="rId699"/>
                </p:custDataLst>
              </p:nvPr>
            </p:nvSpPr>
            <p:spPr bwMode="auto">
              <a:xfrm>
                <a:off x="85" y="182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1 w 43"/>
                  <a:gd name="T5" fmla="*/ 50 h 76"/>
                  <a:gd name="T6" fmla="*/ 0 w 43"/>
                  <a:gd name="T7" fmla="*/ 0 h 76"/>
                  <a:gd name="T8" fmla="*/ 41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6" name="Data_Center"/>
              <p:cNvSpPr>
                <a:spLocks/>
              </p:cNvSpPr>
              <p:nvPr>
                <p:custDataLst>
                  <p:tags r:id="rId700"/>
                </p:custDataLst>
              </p:nvPr>
            </p:nvSpPr>
            <p:spPr bwMode="auto">
              <a:xfrm>
                <a:off x="85" y="227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1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7" name="Data_Center"/>
              <p:cNvSpPr>
                <a:spLocks/>
              </p:cNvSpPr>
              <p:nvPr>
                <p:custDataLst>
                  <p:tags r:id="rId701"/>
                </p:custDataLst>
              </p:nvPr>
            </p:nvSpPr>
            <p:spPr bwMode="auto">
              <a:xfrm>
                <a:off x="360" y="336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9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8" name="Data_Center"/>
              <p:cNvSpPr>
                <a:spLocks/>
              </p:cNvSpPr>
              <p:nvPr>
                <p:custDataLst>
                  <p:tags r:id="rId702"/>
                </p:custDataLst>
              </p:nvPr>
            </p:nvSpPr>
            <p:spPr bwMode="auto">
              <a:xfrm>
                <a:off x="213" y="382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2 w 43"/>
                  <a:gd name="T5" fmla="*/ 24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2" y="23"/>
                      <a:pt x="42" y="24"/>
                    </a:cubicBezTo>
                    <a:cubicBezTo>
                      <a:pt x="43" y="40"/>
                      <a:pt x="43" y="57"/>
                      <a:pt x="43" y="75"/>
                    </a:cubicBezTo>
                    <a:cubicBezTo>
                      <a:pt x="28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49" name="Data_Center"/>
              <p:cNvSpPr>
                <a:spLocks/>
              </p:cNvSpPr>
              <p:nvPr>
                <p:custDataLst>
                  <p:tags r:id="rId703"/>
                </p:custDataLst>
              </p:nvPr>
            </p:nvSpPr>
            <p:spPr bwMode="auto">
              <a:xfrm>
                <a:off x="360" y="314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0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0" name="Data_Center"/>
              <p:cNvSpPr>
                <a:spLocks/>
              </p:cNvSpPr>
              <p:nvPr>
                <p:custDataLst>
                  <p:tags r:id="rId704"/>
                </p:custDataLst>
              </p:nvPr>
            </p:nvSpPr>
            <p:spPr bwMode="auto">
              <a:xfrm>
                <a:off x="323" y="310"/>
                <a:ext cx="16" cy="28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39 w 43"/>
                  <a:gd name="T11" fmla="*/ 57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0" y="56"/>
                      <a:pt x="39" y="57"/>
                    </a:cubicBezTo>
                    <a:cubicBezTo>
                      <a:pt x="27" y="63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1" name="Data_Center"/>
              <p:cNvSpPr>
                <a:spLocks/>
              </p:cNvSpPr>
              <p:nvPr>
                <p:custDataLst>
                  <p:tags r:id="rId705"/>
                </p:custDataLst>
              </p:nvPr>
            </p:nvSpPr>
            <p:spPr bwMode="auto">
              <a:xfrm>
                <a:off x="250" y="39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4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3"/>
                      <a:pt x="14" y="69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2" name="Data_Center"/>
              <p:cNvSpPr>
                <a:spLocks/>
              </p:cNvSpPr>
              <p:nvPr>
                <p:custDataLst>
                  <p:tags r:id="rId706"/>
                </p:custDataLst>
              </p:nvPr>
            </p:nvSpPr>
            <p:spPr bwMode="auto">
              <a:xfrm>
                <a:off x="323" y="399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1" y="75"/>
                    </a:cubicBezTo>
                    <a:cubicBezTo>
                      <a:pt x="1" y="57"/>
                      <a:pt x="0" y="41"/>
                      <a:pt x="1" y="25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3" name="Data_Center"/>
              <p:cNvSpPr>
                <a:spLocks/>
              </p:cNvSpPr>
              <p:nvPr>
                <p:custDataLst>
                  <p:tags r:id="rId707"/>
                </p:custDataLst>
              </p:nvPr>
            </p:nvSpPr>
            <p:spPr bwMode="auto">
              <a:xfrm>
                <a:off x="213" y="404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2 w 43"/>
                  <a:gd name="T5" fmla="*/ 26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1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4" name="Data_Center"/>
              <p:cNvSpPr>
                <a:spLocks/>
              </p:cNvSpPr>
              <p:nvPr>
                <p:custDataLst>
                  <p:tags r:id="rId708"/>
                </p:custDataLst>
              </p:nvPr>
            </p:nvSpPr>
            <p:spPr bwMode="auto">
              <a:xfrm>
                <a:off x="360" y="359"/>
                <a:ext cx="16" cy="28"/>
              </a:xfrm>
              <a:custGeom>
                <a:avLst/>
                <a:gdLst>
                  <a:gd name="T0" fmla="*/ 42 w 42"/>
                  <a:gd name="T1" fmla="*/ 0 h 75"/>
                  <a:gd name="T2" fmla="*/ 42 w 42"/>
                  <a:gd name="T3" fmla="*/ 49 h 75"/>
                  <a:gd name="T4" fmla="*/ 38 w 42"/>
                  <a:gd name="T5" fmla="*/ 55 h 75"/>
                  <a:gd name="T6" fmla="*/ 0 w 42"/>
                  <a:gd name="T7" fmla="*/ 75 h 75"/>
                  <a:gd name="T8" fmla="*/ 0 w 42"/>
                  <a:gd name="T9" fmla="*/ 23 h 75"/>
                  <a:gd name="T10" fmla="*/ 3 w 42"/>
                  <a:gd name="T11" fmla="*/ 19 h 75"/>
                  <a:gd name="T12" fmla="*/ 42 w 42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42" y="0"/>
                    </a:moveTo>
                    <a:cubicBezTo>
                      <a:pt x="42" y="17"/>
                      <a:pt x="42" y="33"/>
                      <a:pt x="42" y="49"/>
                    </a:cubicBezTo>
                    <a:cubicBezTo>
                      <a:pt x="42" y="52"/>
                      <a:pt x="40" y="55"/>
                      <a:pt x="38" y="55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15" y="13"/>
                      <a:pt x="28" y="7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5" name="Data_Center"/>
              <p:cNvSpPr>
                <a:spLocks/>
              </p:cNvSpPr>
              <p:nvPr>
                <p:custDataLst>
                  <p:tags r:id="rId709"/>
                </p:custDataLst>
              </p:nvPr>
            </p:nvSpPr>
            <p:spPr bwMode="auto">
              <a:xfrm>
                <a:off x="250" y="414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4"/>
                    </a:cubicBezTo>
                    <a:cubicBezTo>
                      <a:pt x="0" y="22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6" name="Data_Center"/>
              <p:cNvSpPr>
                <a:spLocks/>
              </p:cNvSpPr>
              <p:nvPr>
                <p:custDataLst>
                  <p:tags r:id="rId710"/>
                </p:custDataLst>
              </p:nvPr>
            </p:nvSpPr>
            <p:spPr bwMode="auto">
              <a:xfrm>
                <a:off x="85" y="205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1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7" name="Data_Center"/>
              <p:cNvSpPr>
                <a:spLocks/>
              </p:cNvSpPr>
              <p:nvPr>
                <p:custDataLst>
                  <p:tags r:id="rId711"/>
                </p:custDataLst>
              </p:nvPr>
            </p:nvSpPr>
            <p:spPr bwMode="auto">
              <a:xfrm>
                <a:off x="323" y="287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1 w 43"/>
                  <a:gd name="T7" fmla="*/ 75 h 75"/>
                  <a:gd name="T8" fmla="*/ 1 w 43"/>
                  <a:gd name="T9" fmla="*/ 24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4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8" name="Data_Center"/>
              <p:cNvSpPr>
                <a:spLocks/>
              </p:cNvSpPr>
              <p:nvPr>
                <p:custDataLst>
                  <p:tags r:id="rId712"/>
                </p:custDataLst>
              </p:nvPr>
            </p:nvSpPr>
            <p:spPr bwMode="auto">
              <a:xfrm>
                <a:off x="158" y="172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7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1 h 43"/>
                  <a:gd name="T10" fmla="*/ 49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9" name="Data_Center"/>
              <p:cNvSpPr>
                <a:spLocks/>
              </p:cNvSpPr>
              <p:nvPr>
                <p:custDataLst>
                  <p:tags r:id="rId713"/>
                </p:custDataLst>
              </p:nvPr>
            </p:nvSpPr>
            <p:spPr bwMode="auto">
              <a:xfrm>
                <a:off x="140" y="16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1 h 44"/>
                  <a:gd name="T4" fmla="*/ 47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1" y="1"/>
                    </a:cubicBezTo>
                    <a:cubicBezTo>
                      <a:pt x="43" y="1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0" name="Data_Center"/>
              <p:cNvSpPr>
                <a:spLocks/>
              </p:cNvSpPr>
              <p:nvPr>
                <p:custDataLst>
                  <p:tags r:id="rId714"/>
                </p:custDataLst>
              </p:nvPr>
            </p:nvSpPr>
            <p:spPr bwMode="auto">
              <a:xfrm>
                <a:off x="378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1" name="Data_Center"/>
              <p:cNvSpPr>
                <a:spLocks/>
              </p:cNvSpPr>
              <p:nvPr>
                <p:custDataLst>
                  <p:tags r:id="rId715"/>
                </p:custDataLst>
              </p:nvPr>
            </p:nvSpPr>
            <p:spPr bwMode="auto">
              <a:xfrm>
                <a:off x="214" y="107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8 w 89"/>
                  <a:gd name="T9" fmla="*/ 42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5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2" name="Data_Center"/>
              <p:cNvSpPr>
                <a:spLocks/>
              </p:cNvSpPr>
              <p:nvPr>
                <p:custDataLst>
                  <p:tags r:id="rId716"/>
                </p:custDataLst>
              </p:nvPr>
            </p:nvSpPr>
            <p:spPr bwMode="auto">
              <a:xfrm>
                <a:off x="232" y="246"/>
                <a:ext cx="33" cy="16"/>
              </a:xfrm>
              <a:custGeom>
                <a:avLst/>
                <a:gdLst>
                  <a:gd name="T0" fmla="*/ 0 w 90"/>
                  <a:gd name="T1" fmla="*/ 22 h 43"/>
                  <a:gd name="T2" fmla="*/ 43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3 h 43"/>
                  <a:gd name="T10" fmla="*/ 42 w 90"/>
                  <a:gd name="T11" fmla="*/ 43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9" y="7"/>
                      <a:pt x="43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3" name="Data_Center"/>
              <p:cNvSpPr>
                <a:spLocks/>
              </p:cNvSpPr>
              <p:nvPr>
                <p:custDataLst>
                  <p:tags r:id="rId717"/>
                </p:custDataLst>
              </p:nvPr>
            </p:nvSpPr>
            <p:spPr bwMode="auto">
              <a:xfrm>
                <a:off x="121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0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7" y="0"/>
                      <a:pt x="48" y="0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4" name="Data_Center"/>
              <p:cNvSpPr>
                <a:spLocks/>
              </p:cNvSpPr>
              <p:nvPr>
                <p:custDataLst>
                  <p:tags r:id="rId718"/>
                </p:custDataLst>
              </p:nvPr>
            </p:nvSpPr>
            <p:spPr bwMode="auto">
              <a:xfrm>
                <a:off x="195" y="22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2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5"/>
                      <a:pt x="28" y="8"/>
                      <a:pt x="42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5" name="Data_Center"/>
              <p:cNvSpPr>
                <a:spLocks/>
              </p:cNvSpPr>
              <p:nvPr>
                <p:custDataLst>
                  <p:tags r:id="rId719"/>
                </p:custDataLst>
              </p:nvPr>
            </p:nvSpPr>
            <p:spPr bwMode="auto">
              <a:xfrm>
                <a:off x="141" y="144"/>
                <a:ext cx="34" cy="16"/>
              </a:xfrm>
              <a:custGeom>
                <a:avLst/>
                <a:gdLst>
                  <a:gd name="T0" fmla="*/ 0 w 89"/>
                  <a:gd name="T1" fmla="*/ 21 h 44"/>
                  <a:gd name="T2" fmla="*/ 41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0 w 89"/>
                  <a:gd name="T11" fmla="*/ 42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4" y="44"/>
                      <a:pt x="42" y="43"/>
                      <a:pt x="40" y="42"/>
                    </a:cubicBezTo>
                    <a:cubicBezTo>
                      <a:pt x="27" y="36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6" name="Data_Center"/>
              <p:cNvSpPr>
                <a:spLocks/>
              </p:cNvSpPr>
              <p:nvPr>
                <p:custDataLst>
                  <p:tags r:id="rId720"/>
                </p:custDataLst>
              </p:nvPr>
            </p:nvSpPr>
            <p:spPr bwMode="auto">
              <a:xfrm>
                <a:off x="360" y="163"/>
                <a:ext cx="33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6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7" name="Data_Center"/>
              <p:cNvSpPr>
                <a:spLocks/>
              </p:cNvSpPr>
              <p:nvPr>
                <p:custDataLst>
                  <p:tags r:id="rId721"/>
                </p:custDataLst>
              </p:nvPr>
            </p:nvSpPr>
            <p:spPr bwMode="auto">
              <a:xfrm>
                <a:off x="251" y="125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2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7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8" name="Data_Center"/>
              <p:cNvSpPr>
                <a:spLocks/>
              </p:cNvSpPr>
              <p:nvPr>
                <p:custDataLst>
                  <p:tags r:id="rId722"/>
                </p:custDataLst>
              </p:nvPr>
            </p:nvSpPr>
            <p:spPr bwMode="auto">
              <a:xfrm>
                <a:off x="286" y="181"/>
                <a:ext cx="34" cy="17"/>
              </a:xfrm>
              <a:custGeom>
                <a:avLst/>
                <a:gdLst>
                  <a:gd name="T0" fmla="*/ 90 w 90"/>
                  <a:gd name="T1" fmla="*/ 22 h 44"/>
                  <a:gd name="T2" fmla="*/ 49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3 w 90"/>
                  <a:gd name="T9" fmla="*/ 1 h 44"/>
                  <a:gd name="T10" fmla="*/ 48 w 90"/>
                  <a:gd name="T11" fmla="*/ 2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6"/>
                      <a:pt x="49" y="43"/>
                    </a:cubicBezTo>
                    <a:cubicBezTo>
                      <a:pt x="47" y="44"/>
                      <a:pt x="44" y="44"/>
                      <a:pt x="42" y="43"/>
                    </a:cubicBezTo>
                    <a:cubicBezTo>
                      <a:pt x="28" y="37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3" y="1"/>
                    </a:cubicBezTo>
                    <a:cubicBezTo>
                      <a:pt x="45" y="0"/>
                      <a:pt x="47" y="1"/>
                      <a:pt x="48" y="2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9" name="Data_Center"/>
              <p:cNvSpPr>
                <a:spLocks/>
              </p:cNvSpPr>
              <p:nvPr>
                <p:custDataLst>
                  <p:tags r:id="rId723"/>
                </p:custDataLst>
              </p:nvPr>
            </p:nvSpPr>
            <p:spPr bwMode="auto">
              <a:xfrm>
                <a:off x="176" y="21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3" y="44"/>
                      <a:pt x="41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5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0" name="Data_Center"/>
              <p:cNvSpPr>
                <a:spLocks/>
              </p:cNvSpPr>
              <p:nvPr>
                <p:custDataLst>
                  <p:tags r:id="rId724"/>
                </p:custDataLst>
              </p:nvPr>
            </p:nvSpPr>
            <p:spPr bwMode="auto">
              <a:xfrm>
                <a:off x="178" y="162"/>
                <a:ext cx="33" cy="17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0 h 43"/>
                  <a:gd name="T10" fmla="*/ 47 w 89"/>
                  <a:gd name="T11" fmla="*/ 0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2" y="0"/>
                    </a:cubicBezTo>
                    <a:cubicBezTo>
                      <a:pt x="44" y="0"/>
                      <a:pt x="46" y="0"/>
                      <a:pt x="47" y="0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1" name="Data_Center"/>
              <p:cNvSpPr>
                <a:spLocks/>
              </p:cNvSpPr>
              <p:nvPr>
                <p:custDataLst>
                  <p:tags r:id="rId725"/>
                </p:custDataLst>
              </p:nvPr>
            </p:nvSpPr>
            <p:spPr bwMode="auto">
              <a:xfrm>
                <a:off x="159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7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1 w 90"/>
                  <a:gd name="T9" fmla="*/ 1 h 43"/>
                  <a:gd name="T10" fmla="*/ 49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4" y="28"/>
                      <a:pt x="61" y="35"/>
                      <a:pt x="47" y="42"/>
                    </a:cubicBezTo>
                    <a:cubicBezTo>
                      <a:pt x="46" y="43"/>
                      <a:pt x="44" y="43"/>
                      <a:pt x="43" y="42"/>
                    </a:cubicBezTo>
                    <a:cubicBezTo>
                      <a:pt x="29" y="35"/>
                      <a:pt x="15" y="28"/>
                      <a:pt x="0" y="21"/>
                    </a:cubicBezTo>
                    <a:cubicBezTo>
                      <a:pt x="15" y="14"/>
                      <a:pt x="28" y="7"/>
                      <a:pt x="41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2" name="Data_Center"/>
              <p:cNvSpPr>
                <a:spLocks/>
              </p:cNvSpPr>
              <p:nvPr>
                <p:custDataLst>
                  <p:tags r:id="rId726"/>
                </p:custDataLst>
              </p:nvPr>
            </p:nvSpPr>
            <p:spPr bwMode="auto">
              <a:xfrm>
                <a:off x="232" y="116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3 w 90"/>
                  <a:gd name="T3" fmla="*/ 1 h 44"/>
                  <a:gd name="T4" fmla="*/ 48 w 90"/>
                  <a:gd name="T5" fmla="*/ 1 h 44"/>
                  <a:gd name="T6" fmla="*/ 90 w 90"/>
                  <a:gd name="T7" fmla="*/ 21 h 44"/>
                  <a:gd name="T8" fmla="*/ 48 w 90"/>
                  <a:gd name="T9" fmla="*/ 43 h 44"/>
                  <a:gd name="T10" fmla="*/ 41 w 90"/>
                  <a:gd name="T11" fmla="*/ 42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2" y="7"/>
                      <a:pt x="75" y="14"/>
                      <a:pt x="90" y="21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3" name="Data_Center"/>
              <p:cNvSpPr>
                <a:spLocks/>
              </p:cNvSpPr>
              <p:nvPr>
                <p:custDataLst>
                  <p:tags r:id="rId727"/>
                </p:custDataLst>
              </p:nvPr>
            </p:nvSpPr>
            <p:spPr bwMode="auto">
              <a:xfrm>
                <a:off x="213" y="236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4" name="Data_Center"/>
              <p:cNvSpPr>
                <a:spLocks/>
              </p:cNvSpPr>
              <p:nvPr>
                <p:custDataLst>
                  <p:tags r:id="rId728"/>
                </p:custDataLst>
              </p:nvPr>
            </p:nvSpPr>
            <p:spPr bwMode="auto">
              <a:xfrm>
                <a:off x="158" y="208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3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9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3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5" name="Data_Center"/>
              <p:cNvSpPr>
                <a:spLocks/>
              </p:cNvSpPr>
              <p:nvPr>
                <p:custDataLst>
                  <p:tags r:id="rId729"/>
                </p:custDataLst>
              </p:nvPr>
            </p:nvSpPr>
            <p:spPr bwMode="auto">
              <a:xfrm>
                <a:off x="323" y="163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9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3 w 89"/>
                  <a:gd name="T9" fmla="*/ 0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6" name="Data_Center"/>
              <p:cNvSpPr>
                <a:spLocks/>
              </p:cNvSpPr>
              <p:nvPr>
                <p:custDataLst>
                  <p:tags r:id="rId730"/>
                </p:custDataLst>
              </p:nvPr>
            </p:nvSpPr>
            <p:spPr bwMode="auto">
              <a:xfrm>
                <a:off x="305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3 w 89"/>
                  <a:gd name="T3" fmla="*/ 1 h 44"/>
                  <a:gd name="T4" fmla="*/ 49 w 89"/>
                  <a:gd name="T5" fmla="*/ 2 h 44"/>
                  <a:gd name="T6" fmla="*/ 89 w 89"/>
                  <a:gd name="T7" fmla="*/ 22 h 44"/>
                  <a:gd name="T8" fmla="*/ 60 w 89"/>
                  <a:gd name="T9" fmla="*/ 37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5" y="0"/>
                      <a:pt x="48" y="1"/>
                      <a:pt x="49" y="2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69" y="31"/>
                      <a:pt x="60" y="37"/>
                    </a:cubicBezTo>
                    <a:cubicBezTo>
                      <a:pt x="50" y="44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7" name="Data_Center"/>
              <p:cNvSpPr>
                <a:spLocks/>
              </p:cNvSpPr>
              <p:nvPr>
                <p:custDataLst>
                  <p:tags r:id="rId731"/>
                </p:custDataLst>
              </p:nvPr>
            </p:nvSpPr>
            <p:spPr bwMode="auto">
              <a:xfrm>
                <a:off x="121" y="190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2 h 44"/>
                  <a:gd name="T4" fmla="*/ 49 w 89"/>
                  <a:gd name="T5" fmla="*/ 1 h 44"/>
                  <a:gd name="T6" fmla="*/ 89 w 89"/>
                  <a:gd name="T7" fmla="*/ 22 h 44"/>
                  <a:gd name="T8" fmla="*/ 61 w 89"/>
                  <a:gd name="T9" fmla="*/ 36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5"/>
                      <a:pt x="28" y="8"/>
                      <a:pt x="41" y="2"/>
                    </a:cubicBezTo>
                    <a:cubicBezTo>
                      <a:pt x="43" y="1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70" y="31"/>
                      <a:pt x="61" y="36"/>
                    </a:cubicBezTo>
                    <a:cubicBezTo>
                      <a:pt x="50" y="43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8" name="Data_Center"/>
              <p:cNvSpPr>
                <a:spLocks/>
              </p:cNvSpPr>
              <p:nvPr>
                <p:custDataLst>
                  <p:tags r:id="rId732"/>
                </p:custDataLst>
              </p:nvPr>
            </p:nvSpPr>
            <p:spPr bwMode="auto">
              <a:xfrm>
                <a:off x="250" y="236"/>
                <a:ext cx="33" cy="17"/>
              </a:xfrm>
              <a:custGeom>
                <a:avLst/>
                <a:gdLst>
                  <a:gd name="T0" fmla="*/ 0 w 89"/>
                  <a:gd name="T1" fmla="*/ 21 h 43"/>
                  <a:gd name="T2" fmla="*/ 43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5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79" name="Data_Center"/>
              <p:cNvSpPr>
                <a:spLocks/>
              </p:cNvSpPr>
              <p:nvPr>
                <p:custDataLst>
                  <p:tags r:id="rId733"/>
                </p:custDataLst>
              </p:nvPr>
            </p:nvSpPr>
            <p:spPr bwMode="auto">
              <a:xfrm>
                <a:off x="270" y="135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0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7" y="7"/>
                      <a:pt x="40" y="1"/>
                    </a:cubicBezTo>
                    <a:cubicBezTo>
                      <a:pt x="42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0" name="Data_Center"/>
              <p:cNvSpPr>
                <a:spLocks/>
              </p:cNvSpPr>
              <p:nvPr>
                <p:custDataLst>
                  <p:tags r:id="rId734"/>
                </p:custDataLst>
              </p:nvPr>
            </p:nvSpPr>
            <p:spPr bwMode="auto">
              <a:xfrm>
                <a:off x="268" y="191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0 w 89"/>
                  <a:gd name="T3" fmla="*/ 2 h 44"/>
                  <a:gd name="T4" fmla="*/ 49 w 89"/>
                  <a:gd name="T5" fmla="*/ 2 h 44"/>
                  <a:gd name="T6" fmla="*/ 89 w 89"/>
                  <a:gd name="T7" fmla="*/ 22 h 44"/>
                  <a:gd name="T8" fmla="*/ 58 w 89"/>
                  <a:gd name="T9" fmla="*/ 38 h 44"/>
                  <a:gd name="T10" fmla="*/ 31 w 89"/>
                  <a:gd name="T11" fmla="*/ 38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4" y="14"/>
                      <a:pt x="27" y="8"/>
                      <a:pt x="40" y="2"/>
                    </a:cubicBezTo>
                    <a:cubicBezTo>
                      <a:pt x="43" y="0"/>
                      <a:pt x="46" y="1"/>
                      <a:pt x="49" y="2"/>
                    </a:cubicBezTo>
                    <a:cubicBezTo>
                      <a:pt x="62" y="8"/>
                      <a:pt x="74" y="14"/>
                      <a:pt x="89" y="22"/>
                    </a:cubicBezTo>
                    <a:cubicBezTo>
                      <a:pt x="78" y="27"/>
                      <a:pt x="68" y="32"/>
                      <a:pt x="58" y="38"/>
                    </a:cubicBezTo>
                    <a:cubicBezTo>
                      <a:pt x="49" y="43"/>
                      <a:pt x="41" y="44"/>
                      <a:pt x="31" y="38"/>
                    </a:cubicBezTo>
                    <a:cubicBezTo>
                      <a:pt x="22" y="32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1" name="Data_Center"/>
              <p:cNvSpPr>
                <a:spLocks/>
              </p:cNvSpPr>
              <p:nvPr>
                <p:custDataLst>
                  <p:tags r:id="rId735"/>
                </p:custDataLst>
              </p:nvPr>
            </p:nvSpPr>
            <p:spPr bwMode="auto">
              <a:xfrm>
                <a:off x="140" y="199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2 w 89"/>
                  <a:gd name="T11" fmla="*/ 43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2" name="Data_Center"/>
              <p:cNvSpPr>
                <a:spLocks/>
              </p:cNvSpPr>
              <p:nvPr>
                <p:custDataLst>
                  <p:tags r:id="rId736"/>
                </p:custDataLst>
              </p:nvPr>
            </p:nvSpPr>
            <p:spPr bwMode="auto">
              <a:xfrm>
                <a:off x="250" y="200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0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0"/>
                    </a:cubicBezTo>
                    <a:cubicBezTo>
                      <a:pt x="61" y="7"/>
                      <a:pt x="74" y="13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5"/>
                      <a:pt x="15" y="28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3" name="Data_Center"/>
              <p:cNvSpPr>
                <a:spLocks/>
              </p:cNvSpPr>
              <p:nvPr>
                <p:custDataLst>
                  <p:tags r:id="rId737"/>
                </p:custDataLst>
              </p:nvPr>
            </p:nvSpPr>
            <p:spPr bwMode="auto">
              <a:xfrm>
                <a:off x="213" y="218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2 h 44"/>
                  <a:gd name="T4" fmla="*/ 42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4" y="44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4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4" name="Data_Center"/>
              <p:cNvSpPr>
                <a:spLocks/>
              </p:cNvSpPr>
              <p:nvPr>
                <p:custDataLst>
                  <p:tags r:id="rId738"/>
                </p:custDataLst>
              </p:nvPr>
            </p:nvSpPr>
            <p:spPr bwMode="auto">
              <a:xfrm>
                <a:off x="178" y="125"/>
                <a:ext cx="33" cy="17"/>
              </a:xfrm>
              <a:custGeom>
                <a:avLst/>
                <a:gdLst>
                  <a:gd name="T0" fmla="*/ 89 w 89"/>
                  <a:gd name="T1" fmla="*/ 22 h 43"/>
                  <a:gd name="T2" fmla="*/ 47 w 89"/>
                  <a:gd name="T3" fmla="*/ 43 h 43"/>
                  <a:gd name="T4" fmla="*/ 42 w 89"/>
                  <a:gd name="T5" fmla="*/ 43 h 43"/>
                  <a:gd name="T6" fmla="*/ 0 w 89"/>
                  <a:gd name="T7" fmla="*/ 22 h 43"/>
                  <a:gd name="T8" fmla="*/ 42 w 89"/>
                  <a:gd name="T9" fmla="*/ 1 h 43"/>
                  <a:gd name="T10" fmla="*/ 47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5" y="0"/>
                      <a:pt x="47" y="1"/>
                    </a:cubicBezTo>
                    <a:cubicBezTo>
                      <a:pt x="60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5" name="Data_Center"/>
              <p:cNvSpPr>
                <a:spLocks/>
              </p:cNvSpPr>
              <p:nvPr>
                <p:custDataLst>
                  <p:tags r:id="rId739"/>
                </p:custDataLst>
              </p:nvPr>
            </p:nvSpPr>
            <p:spPr bwMode="auto">
              <a:xfrm>
                <a:off x="268" y="227"/>
                <a:ext cx="34" cy="16"/>
              </a:xfrm>
              <a:custGeom>
                <a:avLst/>
                <a:gdLst>
                  <a:gd name="T0" fmla="*/ 90 w 90"/>
                  <a:gd name="T1" fmla="*/ 22 h 43"/>
                  <a:gd name="T2" fmla="*/ 49 w 90"/>
                  <a:gd name="T3" fmla="*/ 42 h 43"/>
                  <a:gd name="T4" fmla="*/ 41 w 90"/>
                  <a:gd name="T5" fmla="*/ 42 h 43"/>
                  <a:gd name="T6" fmla="*/ 0 w 90"/>
                  <a:gd name="T7" fmla="*/ 22 h 43"/>
                  <a:gd name="T8" fmla="*/ 44 w 90"/>
                  <a:gd name="T9" fmla="*/ 1 h 43"/>
                  <a:gd name="T10" fmla="*/ 48 w 90"/>
                  <a:gd name="T11" fmla="*/ 1 h 43"/>
                  <a:gd name="T12" fmla="*/ 9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2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6" y="14"/>
                      <a:pt x="30" y="7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6" name="Data_Center"/>
              <p:cNvSpPr>
                <a:spLocks/>
              </p:cNvSpPr>
              <p:nvPr>
                <p:custDataLst>
                  <p:tags r:id="rId740"/>
                </p:custDataLst>
              </p:nvPr>
            </p:nvSpPr>
            <p:spPr bwMode="auto">
              <a:xfrm>
                <a:off x="288" y="16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3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5"/>
                      <a:pt x="49" y="42"/>
                    </a:cubicBezTo>
                    <a:cubicBezTo>
                      <a:pt x="47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7" name="Data_Center"/>
              <p:cNvSpPr>
                <a:spLocks/>
              </p:cNvSpPr>
              <p:nvPr>
                <p:custDataLst>
                  <p:tags r:id="rId741"/>
                </p:custDataLst>
              </p:nvPr>
            </p:nvSpPr>
            <p:spPr bwMode="auto">
              <a:xfrm>
                <a:off x="269" y="116"/>
                <a:ext cx="34" cy="17"/>
              </a:xfrm>
              <a:custGeom>
                <a:avLst/>
                <a:gdLst>
                  <a:gd name="T0" fmla="*/ 89 w 89"/>
                  <a:gd name="T1" fmla="*/ 22 h 43"/>
                  <a:gd name="T2" fmla="*/ 48 w 89"/>
                  <a:gd name="T3" fmla="*/ 42 h 43"/>
                  <a:gd name="T4" fmla="*/ 41 w 89"/>
                  <a:gd name="T5" fmla="*/ 42 h 43"/>
                  <a:gd name="T6" fmla="*/ 0 w 89"/>
                  <a:gd name="T7" fmla="*/ 22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2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4" y="29"/>
                      <a:pt x="0" y="22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8" name="Data_Center"/>
              <p:cNvSpPr>
                <a:spLocks/>
              </p:cNvSpPr>
              <p:nvPr>
                <p:custDataLst>
                  <p:tags r:id="rId742"/>
                </p:custDataLst>
              </p:nvPr>
            </p:nvSpPr>
            <p:spPr bwMode="auto">
              <a:xfrm>
                <a:off x="196" y="116"/>
                <a:ext cx="34" cy="17"/>
              </a:xfrm>
              <a:custGeom>
                <a:avLst/>
                <a:gdLst>
                  <a:gd name="T0" fmla="*/ 0 w 90"/>
                  <a:gd name="T1" fmla="*/ 22 h 43"/>
                  <a:gd name="T2" fmla="*/ 42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2 h 43"/>
                  <a:gd name="T10" fmla="*/ 41 w 90"/>
                  <a:gd name="T11" fmla="*/ 42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9" name="Data_Center"/>
              <p:cNvSpPr>
                <a:spLocks/>
              </p:cNvSpPr>
              <p:nvPr>
                <p:custDataLst>
                  <p:tags r:id="rId743"/>
                </p:custDataLst>
              </p:nvPr>
            </p:nvSpPr>
            <p:spPr bwMode="auto">
              <a:xfrm>
                <a:off x="305" y="209"/>
                <a:ext cx="33" cy="16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3 h 43"/>
                  <a:gd name="T6" fmla="*/ 0 w 89"/>
                  <a:gd name="T7" fmla="*/ 21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0" name="Data_Center"/>
              <p:cNvSpPr>
                <a:spLocks/>
              </p:cNvSpPr>
              <p:nvPr>
                <p:custDataLst>
                  <p:tags r:id="rId744"/>
                </p:custDataLst>
              </p:nvPr>
            </p:nvSpPr>
            <p:spPr bwMode="auto">
              <a:xfrm>
                <a:off x="286" y="218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2 w 90"/>
                  <a:gd name="T3" fmla="*/ 1 h 44"/>
                  <a:gd name="T4" fmla="*/ 48 w 90"/>
                  <a:gd name="T5" fmla="*/ 1 h 44"/>
                  <a:gd name="T6" fmla="*/ 90 w 90"/>
                  <a:gd name="T7" fmla="*/ 22 h 44"/>
                  <a:gd name="T8" fmla="*/ 47 w 90"/>
                  <a:gd name="T9" fmla="*/ 43 h 44"/>
                  <a:gd name="T10" fmla="*/ 42 w 90"/>
                  <a:gd name="T11" fmla="*/ 43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2" y="8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7" y="43"/>
                    </a:cubicBezTo>
                    <a:cubicBezTo>
                      <a:pt x="46" y="44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1" name="Data_Center"/>
              <p:cNvSpPr>
                <a:spLocks/>
              </p:cNvSpPr>
              <p:nvPr>
                <p:custDataLst>
                  <p:tags r:id="rId745"/>
                </p:custDataLst>
              </p:nvPr>
            </p:nvSpPr>
            <p:spPr bwMode="auto">
              <a:xfrm>
                <a:off x="323" y="200"/>
                <a:ext cx="34" cy="16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2 h 43"/>
                  <a:gd name="T10" fmla="*/ 43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0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2"/>
                    </a:cubicBezTo>
                    <a:cubicBezTo>
                      <a:pt x="45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2" name="Data_Center"/>
              <p:cNvSpPr>
                <a:spLocks/>
              </p:cNvSpPr>
              <p:nvPr>
                <p:custDataLst>
                  <p:tags r:id="rId746"/>
                </p:custDataLst>
              </p:nvPr>
            </p:nvSpPr>
            <p:spPr bwMode="auto">
              <a:xfrm>
                <a:off x="342" y="191"/>
                <a:ext cx="33" cy="16"/>
              </a:xfrm>
              <a:custGeom>
                <a:avLst/>
                <a:gdLst>
                  <a:gd name="T0" fmla="*/ 0 w 89"/>
                  <a:gd name="T1" fmla="*/ 21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3 w 89"/>
                  <a:gd name="T11" fmla="*/ 43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4"/>
                      <a:pt x="44" y="43"/>
                      <a:pt x="43" y="43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3" name="Data_Center"/>
              <p:cNvSpPr>
                <a:spLocks/>
              </p:cNvSpPr>
              <p:nvPr>
                <p:custDataLst>
                  <p:tags r:id="rId747"/>
                </p:custDataLst>
              </p:nvPr>
            </p:nvSpPr>
            <p:spPr bwMode="auto">
              <a:xfrm>
                <a:off x="360" y="181"/>
                <a:ext cx="33" cy="17"/>
              </a:xfrm>
              <a:custGeom>
                <a:avLst/>
                <a:gdLst>
                  <a:gd name="T0" fmla="*/ 90 w 90"/>
                  <a:gd name="T1" fmla="*/ 22 h 44"/>
                  <a:gd name="T2" fmla="*/ 48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4 w 90"/>
                  <a:gd name="T9" fmla="*/ 1 h 44"/>
                  <a:gd name="T10" fmla="*/ 48 w 90"/>
                  <a:gd name="T11" fmla="*/ 1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7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1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249" name="Data_Center"/>
            <p:cNvSpPr>
              <a:spLocks/>
            </p:cNvSpPr>
            <p:nvPr>
              <p:custDataLst>
                <p:tags r:id="rId503"/>
              </p:custDataLst>
            </p:nvPr>
          </p:nvSpPr>
          <p:spPr bwMode="auto">
            <a:xfrm>
              <a:off x="140" y="181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0" name="Data_Center"/>
            <p:cNvSpPr>
              <a:spLocks/>
            </p:cNvSpPr>
            <p:nvPr>
              <p:custDataLst>
                <p:tags r:id="rId504"/>
              </p:custDataLst>
            </p:nvPr>
          </p:nvSpPr>
          <p:spPr bwMode="auto">
            <a:xfrm>
              <a:off x="232" y="98"/>
              <a:ext cx="34" cy="17"/>
            </a:xfrm>
            <a:custGeom>
              <a:avLst/>
              <a:gdLst>
                <a:gd name="T0" fmla="*/ 90 w 90"/>
                <a:gd name="T1" fmla="*/ 22 h 44"/>
                <a:gd name="T2" fmla="*/ 49 w 90"/>
                <a:gd name="T3" fmla="*/ 42 h 44"/>
                <a:gd name="T4" fmla="*/ 42 w 90"/>
                <a:gd name="T5" fmla="*/ 43 h 44"/>
                <a:gd name="T6" fmla="*/ 0 w 90"/>
                <a:gd name="T7" fmla="*/ 22 h 44"/>
                <a:gd name="T8" fmla="*/ 42 w 90"/>
                <a:gd name="T9" fmla="*/ 1 h 44"/>
                <a:gd name="T10" fmla="*/ 47 w 90"/>
                <a:gd name="T11" fmla="*/ 1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29"/>
                    <a:pt x="62" y="36"/>
                    <a:pt x="49" y="42"/>
                  </a:cubicBezTo>
                  <a:cubicBezTo>
                    <a:pt x="47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8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5" y="14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1" name="Data_Center"/>
            <p:cNvSpPr>
              <a:spLocks/>
            </p:cNvSpPr>
            <p:nvPr>
              <p:custDataLst>
                <p:tags r:id="rId505"/>
              </p:custDataLst>
            </p:nvPr>
          </p:nvSpPr>
          <p:spPr bwMode="auto">
            <a:xfrm>
              <a:off x="176" y="199"/>
              <a:ext cx="34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9 w 89"/>
                <a:gd name="T5" fmla="*/ 1 h 44"/>
                <a:gd name="T6" fmla="*/ 89 w 89"/>
                <a:gd name="T7" fmla="*/ 21 h 44"/>
                <a:gd name="T8" fmla="*/ 69 w 89"/>
                <a:gd name="T9" fmla="*/ 32 h 44"/>
                <a:gd name="T10" fmla="*/ 21 w 89"/>
                <a:gd name="T11" fmla="*/ 3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4" y="14"/>
                    <a:pt x="89" y="21"/>
                  </a:cubicBezTo>
                  <a:cubicBezTo>
                    <a:pt x="81" y="25"/>
                    <a:pt x="74" y="28"/>
                    <a:pt x="69" y="32"/>
                  </a:cubicBezTo>
                  <a:cubicBezTo>
                    <a:pt x="52" y="44"/>
                    <a:pt x="37" y="44"/>
                    <a:pt x="21" y="32"/>
                  </a:cubicBezTo>
                  <a:cubicBezTo>
                    <a:pt x="15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2" name="Data_Center"/>
            <p:cNvSpPr>
              <a:spLocks/>
            </p:cNvSpPr>
            <p:nvPr>
              <p:custDataLst>
                <p:tags r:id="rId506"/>
              </p:custDataLst>
            </p:nvPr>
          </p:nvSpPr>
          <p:spPr bwMode="auto">
            <a:xfrm>
              <a:off x="159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3" name="Data_Center"/>
            <p:cNvSpPr>
              <a:spLocks/>
            </p:cNvSpPr>
            <p:nvPr>
              <p:custDataLst>
                <p:tags r:id="rId507"/>
              </p:custDataLst>
            </p:nvPr>
          </p:nvSpPr>
          <p:spPr bwMode="auto">
            <a:xfrm>
              <a:off x="232" y="135"/>
              <a:ext cx="34" cy="16"/>
            </a:xfrm>
            <a:custGeom>
              <a:avLst/>
              <a:gdLst>
                <a:gd name="T0" fmla="*/ 0 w 90"/>
                <a:gd name="T1" fmla="*/ 21 h 43"/>
                <a:gd name="T2" fmla="*/ 42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7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5" y="14"/>
                    <a:pt x="90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4" name="Data_Center"/>
            <p:cNvSpPr>
              <a:spLocks/>
            </p:cNvSpPr>
            <p:nvPr>
              <p:custDataLst>
                <p:tags r:id="rId508"/>
              </p:custDataLst>
            </p:nvPr>
          </p:nvSpPr>
          <p:spPr bwMode="auto">
            <a:xfrm>
              <a:off x="194" y="190"/>
              <a:ext cx="34" cy="16"/>
            </a:xfrm>
            <a:custGeom>
              <a:avLst/>
              <a:gdLst>
                <a:gd name="T0" fmla="*/ 90 w 90"/>
                <a:gd name="T1" fmla="*/ 22 h 44"/>
                <a:gd name="T2" fmla="*/ 48 w 90"/>
                <a:gd name="T3" fmla="*/ 43 h 44"/>
                <a:gd name="T4" fmla="*/ 43 w 90"/>
                <a:gd name="T5" fmla="*/ 43 h 44"/>
                <a:gd name="T6" fmla="*/ 0 w 90"/>
                <a:gd name="T7" fmla="*/ 22 h 44"/>
                <a:gd name="T8" fmla="*/ 43 w 90"/>
                <a:gd name="T9" fmla="*/ 1 h 44"/>
                <a:gd name="T10" fmla="*/ 49 w 90"/>
                <a:gd name="T11" fmla="*/ 2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30"/>
                    <a:pt x="61" y="37"/>
                    <a:pt x="48" y="43"/>
                  </a:cubicBezTo>
                  <a:cubicBezTo>
                    <a:pt x="47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5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5" name="Data_Center"/>
            <p:cNvSpPr>
              <a:spLocks/>
            </p:cNvSpPr>
            <p:nvPr>
              <p:custDataLst>
                <p:tags r:id="rId509"/>
              </p:custDataLst>
            </p:nvPr>
          </p:nvSpPr>
          <p:spPr bwMode="auto">
            <a:xfrm>
              <a:off x="251" y="144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7 w 89"/>
                <a:gd name="T9" fmla="*/ 43 h 44"/>
                <a:gd name="T10" fmla="*/ 42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6" name="Data_Center"/>
            <p:cNvSpPr>
              <a:spLocks/>
            </p:cNvSpPr>
            <p:nvPr>
              <p:custDataLst>
                <p:tags r:id="rId510"/>
              </p:custDataLst>
            </p:nvPr>
          </p:nvSpPr>
          <p:spPr bwMode="auto">
            <a:xfrm>
              <a:off x="325" y="144"/>
              <a:ext cx="33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2 w 89"/>
                <a:gd name="T11" fmla="*/ 4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7" name="Data_Center"/>
            <p:cNvSpPr>
              <a:spLocks/>
            </p:cNvSpPr>
            <p:nvPr>
              <p:custDataLst>
                <p:tags r:id="rId511"/>
              </p:custDataLst>
            </p:nvPr>
          </p:nvSpPr>
          <p:spPr bwMode="auto">
            <a:xfrm>
              <a:off x="214" y="181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8" name="Data_Center"/>
            <p:cNvSpPr>
              <a:spLocks/>
            </p:cNvSpPr>
            <p:nvPr>
              <p:custDataLst>
                <p:tags r:id="rId512"/>
              </p:custDataLst>
            </p:nvPr>
          </p:nvSpPr>
          <p:spPr bwMode="auto">
            <a:xfrm>
              <a:off x="232" y="153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7 w 90"/>
                <a:gd name="T3" fmla="*/ 43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0"/>
                  </a:cubicBezTo>
                  <a:cubicBezTo>
                    <a:pt x="61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9" name="Data_Center"/>
            <p:cNvSpPr>
              <a:spLocks/>
            </p:cNvSpPr>
            <p:nvPr>
              <p:custDataLst>
                <p:tags r:id="rId513"/>
              </p:custDataLst>
            </p:nvPr>
          </p:nvSpPr>
          <p:spPr bwMode="auto">
            <a:xfrm>
              <a:off x="251" y="16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0" name="Data_Center"/>
            <p:cNvSpPr>
              <a:spLocks/>
            </p:cNvSpPr>
            <p:nvPr>
              <p:custDataLst>
                <p:tags r:id="rId514"/>
              </p:custDataLst>
            </p:nvPr>
          </p:nvSpPr>
          <p:spPr bwMode="auto">
            <a:xfrm>
              <a:off x="233" y="172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0 w 89"/>
                <a:gd name="T3" fmla="*/ 1 h 44"/>
                <a:gd name="T4" fmla="*/ 48 w 89"/>
                <a:gd name="T5" fmla="*/ 1 h 44"/>
                <a:gd name="T6" fmla="*/ 89 w 89"/>
                <a:gd name="T7" fmla="*/ 21 h 44"/>
                <a:gd name="T8" fmla="*/ 67 w 89"/>
                <a:gd name="T9" fmla="*/ 33 h 44"/>
                <a:gd name="T10" fmla="*/ 22 w 89"/>
                <a:gd name="T11" fmla="*/ 3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4" y="14"/>
                    <a:pt x="27" y="7"/>
                    <a:pt x="40" y="1"/>
                  </a:cubicBezTo>
                  <a:cubicBezTo>
                    <a:pt x="42" y="0"/>
                    <a:pt x="46" y="0"/>
                    <a:pt x="48" y="1"/>
                  </a:cubicBezTo>
                  <a:cubicBezTo>
                    <a:pt x="61" y="7"/>
                    <a:pt x="74" y="13"/>
                    <a:pt x="89" y="21"/>
                  </a:cubicBezTo>
                  <a:cubicBezTo>
                    <a:pt x="80" y="25"/>
                    <a:pt x="73" y="28"/>
                    <a:pt x="67" y="33"/>
                  </a:cubicBezTo>
                  <a:cubicBezTo>
                    <a:pt x="51" y="44"/>
                    <a:pt x="37" y="44"/>
                    <a:pt x="22" y="33"/>
                  </a:cubicBezTo>
                  <a:cubicBezTo>
                    <a:pt x="16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1" name="Data_Center"/>
            <p:cNvSpPr>
              <a:spLocks/>
            </p:cNvSpPr>
            <p:nvPr>
              <p:custDataLst>
                <p:tags r:id="rId515"/>
              </p:custDataLst>
            </p:nvPr>
          </p:nvSpPr>
          <p:spPr bwMode="auto">
            <a:xfrm>
              <a:off x="103" y="162"/>
              <a:ext cx="34" cy="17"/>
            </a:xfrm>
            <a:custGeom>
              <a:avLst/>
              <a:gdLst>
                <a:gd name="T0" fmla="*/ 89 w 89"/>
                <a:gd name="T1" fmla="*/ 23 h 45"/>
                <a:gd name="T2" fmla="*/ 47 w 89"/>
                <a:gd name="T3" fmla="*/ 44 h 45"/>
                <a:gd name="T4" fmla="*/ 41 w 89"/>
                <a:gd name="T5" fmla="*/ 43 h 45"/>
                <a:gd name="T6" fmla="*/ 0 w 89"/>
                <a:gd name="T7" fmla="*/ 23 h 45"/>
                <a:gd name="T8" fmla="*/ 22 w 89"/>
                <a:gd name="T9" fmla="*/ 11 h 45"/>
                <a:gd name="T10" fmla="*/ 68 w 89"/>
                <a:gd name="T11" fmla="*/ 12 h 45"/>
                <a:gd name="T12" fmla="*/ 89 w 89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5">
                  <a:moveTo>
                    <a:pt x="89" y="23"/>
                  </a:moveTo>
                  <a:cubicBezTo>
                    <a:pt x="74" y="30"/>
                    <a:pt x="61" y="37"/>
                    <a:pt x="47" y="44"/>
                  </a:cubicBezTo>
                  <a:cubicBezTo>
                    <a:pt x="45" y="45"/>
                    <a:pt x="43" y="44"/>
                    <a:pt x="41" y="43"/>
                  </a:cubicBezTo>
                  <a:cubicBezTo>
                    <a:pt x="28" y="37"/>
                    <a:pt x="15" y="30"/>
                    <a:pt x="0" y="23"/>
                  </a:cubicBezTo>
                  <a:cubicBezTo>
                    <a:pt x="8" y="19"/>
                    <a:pt x="16" y="16"/>
                    <a:pt x="22" y="11"/>
                  </a:cubicBezTo>
                  <a:cubicBezTo>
                    <a:pt x="38" y="0"/>
                    <a:pt x="52" y="1"/>
                    <a:pt x="68" y="12"/>
                  </a:cubicBezTo>
                  <a:cubicBezTo>
                    <a:pt x="74" y="16"/>
                    <a:pt x="81" y="18"/>
                    <a:pt x="89" y="2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2" name="Data_Center"/>
            <p:cNvSpPr>
              <a:spLocks/>
            </p:cNvSpPr>
            <p:nvPr>
              <p:custDataLst>
                <p:tags r:id="rId516"/>
              </p:custDataLst>
            </p:nvPr>
          </p:nvSpPr>
          <p:spPr bwMode="auto">
            <a:xfrm>
              <a:off x="342" y="154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3" name="Data_Center"/>
            <p:cNvSpPr>
              <a:spLocks/>
            </p:cNvSpPr>
            <p:nvPr>
              <p:custDataLst>
                <p:tags r:id="rId517"/>
              </p:custDataLst>
            </p:nvPr>
          </p:nvSpPr>
          <p:spPr bwMode="auto">
            <a:xfrm>
              <a:off x="306" y="154"/>
              <a:ext cx="34" cy="15"/>
            </a:xfrm>
            <a:custGeom>
              <a:avLst/>
              <a:gdLst>
                <a:gd name="T0" fmla="*/ 0 w 89"/>
                <a:gd name="T1" fmla="*/ 21 h 42"/>
                <a:gd name="T2" fmla="*/ 41 w 89"/>
                <a:gd name="T3" fmla="*/ 1 h 42"/>
                <a:gd name="T4" fmla="*/ 48 w 89"/>
                <a:gd name="T5" fmla="*/ 0 h 42"/>
                <a:gd name="T6" fmla="*/ 89 w 89"/>
                <a:gd name="T7" fmla="*/ 21 h 42"/>
                <a:gd name="T8" fmla="*/ 48 w 89"/>
                <a:gd name="T9" fmla="*/ 41 h 42"/>
                <a:gd name="T10" fmla="*/ 41 w 89"/>
                <a:gd name="T11" fmla="*/ 42 h 42"/>
                <a:gd name="T12" fmla="*/ 0 w 89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2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5" y="28"/>
                    <a:pt x="62" y="35"/>
                    <a:pt x="48" y="41"/>
                  </a:cubicBezTo>
                  <a:cubicBezTo>
                    <a:pt x="46" y="42"/>
                    <a:pt x="43" y="42"/>
                    <a:pt x="41" y="42"/>
                  </a:cubicBezTo>
                  <a:cubicBezTo>
                    <a:pt x="28" y="35"/>
                    <a:pt x="15" y="28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4" name="Data_Center"/>
            <p:cNvSpPr>
              <a:spLocks/>
            </p:cNvSpPr>
            <p:nvPr>
              <p:custDataLst>
                <p:tags r:id="rId518"/>
              </p:custDataLst>
            </p:nvPr>
          </p:nvSpPr>
          <p:spPr bwMode="auto">
            <a:xfrm>
              <a:off x="85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9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2" y="36"/>
                    <a:pt x="49" y="43"/>
                  </a:cubicBezTo>
                  <a:cubicBezTo>
                    <a:pt x="47" y="44"/>
                    <a:pt x="43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1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5" name="Data_Center"/>
            <p:cNvSpPr>
              <a:spLocks/>
            </p:cNvSpPr>
            <p:nvPr>
              <p:custDataLst>
                <p:tags r:id="rId519"/>
              </p:custDataLst>
            </p:nvPr>
          </p:nvSpPr>
          <p:spPr bwMode="auto">
            <a:xfrm>
              <a:off x="232" y="20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6" y="0"/>
                    <a:pt x="48" y="1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4" y="29"/>
                    <a:pt x="61" y="36"/>
                    <a:pt x="47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6" name="Data_Center"/>
            <p:cNvSpPr>
              <a:spLocks/>
            </p:cNvSpPr>
            <p:nvPr>
              <p:custDataLst>
                <p:tags r:id="rId520"/>
              </p:custDataLst>
            </p:nvPr>
          </p:nvSpPr>
          <p:spPr bwMode="auto">
            <a:xfrm>
              <a:off x="268" y="209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2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5"/>
                    <a:pt x="14" y="29"/>
                    <a:pt x="0" y="21"/>
                  </a:cubicBezTo>
                  <a:cubicBezTo>
                    <a:pt x="14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7" name="Data_Center"/>
            <p:cNvSpPr>
              <a:spLocks/>
            </p:cNvSpPr>
            <p:nvPr>
              <p:custDataLst>
                <p:tags r:id="rId521"/>
              </p:custDataLst>
            </p:nvPr>
          </p:nvSpPr>
          <p:spPr bwMode="auto">
            <a:xfrm>
              <a:off x="195" y="208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1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4"/>
                    <a:pt x="43" y="43"/>
                    <a:pt x="41" y="43"/>
                  </a:cubicBezTo>
                  <a:cubicBezTo>
                    <a:pt x="28" y="36"/>
                    <a:pt x="14" y="29"/>
                    <a:pt x="0" y="22"/>
                  </a:cubicBezTo>
                  <a:cubicBezTo>
                    <a:pt x="14" y="14"/>
                    <a:pt x="28" y="8"/>
                    <a:pt x="42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8" name="Data_Center"/>
            <p:cNvSpPr>
              <a:spLocks/>
            </p:cNvSpPr>
            <p:nvPr>
              <p:custDataLst>
                <p:tags r:id="rId522"/>
              </p:custDataLst>
            </p:nvPr>
          </p:nvSpPr>
          <p:spPr bwMode="auto">
            <a:xfrm>
              <a:off x="250" y="218"/>
              <a:ext cx="33" cy="16"/>
            </a:xfrm>
            <a:custGeom>
              <a:avLst/>
              <a:gdLst>
                <a:gd name="T0" fmla="*/ 0 w 89"/>
                <a:gd name="T1" fmla="*/ 22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2 h 43"/>
                <a:gd name="T8" fmla="*/ 48 w 89"/>
                <a:gd name="T9" fmla="*/ 43 h 43"/>
                <a:gd name="T10" fmla="*/ 41 w 89"/>
                <a:gd name="T11" fmla="*/ 42 h 43"/>
                <a:gd name="T12" fmla="*/ 0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9" name="Data_Center"/>
            <p:cNvSpPr>
              <a:spLocks/>
            </p:cNvSpPr>
            <p:nvPr>
              <p:custDataLst>
                <p:tags r:id="rId523"/>
              </p:custDataLst>
            </p:nvPr>
          </p:nvSpPr>
          <p:spPr bwMode="auto">
            <a:xfrm>
              <a:off x="122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1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0" y="37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7"/>
                    <a:pt x="15" y="30"/>
                    <a:pt x="0" y="22"/>
                  </a:cubicBezTo>
                  <a:cubicBezTo>
                    <a:pt x="15" y="15"/>
                    <a:pt x="28" y="8"/>
                    <a:pt x="41" y="1"/>
                  </a:cubicBezTo>
                  <a:cubicBezTo>
                    <a:pt x="43" y="0"/>
                    <a:pt x="47" y="1"/>
                    <a:pt x="49" y="2"/>
                  </a:cubicBezTo>
                  <a:cubicBezTo>
                    <a:pt x="61" y="8"/>
                    <a:pt x="74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0" name="Data_Center"/>
            <p:cNvSpPr>
              <a:spLocks/>
            </p:cNvSpPr>
            <p:nvPr>
              <p:custDataLst>
                <p:tags r:id="rId524"/>
              </p:custDataLst>
            </p:nvPr>
          </p:nvSpPr>
          <p:spPr bwMode="auto">
            <a:xfrm>
              <a:off x="196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1" name="Data_Center"/>
            <p:cNvSpPr>
              <a:spLocks/>
            </p:cNvSpPr>
            <p:nvPr>
              <p:custDataLst>
                <p:tags r:id="rId525"/>
              </p:custDataLst>
            </p:nvPr>
          </p:nvSpPr>
          <p:spPr bwMode="auto">
            <a:xfrm>
              <a:off x="286" y="200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5" y="29"/>
                    <a:pt x="62" y="36"/>
                    <a:pt x="48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5" y="0"/>
                    <a:pt x="47" y="1"/>
                    <a:pt x="48" y="1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2" name="Data_Center"/>
            <p:cNvSpPr>
              <a:spLocks/>
            </p:cNvSpPr>
            <p:nvPr>
              <p:custDataLst>
                <p:tags r:id="rId526"/>
              </p:custDataLst>
            </p:nvPr>
          </p:nvSpPr>
          <p:spPr bwMode="auto">
            <a:xfrm>
              <a:off x="214" y="125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1 w 89"/>
                <a:gd name="T11" fmla="*/ 42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5"/>
                    <a:pt x="28" y="8"/>
                    <a:pt x="42" y="1"/>
                  </a:cubicBezTo>
                  <a:cubicBezTo>
                    <a:pt x="43" y="1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3" y="43"/>
                    <a:pt x="41" y="42"/>
                  </a:cubicBezTo>
                  <a:cubicBezTo>
                    <a:pt x="27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3" name="Data_Center"/>
            <p:cNvSpPr>
              <a:spLocks/>
            </p:cNvSpPr>
            <p:nvPr>
              <p:custDataLst>
                <p:tags r:id="rId527"/>
              </p:custDataLst>
            </p:nvPr>
          </p:nvSpPr>
          <p:spPr bwMode="auto">
            <a:xfrm>
              <a:off x="213" y="19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8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4" name="Data_Center"/>
            <p:cNvSpPr>
              <a:spLocks/>
            </p:cNvSpPr>
            <p:nvPr>
              <p:custDataLst>
                <p:tags r:id="rId528"/>
              </p:custDataLst>
            </p:nvPr>
          </p:nvSpPr>
          <p:spPr bwMode="auto">
            <a:xfrm>
              <a:off x="214" y="162"/>
              <a:ext cx="34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5" name="Data_Center"/>
            <p:cNvSpPr>
              <a:spLocks/>
            </p:cNvSpPr>
            <p:nvPr>
              <p:custDataLst>
                <p:tags r:id="rId529"/>
              </p:custDataLst>
            </p:nvPr>
          </p:nvSpPr>
          <p:spPr bwMode="auto">
            <a:xfrm>
              <a:off x="232" y="227"/>
              <a:ext cx="33" cy="17"/>
            </a:xfrm>
            <a:custGeom>
              <a:avLst/>
              <a:gdLst>
                <a:gd name="T0" fmla="*/ 0 w 89"/>
                <a:gd name="T1" fmla="*/ 22 h 44"/>
                <a:gd name="T2" fmla="*/ 43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3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5" y="29"/>
                    <a:pt x="62" y="36"/>
                    <a:pt x="48" y="43"/>
                  </a:cubicBezTo>
                  <a:cubicBezTo>
                    <a:pt x="47" y="43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6" name="Data_Center"/>
            <p:cNvSpPr>
              <a:spLocks/>
            </p:cNvSpPr>
            <p:nvPr>
              <p:custDataLst>
                <p:tags r:id="rId530"/>
              </p:custDataLst>
            </p:nvPr>
          </p:nvSpPr>
          <p:spPr bwMode="auto">
            <a:xfrm>
              <a:off x="288" y="126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7 w 90"/>
                <a:gd name="T9" fmla="*/ 43 h 44"/>
                <a:gd name="T10" fmla="*/ 43 w 90"/>
                <a:gd name="T11" fmla="*/ 43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1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7" name="Data_Center"/>
            <p:cNvSpPr>
              <a:spLocks/>
            </p:cNvSpPr>
            <p:nvPr>
              <p:custDataLst>
                <p:tags r:id="rId531"/>
              </p:custDataLst>
            </p:nvPr>
          </p:nvSpPr>
          <p:spPr bwMode="auto">
            <a:xfrm>
              <a:off x="269" y="154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8 w 90"/>
                <a:gd name="T3" fmla="*/ 42 h 43"/>
                <a:gd name="T4" fmla="*/ 43 w 90"/>
                <a:gd name="T5" fmla="*/ 42 h 43"/>
                <a:gd name="T6" fmla="*/ 0 w 90"/>
                <a:gd name="T7" fmla="*/ 21 h 43"/>
                <a:gd name="T8" fmla="*/ 42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8"/>
                    <a:pt x="61" y="35"/>
                    <a:pt x="48" y="42"/>
                  </a:cubicBezTo>
                  <a:cubicBezTo>
                    <a:pt x="46" y="43"/>
                    <a:pt x="44" y="43"/>
                    <a:pt x="43" y="42"/>
                  </a:cubicBezTo>
                  <a:cubicBezTo>
                    <a:pt x="29" y="35"/>
                    <a:pt x="15" y="28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6" y="0"/>
                    <a:pt x="48" y="0"/>
                  </a:cubicBezTo>
                  <a:cubicBezTo>
                    <a:pt x="62" y="7"/>
                    <a:pt x="75" y="13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8" name="Data_Center"/>
            <p:cNvSpPr>
              <a:spLocks/>
            </p:cNvSpPr>
            <p:nvPr>
              <p:custDataLst>
                <p:tags r:id="rId532"/>
              </p:custDataLst>
            </p:nvPr>
          </p:nvSpPr>
          <p:spPr bwMode="auto">
            <a:xfrm>
              <a:off x="176" y="181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9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3 w 89"/>
                <a:gd name="T9" fmla="*/ 1 h 43"/>
                <a:gd name="T10" fmla="*/ 48 w 89"/>
                <a:gd name="T11" fmla="*/ 1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2" y="36"/>
                    <a:pt x="49" y="42"/>
                  </a:cubicBezTo>
                  <a:cubicBezTo>
                    <a:pt x="47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9" name="Data_Center"/>
            <p:cNvSpPr>
              <a:spLocks/>
            </p:cNvSpPr>
            <p:nvPr>
              <p:custDataLst>
                <p:tags r:id="rId533"/>
              </p:custDataLst>
            </p:nvPr>
          </p:nvSpPr>
          <p:spPr bwMode="auto">
            <a:xfrm>
              <a:off x="196" y="153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1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0" name="Data_Center"/>
            <p:cNvSpPr>
              <a:spLocks/>
            </p:cNvSpPr>
            <p:nvPr>
              <p:custDataLst>
                <p:tags r:id="rId534"/>
              </p:custDataLst>
            </p:nvPr>
          </p:nvSpPr>
          <p:spPr bwMode="auto">
            <a:xfrm>
              <a:off x="251" y="181"/>
              <a:ext cx="33" cy="16"/>
            </a:xfrm>
            <a:custGeom>
              <a:avLst/>
              <a:gdLst>
                <a:gd name="T0" fmla="*/ 0 w 90"/>
                <a:gd name="T1" fmla="*/ 21 h 43"/>
                <a:gd name="T2" fmla="*/ 41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6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90" y="21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1" name="Data_Center"/>
            <p:cNvSpPr>
              <a:spLocks/>
            </p:cNvSpPr>
            <p:nvPr>
              <p:custDataLst>
                <p:tags r:id="rId535"/>
              </p:custDataLst>
            </p:nvPr>
          </p:nvSpPr>
          <p:spPr bwMode="auto">
            <a:xfrm>
              <a:off x="288" y="144"/>
              <a:ext cx="34" cy="17"/>
            </a:xfrm>
            <a:custGeom>
              <a:avLst/>
              <a:gdLst>
                <a:gd name="T0" fmla="*/ 0 w 90"/>
                <a:gd name="T1" fmla="*/ 21 h 44"/>
                <a:gd name="T2" fmla="*/ 42 w 90"/>
                <a:gd name="T3" fmla="*/ 1 h 44"/>
                <a:gd name="T4" fmla="*/ 49 w 90"/>
                <a:gd name="T5" fmla="*/ 1 h 44"/>
                <a:gd name="T6" fmla="*/ 90 w 90"/>
                <a:gd name="T7" fmla="*/ 22 h 44"/>
                <a:gd name="T8" fmla="*/ 46 w 90"/>
                <a:gd name="T9" fmla="*/ 43 h 44"/>
                <a:gd name="T10" fmla="*/ 41 w 90"/>
                <a:gd name="T11" fmla="*/ 42 h 44"/>
                <a:gd name="T12" fmla="*/ 0 w 90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1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2" name="Data_Center"/>
            <p:cNvSpPr>
              <a:spLocks/>
            </p:cNvSpPr>
            <p:nvPr>
              <p:custDataLst>
                <p:tags r:id="rId536"/>
              </p:custDataLst>
            </p:nvPr>
          </p:nvSpPr>
          <p:spPr bwMode="auto">
            <a:xfrm>
              <a:off x="323" y="182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2 w 89"/>
                <a:gd name="T5" fmla="*/ 42 h 43"/>
                <a:gd name="T6" fmla="*/ 0 w 89"/>
                <a:gd name="T7" fmla="*/ 21 h 43"/>
                <a:gd name="T8" fmla="*/ 35 w 89"/>
                <a:gd name="T9" fmla="*/ 4 h 43"/>
                <a:gd name="T10" fmla="*/ 55 w 89"/>
                <a:gd name="T11" fmla="*/ 4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ubicBezTo>
                    <a:pt x="13" y="15"/>
                    <a:pt x="24" y="10"/>
                    <a:pt x="35" y="4"/>
                  </a:cubicBezTo>
                  <a:cubicBezTo>
                    <a:pt x="42" y="0"/>
                    <a:pt x="48" y="0"/>
                    <a:pt x="55" y="4"/>
                  </a:cubicBezTo>
                  <a:cubicBezTo>
                    <a:pt x="65" y="10"/>
                    <a:pt x="76" y="15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3" name="Data_Center"/>
            <p:cNvSpPr>
              <a:spLocks/>
            </p:cNvSpPr>
            <p:nvPr>
              <p:custDataLst>
                <p:tags r:id="rId537"/>
              </p:custDataLst>
            </p:nvPr>
          </p:nvSpPr>
          <p:spPr bwMode="auto">
            <a:xfrm>
              <a:off x="103" y="181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3 w 89"/>
                <a:gd name="T5" fmla="*/ 43 h 43"/>
                <a:gd name="T6" fmla="*/ 0 w 89"/>
                <a:gd name="T7" fmla="*/ 21 h 43"/>
                <a:gd name="T8" fmla="*/ 42 w 89"/>
                <a:gd name="T9" fmla="*/ 1 h 43"/>
                <a:gd name="T10" fmla="*/ 47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4" name="Data_Center"/>
            <p:cNvSpPr>
              <a:spLocks/>
            </p:cNvSpPr>
            <p:nvPr>
              <p:custDataLst>
                <p:tags r:id="rId538"/>
              </p:custDataLst>
            </p:nvPr>
          </p:nvSpPr>
          <p:spPr bwMode="auto">
            <a:xfrm>
              <a:off x="158" y="190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4 w 89"/>
                <a:gd name="T5" fmla="*/ 43 h 43"/>
                <a:gd name="T6" fmla="*/ 0 w 89"/>
                <a:gd name="T7" fmla="*/ 21 h 43"/>
                <a:gd name="T8" fmla="*/ 42 w 89"/>
                <a:gd name="T9" fmla="*/ 0 h 43"/>
                <a:gd name="T10" fmla="*/ 49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7" y="43"/>
                    <a:pt x="45" y="43"/>
                    <a:pt x="44" y="43"/>
                  </a:cubicBezTo>
                  <a:cubicBezTo>
                    <a:pt x="30" y="36"/>
                    <a:pt x="16" y="29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5" name="Data_Center"/>
            <p:cNvSpPr>
              <a:spLocks/>
            </p:cNvSpPr>
            <p:nvPr>
              <p:custDataLst>
                <p:tags r:id="rId539"/>
              </p:custDataLst>
            </p:nvPr>
          </p:nvSpPr>
          <p:spPr bwMode="auto">
            <a:xfrm>
              <a:off x="342" y="17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0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6" name="Data_Center"/>
            <p:cNvSpPr>
              <a:spLocks/>
            </p:cNvSpPr>
            <p:nvPr>
              <p:custDataLst>
                <p:tags r:id="rId540"/>
              </p:custDataLst>
            </p:nvPr>
          </p:nvSpPr>
          <p:spPr bwMode="auto">
            <a:xfrm>
              <a:off x="214" y="144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8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3 w 89"/>
                <a:gd name="T9" fmla="*/ 1 h 43"/>
                <a:gd name="T10" fmla="*/ 49 w 89"/>
                <a:gd name="T11" fmla="*/ 2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ubicBezTo>
                    <a:pt x="16" y="14"/>
                    <a:pt x="29" y="7"/>
                    <a:pt x="43" y="1"/>
                  </a:cubicBezTo>
                  <a:cubicBezTo>
                    <a:pt x="45" y="0"/>
                    <a:pt x="47" y="1"/>
                    <a:pt x="49" y="2"/>
                  </a:cubicBezTo>
                  <a:cubicBezTo>
                    <a:pt x="62" y="8"/>
                    <a:pt x="75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7" name="Data_Center"/>
            <p:cNvSpPr>
              <a:spLocks/>
            </p:cNvSpPr>
            <p:nvPr>
              <p:custDataLst>
                <p:tags r:id="rId541"/>
              </p:custDataLst>
            </p:nvPr>
          </p:nvSpPr>
          <p:spPr bwMode="auto">
            <a:xfrm>
              <a:off x="178" y="144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1 w 89"/>
                <a:gd name="T11" fmla="*/ 4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8" name="Data_Center"/>
            <p:cNvSpPr>
              <a:spLocks/>
            </p:cNvSpPr>
            <p:nvPr>
              <p:custDataLst>
                <p:tags r:id="rId542"/>
              </p:custDataLst>
            </p:nvPr>
          </p:nvSpPr>
          <p:spPr bwMode="auto">
            <a:xfrm>
              <a:off x="306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2"/>
                  </a:cubicBezTo>
                  <a:cubicBezTo>
                    <a:pt x="46" y="43"/>
                    <a:pt x="44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9" name="Data_Center"/>
            <p:cNvSpPr>
              <a:spLocks/>
            </p:cNvSpPr>
            <p:nvPr>
              <p:custDataLst>
                <p:tags r:id="rId543"/>
              </p:custDataLst>
            </p:nvPr>
          </p:nvSpPr>
          <p:spPr bwMode="auto">
            <a:xfrm>
              <a:off x="232" y="190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8 w 90"/>
                <a:gd name="T9" fmla="*/ 43 h 44"/>
                <a:gd name="T10" fmla="*/ 42 w 90"/>
                <a:gd name="T11" fmla="*/ 42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9" y="8"/>
                    <a:pt x="42" y="1"/>
                  </a:cubicBezTo>
                  <a:cubicBezTo>
                    <a:pt x="44" y="1"/>
                    <a:pt x="47" y="0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4"/>
                    <a:pt x="43" y="43"/>
                    <a:pt x="42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0" name="Data_Center"/>
            <p:cNvSpPr>
              <a:spLocks/>
            </p:cNvSpPr>
            <p:nvPr>
              <p:custDataLst>
                <p:tags r:id="rId544"/>
              </p:custDataLst>
            </p:nvPr>
          </p:nvSpPr>
          <p:spPr bwMode="auto">
            <a:xfrm>
              <a:off x="269" y="172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1" name="Data_Center"/>
            <p:cNvSpPr>
              <a:spLocks/>
            </p:cNvSpPr>
            <p:nvPr>
              <p:custDataLst>
                <p:tags r:id="rId545"/>
              </p:custDataLst>
            </p:nvPr>
          </p:nvSpPr>
          <p:spPr bwMode="auto">
            <a:xfrm>
              <a:off x="305" y="191"/>
              <a:ext cx="33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2" name="Data_Center"/>
            <p:cNvSpPr>
              <a:spLocks/>
            </p:cNvSpPr>
            <p:nvPr>
              <p:custDataLst>
                <p:tags r:id="rId546"/>
              </p:custDataLst>
            </p:nvPr>
          </p:nvSpPr>
          <p:spPr bwMode="auto">
            <a:xfrm>
              <a:off x="251" y="107"/>
              <a:ext cx="33" cy="17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3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4" y="29"/>
                    <a:pt x="60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3" name="Data_Center"/>
            <p:cNvSpPr>
              <a:spLocks/>
            </p:cNvSpPr>
            <p:nvPr>
              <p:custDataLst>
                <p:tags r:id="rId547"/>
              </p:custDataLst>
            </p:nvPr>
          </p:nvSpPr>
          <p:spPr bwMode="auto">
            <a:xfrm>
              <a:off x="196" y="135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9 w 90"/>
                <a:gd name="T3" fmla="*/ 42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1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9"/>
                    <a:pt x="62" y="35"/>
                    <a:pt x="49" y="42"/>
                  </a:cubicBezTo>
                  <a:cubicBezTo>
                    <a:pt x="47" y="43"/>
                    <a:pt x="44" y="43"/>
                    <a:pt x="42" y="42"/>
                  </a:cubicBezTo>
                  <a:cubicBezTo>
                    <a:pt x="29" y="35"/>
                    <a:pt x="16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1"/>
                  </a:cubicBezTo>
                  <a:cubicBezTo>
                    <a:pt x="62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94" name="Data_Center"/>
          <p:cNvGrpSpPr>
            <a:grpSpLocks noChangeAspect="1"/>
          </p:cNvGrpSpPr>
          <p:nvPr>
            <p:custDataLst>
              <p:tags r:id="rId11"/>
            </p:custDataLst>
          </p:nvPr>
        </p:nvGrpSpPr>
        <p:grpSpPr bwMode="auto">
          <a:xfrm>
            <a:off x="3779912" y="4804855"/>
            <a:ext cx="490345" cy="542925"/>
            <a:chOff x="48" y="21"/>
            <a:chExt cx="401" cy="444"/>
          </a:xfrm>
          <a:solidFill>
            <a:schemeClr val="accent1"/>
          </a:solidFill>
        </p:grpSpPr>
        <p:grpSp>
          <p:nvGrpSpPr>
            <p:cNvPr id="2495" name="Group 1991"/>
            <p:cNvGrpSpPr>
              <a:grpSpLocks/>
            </p:cNvGrpSpPr>
            <p:nvPr/>
          </p:nvGrpSpPr>
          <p:grpSpPr bwMode="auto">
            <a:xfrm>
              <a:off x="48" y="21"/>
              <a:ext cx="401" cy="444"/>
              <a:chOff x="48" y="21"/>
              <a:chExt cx="401" cy="444"/>
            </a:xfrm>
            <a:grpFill/>
          </p:grpSpPr>
          <p:sp>
            <p:nvSpPr>
              <p:cNvPr id="2541" name="Data_Center"/>
              <p:cNvSpPr>
                <a:spLocks noEditPoints="1"/>
              </p:cNvSpPr>
              <p:nvPr>
                <p:custDataLst>
                  <p:tags r:id="rId303"/>
                </p:custDataLst>
              </p:nvPr>
            </p:nvSpPr>
            <p:spPr bwMode="auto">
              <a:xfrm>
                <a:off x="48" y="21"/>
                <a:ext cx="401" cy="444"/>
              </a:xfrm>
              <a:custGeom>
                <a:avLst/>
                <a:gdLst>
                  <a:gd name="T0" fmla="*/ 391 w 1069"/>
                  <a:gd name="T1" fmla="*/ 874 h 1178"/>
                  <a:gd name="T2" fmla="*/ 727 w 1069"/>
                  <a:gd name="T3" fmla="*/ 1078 h 1178"/>
                  <a:gd name="T4" fmla="*/ 724 w 1069"/>
                  <a:gd name="T5" fmla="*/ 787 h 1178"/>
                  <a:gd name="T6" fmla="*/ 824 w 1069"/>
                  <a:gd name="T7" fmla="*/ 801 h 1178"/>
                  <a:gd name="T8" fmla="*/ 830 w 1069"/>
                  <a:gd name="T9" fmla="*/ 621 h 1178"/>
                  <a:gd name="T10" fmla="*/ 99 w 1069"/>
                  <a:gd name="T11" fmla="*/ 718 h 1178"/>
                  <a:gd name="T12" fmla="*/ 878 w 1069"/>
                  <a:gd name="T13" fmla="*/ 589 h 1178"/>
                  <a:gd name="T14" fmla="*/ 190 w 1069"/>
                  <a:gd name="T15" fmla="*/ 527 h 1178"/>
                  <a:gd name="T16" fmla="*/ 150 w 1069"/>
                  <a:gd name="T17" fmla="*/ 567 h 1178"/>
                  <a:gd name="T18" fmla="*/ 335 w 1069"/>
                  <a:gd name="T19" fmla="*/ 1028 h 1178"/>
                  <a:gd name="T20" fmla="*/ 239 w 1069"/>
                  <a:gd name="T21" fmla="*/ 911 h 1178"/>
                  <a:gd name="T22" fmla="*/ 99 w 1069"/>
                  <a:gd name="T23" fmla="*/ 956 h 1178"/>
                  <a:gd name="T24" fmla="*/ 922 w 1069"/>
                  <a:gd name="T25" fmla="*/ 931 h 1178"/>
                  <a:gd name="T26" fmla="*/ 239 w 1069"/>
                  <a:gd name="T27" fmla="*/ 1030 h 1178"/>
                  <a:gd name="T28" fmla="*/ 139 w 1069"/>
                  <a:gd name="T29" fmla="*/ 746 h 1178"/>
                  <a:gd name="T30" fmla="*/ 930 w 1069"/>
                  <a:gd name="T31" fmla="*/ 927 h 1178"/>
                  <a:gd name="T32" fmla="*/ 727 w 1069"/>
                  <a:gd name="T33" fmla="*/ 910 h 1178"/>
                  <a:gd name="T34" fmla="*/ 382 w 1069"/>
                  <a:gd name="T35" fmla="*/ 689 h 1178"/>
                  <a:gd name="T36" fmla="*/ 675 w 1069"/>
                  <a:gd name="T37" fmla="*/ 870 h 1178"/>
                  <a:gd name="T38" fmla="*/ 286 w 1069"/>
                  <a:gd name="T39" fmla="*/ 1053 h 1178"/>
                  <a:gd name="T40" fmla="*/ 678 w 1069"/>
                  <a:gd name="T41" fmla="*/ 625 h 1178"/>
                  <a:gd name="T42" fmla="*/ 638 w 1069"/>
                  <a:gd name="T43" fmla="*/ 775 h 1178"/>
                  <a:gd name="T44" fmla="*/ 635 w 1069"/>
                  <a:gd name="T45" fmla="*/ 1010 h 1178"/>
                  <a:gd name="T46" fmla="*/ 580 w 1069"/>
                  <a:gd name="T47" fmla="*/ 675 h 1178"/>
                  <a:gd name="T48" fmla="*/ 335 w 1069"/>
                  <a:gd name="T49" fmla="*/ 693 h 1178"/>
                  <a:gd name="T50" fmla="*/ 824 w 1069"/>
                  <a:gd name="T51" fmla="*/ 921 h 1178"/>
                  <a:gd name="T52" fmla="*/ 332 w 1069"/>
                  <a:gd name="T53" fmla="*/ 964 h 1178"/>
                  <a:gd name="T54" fmla="*/ 142 w 1069"/>
                  <a:gd name="T55" fmla="*/ 921 h 1178"/>
                  <a:gd name="T56" fmla="*/ 824 w 1069"/>
                  <a:gd name="T57" fmla="*/ 1031 h 1178"/>
                  <a:gd name="T58" fmla="*/ 244 w 1069"/>
                  <a:gd name="T59" fmla="*/ 790 h 1178"/>
                  <a:gd name="T60" fmla="*/ 190 w 1069"/>
                  <a:gd name="T61" fmla="*/ 767 h 1178"/>
                  <a:gd name="T62" fmla="*/ 244 w 1069"/>
                  <a:gd name="T63" fmla="*/ 500 h 1178"/>
                  <a:gd name="T64" fmla="*/ 332 w 1069"/>
                  <a:gd name="T65" fmla="*/ 545 h 1178"/>
                  <a:gd name="T66" fmla="*/ 930 w 1069"/>
                  <a:gd name="T67" fmla="*/ 567 h 1178"/>
                  <a:gd name="T68" fmla="*/ 403 w 1069"/>
                  <a:gd name="T69" fmla="*/ 635 h 1178"/>
                  <a:gd name="T70" fmla="*/ 834 w 1069"/>
                  <a:gd name="T71" fmla="*/ 737 h 1178"/>
                  <a:gd name="T72" fmla="*/ 538 w 1069"/>
                  <a:gd name="T73" fmla="*/ 880 h 1178"/>
                  <a:gd name="T74" fmla="*/ 440 w 1069"/>
                  <a:gd name="T75" fmla="*/ 839 h 1178"/>
                  <a:gd name="T76" fmla="*/ 775 w 1069"/>
                  <a:gd name="T77" fmla="*/ 875 h 1178"/>
                  <a:gd name="T78" fmla="*/ 834 w 1069"/>
                  <a:gd name="T79" fmla="*/ 857 h 1178"/>
                  <a:gd name="T80" fmla="*/ 538 w 1069"/>
                  <a:gd name="T81" fmla="*/ 1058 h 1178"/>
                  <a:gd name="T82" fmla="*/ 538 w 1069"/>
                  <a:gd name="T83" fmla="*/ 1067 h 1178"/>
                  <a:gd name="T84" fmla="*/ 287 w 1069"/>
                  <a:gd name="T85" fmla="*/ 418 h 1178"/>
                  <a:gd name="T86" fmla="*/ 286 w 1069"/>
                  <a:gd name="T87" fmla="*/ 372 h 1178"/>
                  <a:gd name="T88" fmla="*/ 920 w 1069"/>
                  <a:gd name="T89" fmla="*/ 398 h 1178"/>
                  <a:gd name="T90" fmla="*/ 394 w 1069"/>
                  <a:gd name="T91" fmla="*/ 417 h 1178"/>
                  <a:gd name="T92" fmla="*/ 336 w 1069"/>
                  <a:gd name="T93" fmla="*/ 540 h 1178"/>
                  <a:gd name="T94" fmla="*/ 627 w 1069"/>
                  <a:gd name="T95" fmla="*/ 593 h 1178"/>
                  <a:gd name="T96" fmla="*/ 585 w 1069"/>
                  <a:gd name="T97" fmla="*/ 517 h 1178"/>
                  <a:gd name="T98" fmla="*/ 687 w 1069"/>
                  <a:gd name="T99" fmla="*/ 377 h 1178"/>
                  <a:gd name="T100" fmla="*/ 635 w 1069"/>
                  <a:gd name="T101" fmla="*/ 545 h 1178"/>
                  <a:gd name="T102" fmla="*/ 920 w 1069"/>
                  <a:gd name="T103" fmla="*/ 447 h 1178"/>
                  <a:gd name="T104" fmla="*/ 339 w 1069"/>
                  <a:gd name="T105" fmla="*/ 303 h 1178"/>
                  <a:gd name="T106" fmla="*/ 785 w 1069"/>
                  <a:gd name="T107" fmla="*/ 328 h 1178"/>
                  <a:gd name="T108" fmla="*/ 581 w 1069"/>
                  <a:gd name="T109" fmla="*/ 421 h 1178"/>
                  <a:gd name="T110" fmla="*/ 142 w 1069"/>
                  <a:gd name="T111" fmla="*/ 400 h 1178"/>
                  <a:gd name="T112" fmla="*/ 579 w 1069"/>
                  <a:gd name="T113" fmla="*/ 565 h 1178"/>
                  <a:gd name="T114" fmla="*/ 443 w 1069"/>
                  <a:gd name="T115" fmla="*/ 299 h 1178"/>
                  <a:gd name="T116" fmla="*/ 489 w 1069"/>
                  <a:gd name="T117" fmla="*/ 569 h 1178"/>
                  <a:gd name="T118" fmla="*/ 442 w 1069"/>
                  <a:gd name="T119" fmla="*/ 393 h 1178"/>
                  <a:gd name="T120" fmla="*/ 191 w 1069"/>
                  <a:gd name="T121" fmla="*/ 467 h 1178"/>
                  <a:gd name="T122" fmla="*/ 435 w 1069"/>
                  <a:gd name="T123" fmla="*/ 348 h 1178"/>
                  <a:gd name="T124" fmla="*/ 726 w 1069"/>
                  <a:gd name="T125" fmla="*/ 451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1178">
                    <a:moveTo>
                      <a:pt x="1069" y="306"/>
                    </a:moveTo>
                    <a:cubicBezTo>
                      <a:pt x="1067" y="305"/>
                      <a:pt x="1066" y="304"/>
                      <a:pt x="1065" y="303"/>
                    </a:cubicBezTo>
                    <a:cubicBezTo>
                      <a:pt x="894" y="203"/>
                      <a:pt x="723" y="103"/>
                      <a:pt x="552" y="3"/>
                    </a:cubicBezTo>
                    <a:cubicBezTo>
                      <a:pt x="547" y="0"/>
                      <a:pt x="543" y="1"/>
                      <a:pt x="539" y="3"/>
                    </a:cubicBezTo>
                    <a:cubicBezTo>
                      <a:pt x="362" y="103"/>
                      <a:pt x="184" y="202"/>
                      <a:pt x="7" y="302"/>
                    </a:cubicBezTo>
                    <a:cubicBezTo>
                      <a:pt x="5" y="303"/>
                      <a:pt x="3" y="304"/>
                      <a:pt x="0" y="306"/>
                    </a:cubicBezTo>
                    <a:cubicBezTo>
                      <a:pt x="18" y="337"/>
                      <a:pt x="35" y="367"/>
                      <a:pt x="52" y="397"/>
                    </a:cubicBezTo>
                    <a:cubicBezTo>
                      <a:pt x="55" y="395"/>
                      <a:pt x="58" y="394"/>
                      <a:pt x="60" y="393"/>
                    </a:cubicBezTo>
                    <a:cubicBezTo>
                      <a:pt x="219" y="304"/>
                      <a:pt x="378" y="215"/>
                      <a:pt x="537" y="125"/>
                    </a:cubicBezTo>
                    <a:cubicBezTo>
                      <a:pt x="542" y="122"/>
                      <a:pt x="546" y="122"/>
                      <a:pt x="551" y="125"/>
                    </a:cubicBezTo>
                    <a:cubicBezTo>
                      <a:pt x="676" y="198"/>
                      <a:pt x="800" y="271"/>
                      <a:pt x="925" y="344"/>
                    </a:cubicBezTo>
                    <a:cubicBezTo>
                      <a:pt x="955" y="361"/>
                      <a:pt x="985" y="379"/>
                      <a:pt x="1016" y="397"/>
                    </a:cubicBezTo>
                    <a:cubicBezTo>
                      <a:pt x="1034" y="367"/>
                      <a:pt x="1051" y="337"/>
                      <a:pt x="1069" y="306"/>
                    </a:cubicBezTo>
                    <a:close/>
                    <a:moveTo>
                      <a:pt x="435" y="1129"/>
                    </a:moveTo>
                    <a:cubicBezTo>
                      <a:pt x="435" y="1111"/>
                      <a:pt x="435" y="1094"/>
                      <a:pt x="435" y="1078"/>
                    </a:cubicBezTo>
                    <a:cubicBezTo>
                      <a:pt x="435" y="1077"/>
                      <a:pt x="434" y="1074"/>
                      <a:pt x="433" y="1074"/>
                    </a:cubicBezTo>
                    <a:cubicBezTo>
                      <a:pt x="419" y="1067"/>
                      <a:pt x="406" y="1060"/>
                      <a:pt x="390" y="1052"/>
                    </a:cubicBezTo>
                    <a:cubicBezTo>
                      <a:pt x="390" y="1069"/>
                      <a:pt x="390" y="1085"/>
                      <a:pt x="390" y="1100"/>
                    </a:cubicBezTo>
                    <a:cubicBezTo>
                      <a:pt x="390" y="1103"/>
                      <a:pt x="392" y="1107"/>
                      <a:pt x="394" y="1108"/>
                    </a:cubicBezTo>
                    <a:cubicBezTo>
                      <a:pt x="407" y="1115"/>
                      <a:pt x="420" y="1121"/>
                      <a:pt x="435" y="1129"/>
                    </a:cubicBezTo>
                    <a:close/>
                    <a:moveTo>
                      <a:pt x="391" y="874"/>
                    </a:moveTo>
                    <a:cubicBezTo>
                      <a:pt x="391" y="891"/>
                      <a:pt x="390" y="907"/>
                      <a:pt x="391" y="923"/>
                    </a:cubicBezTo>
                    <a:cubicBezTo>
                      <a:pt x="391" y="925"/>
                      <a:pt x="392" y="928"/>
                      <a:pt x="393" y="929"/>
                    </a:cubicBezTo>
                    <a:cubicBezTo>
                      <a:pt x="406" y="936"/>
                      <a:pt x="420" y="942"/>
                      <a:pt x="435" y="950"/>
                    </a:cubicBezTo>
                    <a:cubicBezTo>
                      <a:pt x="435" y="931"/>
                      <a:pt x="435" y="915"/>
                      <a:pt x="435" y="899"/>
                    </a:cubicBezTo>
                    <a:cubicBezTo>
                      <a:pt x="435" y="897"/>
                      <a:pt x="433" y="895"/>
                      <a:pt x="432" y="894"/>
                    </a:cubicBezTo>
                    <a:cubicBezTo>
                      <a:pt x="419" y="888"/>
                      <a:pt x="405" y="881"/>
                      <a:pt x="391" y="874"/>
                    </a:cubicBezTo>
                    <a:close/>
                    <a:moveTo>
                      <a:pt x="434" y="770"/>
                    </a:moveTo>
                    <a:cubicBezTo>
                      <a:pt x="434" y="752"/>
                      <a:pt x="434" y="736"/>
                      <a:pt x="434" y="720"/>
                    </a:cubicBezTo>
                    <a:cubicBezTo>
                      <a:pt x="434" y="718"/>
                      <a:pt x="433" y="715"/>
                      <a:pt x="431" y="714"/>
                    </a:cubicBezTo>
                    <a:cubicBezTo>
                      <a:pt x="418" y="707"/>
                      <a:pt x="405" y="701"/>
                      <a:pt x="390" y="693"/>
                    </a:cubicBezTo>
                    <a:cubicBezTo>
                      <a:pt x="390" y="711"/>
                      <a:pt x="390" y="726"/>
                      <a:pt x="390" y="741"/>
                    </a:cubicBezTo>
                    <a:cubicBezTo>
                      <a:pt x="391" y="744"/>
                      <a:pt x="392" y="749"/>
                      <a:pt x="395" y="750"/>
                    </a:cubicBezTo>
                    <a:cubicBezTo>
                      <a:pt x="407" y="757"/>
                      <a:pt x="420" y="763"/>
                      <a:pt x="434" y="770"/>
                    </a:cubicBezTo>
                    <a:close/>
                    <a:moveTo>
                      <a:pt x="971" y="727"/>
                    </a:moveTo>
                    <a:cubicBezTo>
                      <a:pt x="956" y="734"/>
                      <a:pt x="944" y="741"/>
                      <a:pt x="931" y="747"/>
                    </a:cubicBezTo>
                    <a:cubicBezTo>
                      <a:pt x="930" y="748"/>
                      <a:pt x="928" y="750"/>
                      <a:pt x="928" y="751"/>
                    </a:cubicBezTo>
                    <a:cubicBezTo>
                      <a:pt x="927" y="768"/>
                      <a:pt x="927" y="785"/>
                      <a:pt x="927" y="803"/>
                    </a:cubicBezTo>
                    <a:cubicBezTo>
                      <a:pt x="941" y="796"/>
                      <a:pt x="954" y="790"/>
                      <a:pt x="967" y="784"/>
                    </a:cubicBezTo>
                    <a:cubicBezTo>
                      <a:pt x="969" y="783"/>
                      <a:pt x="971" y="780"/>
                      <a:pt x="971" y="778"/>
                    </a:cubicBezTo>
                    <a:cubicBezTo>
                      <a:pt x="971" y="761"/>
                      <a:pt x="971" y="745"/>
                      <a:pt x="971" y="727"/>
                    </a:cubicBezTo>
                    <a:close/>
                    <a:moveTo>
                      <a:pt x="287" y="695"/>
                    </a:moveTo>
                    <a:cubicBezTo>
                      <a:pt x="287" y="680"/>
                      <a:pt x="286" y="668"/>
                      <a:pt x="287" y="655"/>
                    </a:cubicBezTo>
                    <a:cubicBezTo>
                      <a:pt x="288" y="644"/>
                      <a:pt x="285" y="638"/>
                      <a:pt x="275" y="635"/>
                    </a:cubicBezTo>
                    <a:cubicBezTo>
                      <a:pt x="265" y="631"/>
                      <a:pt x="255" y="625"/>
                      <a:pt x="244" y="619"/>
                    </a:cubicBezTo>
                    <a:cubicBezTo>
                      <a:pt x="244" y="637"/>
                      <a:pt x="244" y="653"/>
                      <a:pt x="244" y="669"/>
                    </a:cubicBezTo>
                    <a:cubicBezTo>
                      <a:pt x="244" y="672"/>
                      <a:pt x="246" y="675"/>
                      <a:pt x="247" y="676"/>
                    </a:cubicBezTo>
                    <a:cubicBezTo>
                      <a:pt x="260" y="682"/>
                      <a:pt x="273" y="688"/>
                      <a:pt x="287" y="695"/>
                    </a:cubicBezTo>
                    <a:close/>
                    <a:moveTo>
                      <a:pt x="727" y="1029"/>
                    </a:moveTo>
                    <a:cubicBezTo>
                      <a:pt x="713" y="1036"/>
                      <a:pt x="700" y="1042"/>
                      <a:pt x="687" y="1049"/>
                    </a:cubicBezTo>
                    <a:cubicBezTo>
                      <a:pt x="685" y="1050"/>
                      <a:pt x="684" y="1052"/>
                      <a:pt x="684" y="1054"/>
                    </a:cubicBezTo>
                    <a:cubicBezTo>
                      <a:pt x="684" y="1071"/>
                      <a:pt x="684" y="1087"/>
                      <a:pt x="684" y="1104"/>
                    </a:cubicBezTo>
                    <a:cubicBezTo>
                      <a:pt x="698" y="1097"/>
                      <a:pt x="711" y="1091"/>
                      <a:pt x="725" y="1084"/>
                    </a:cubicBezTo>
                    <a:cubicBezTo>
                      <a:pt x="726" y="1083"/>
                      <a:pt x="727" y="1080"/>
                      <a:pt x="727" y="1078"/>
                    </a:cubicBezTo>
                    <a:cubicBezTo>
                      <a:pt x="727" y="1062"/>
                      <a:pt x="727" y="1046"/>
                      <a:pt x="727" y="1029"/>
                    </a:cubicBezTo>
                    <a:close/>
                    <a:moveTo>
                      <a:pt x="678" y="874"/>
                    </a:moveTo>
                    <a:cubicBezTo>
                      <a:pt x="663" y="881"/>
                      <a:pt x="650" y="887"/>
                      <a:pt x="637" y="894"/>
                    </a:cubicBezTo>
                    <a:cubicBezTo>
                      <a:pt x="636" y="895"/>
                      <a:pt x="635" y="897"/>
                      <a:pt x="635" y="898"/>
                    </a:cubicBezTo>
                    <a:cubicBezTo>
                      <a:pt x="635" y="915"/>
                      <a:pt x="635" y="931"/>
                      <a:pt x="635" y="949"/>
                    </a:cubicBezTo>
                    <a:cubicBezTo>
                      <a:pt x="649" y="942"/>
                      <a:pt x="662" y="936"/>
                      <a:pt x="675" y="929"/>
                    </a:cubicBezTo>
                    <a:cubicBezTo>
                      <a:pt x="677" y="928"/>
                      <a:pt x="678" y="926"/>
                      <a:pt x="678" y="924"/>
                    </a:cubicBezTo>
                    <a:cubicBezTo>
                      <a:pt x="678" y="908"/>
                      <a:pt x="678" y="892"/>
                      <a:pt x="678" y="874"/>
                    </a:cubicBezTo>
                    <a:close/>
                    <a:moveTo>
                      <a:pt x="384" y="924"/>
                    </a:moveTo>
                    <a:cubicBezTo>
                      <a:pt x="384" y="906"/>
                      <a:pt x="384" y="890"/>
                      <a:pt x="384" y="874"/>
                    </a:cubicBezTo>
                    <a:cubicBezTo>
                      <a:pt x="384" y="872"/>
                      <a:pt x="383" y="870"/>
                      <a:pt x="381" y="869"/>
                    </a:cubicBezTo>
                    <a:cubicBezTo>
                      <a:pt x="368" y="862"/>
                      <a:pt x="355" y="855"/>
                      <a:pt x="341" y="848"/>
                    </a:cubicBezTo>
                    <a:cubicBezTo>
                      <a:pt x="341" y="866"/>
                      <a:pt x="341" y="882"/>
                      <a:pt x="341" y="898"/>
                    </a:cubicBezTo>
                    <a:cubicBezTo>
                      <a:pt x="341" y="900"/>
                      <a:pt x="343" y="903"/>
                      <a:pt x="344" y="904"/>
                    </a:cubicBezTo>
                    <a:cubicBezTo>
                      <a:pt x="357" y="911"/>
                      <a:pt x="370" y="917"/>
                      <a:pt x="384" y="924"/>
                    </a:cubicBezTo>
                    <a:close/>
                    <a:moveTo>
                      <a:pt x="727" y="790"/>
                    </a:moveTo>
                    <a:cubicBezTo>
                      <a:pt x="713" y="798"/>
                      <a:pt x="700" y="804"/>
                      <a:pt x="686" y="811"/>
                    </a:cubicBezTo>
                    <a:cubicBezTo>
                      <a:pt x="685" y="811"/>
                      <a:pt x="684" y="814"/>
                      <a:pt x="684" y="815"/>
                    </a:cubicBezTo>
                    <a:cubicBezTo>
                      <a:pt x="684" y="832"/>
                      <a:pt x="684" y="848"/>
                      <a:pt x="684" y="866"/>
                    </a:cubicBezTo>
                    <a:cubicBezTo>
                      <a:pt x="698" y="859"/>
                      <a:pt x="711" y="853"/>
                      <a:pt x="723" y="846"/>
                    </a:cubicBezTo>
                    <a:cubicBezTo>
                      <a:pt x="725" y="846"/>
                      <a:pt x="727" y="843"/>
                      <a:pt x="727" y="841"/>
                    </a:cubicBezTo>
                    <a:cubicBezTo>
                      <a:pt x="727" y="825"/>
                      <a:pt x="727" y="808"/>
                      <a:pt x="727" y="790"/>
                    </a:cubicBezTo>
                    <a:close/>
                    <a:moveTo>
                      <a:pt x="727" y="731"/>
                    </a:moveTo>
                    <a:cubicBezTo>
                      <a:pt x="713" y="738"/>
                      <a:pt x="699" y="745"/>
                      <a:pt x="686" y="752"/>
                    </a:cubicBezTo>
                    <a:cubicBezTo>
                      <a:pt x="685" y="752"/>
                      <a:pt x="684" y="754"/>
                      <a:pt x="684" y="756"/>
                    </a:cubicBezTo>
                    <a:cubicBezTo>
                      <a:pt x="684" y="772"/>
                      <a:pt x="684" y="789"/>
                      <a:pt x="684" y="807"/>
                    </a:cubicBezTo>
                    <a:cubicBezTo>
                      <a:pt x="698" y="800"/>
                      <a:pt x="711" y="793"/>
                      <a:pt x="724" y="787"/>
                    </a:cubicBezTo>
                    <a:cubicBezTo>
                      <a:pt x="726" y="786"/>
                      <a:pt x="727" y="783"/>
                      <a:pt x="727" y="781"/>
                    </a:cubicBezTo>
                    <a:cubicBezTo>
                      <a:pt x="727" y="765"/>
                      <a:pt x="727" y="749"/>
                      <a:pt x="727" y="731"/>
                    </a:cubicBezTo>
                    <a:close/>
                    <a:moveTo>
                      <a:pt x="292" y="705"/>
                    </a:moveTo>
                    <a:cubicBezTo>
                      <a:pt x="292" y="723"/>
                      <a:pt x="292" y="739"/>
                      <a:pt x="292" y="755"/>
                    </a:cubicBezTo>
                    <a:cubicBezTo>
                      <a:pt x="292" y="757"/>
                      <a:pt x="293" y="760"/>
                      <a:pt x="295" y="760"/>
                    </a:cubicBezTo>
                    <a:cubicBezTo>
                      <a:pt x="308" y="767"/>
                      <a:pt x="321" y="774"/>
                      <a:pt x="335" y="781"/>
                    </a:cubicBezTo>
                    <a:cubicBezTo>
                      <a:pt x="335" y="763"/>
                      <a:pt x="336" y="747"/>
                      <a:pt x="335" y="730"/>
                    </a:cubicBezTo>
                    <a:cubicBezTo>
                      <a:pt x="335" y="729"/>
                      <a:pt x="334" y="726"/>
                      <a:pt x="332" y="725"/>
                    </a:cubicBezTo>
                    <a:cubicBezTo>
                      <a:pt x="319" y="718"/>
                      <a:pt x="307" y="712"/>
                      <a:pt x="292" y="705"/>
                    </a:cubicBezTo>
                    <a:close/>
                    <a:moveTo>
                      <a:pt x="292" y="764"/>
                    </a:moveTo>
                    <a:cubicBezTo>
                      <a:pt x="292" y="783"/>
                      <a:pt x="292" y="800"/>
                      <a:pt x="292" y="816"/>
                    </a:cubicBezTo>
                    <a:cubicBezTo>
                      <a:pt x="292" y="818"/>
                      <a:pt x="293" y="819"/>
                      <a:pt x="294" y="820"/>
                    </a:cubicBezTo>
                    <a:cubicBezTo>
                      <a:pt x="308" y="827"/>
                      <a:pt x="321" y="833"/>
                      <a:pt x="335" y="840"/>
                    </a:cubicBezTo>
                    <a:cubicBezTo>
                      <a:pt x="335" y="822"/>
                      <a:pt x="336" y="806"/>
                      <a:pt x="335" y="790"/>
                    </a:cubicBezTo>
                    <a:cubicBezTo>
                      <a:pt x="335" y="788"/>
                      <a:pt x="334" y="786"/>
                      <a:pt x="332" y="785"/>
                    </a:cubicBezTo>
                    <a:cubicBezTo>
                      <a:pt x="320" y="778"/>
                      <a:pt x="307" y="772"/>
                      <a:pt x="292" y="764"/>
                    </a:cubicBezTo>
                    <a:close/>
                    <a:moveTo>
                      <a:pt x="586" y="1094"/>
                    </a:moveTo>
                    <a:cubicBezTo>
                      <a:pt x="601" y="1086"/>
                      <a:pt x="614" y="1080"/>
                      <a:pt x="627" y="1074"/>
                    </a:cubicBezTo>
                    <a:cubicBezTo>
                      <a:pt x="628" y="1073"/>
                      <a:pt x="629" y="1071"/>
                      <a:pt x="629" y="1069"/>
                    </a:cubicBezTo>
                    <a:cubicBezTo>
                      <a:pt x="629" y="1053"/>
                      <a:pt x="629" y="1036"/>
                      <a:pt x="629" y="1018"/>
                    </a:cubicBezTo>
                    <a:cubicBezTo>
                      <a:pt x="615" y="1025"/>
                      <a:pt x="603" y="1031"/>
                      <a:pt x="590" y="1038"/>
                    </a:cubicBezTo>
                    <a:cubicBezTo>
                      <a:pt x="588" y="1039"/>
                      <a:pt x="587" y="1042"/>
                      <a:pt x="587" y="1044"/>
                    </a:cubicBezTo>
                    <a:cubicBezTo>
                      <a:pt x="586" y="1060"/>
                      <a:pt x="586" y="1075"/>
                      <a:pt x="586" y="1094"/>
                    </a:cubicBezTo>
                    <a:close/>
                    <a:moveTo>
                      <a:pt x="781" y="876"/>
                    </a:moveTo>
                    <a:cubicBezTo>
                      <a:pt x="796" y="869"/>
                      <a:pt x="809" y="863"/>
                      <a:pt x="821" y="856"/>
                    </a:cubicBezTo>
                    <a:cubicBezTo>
                      <a:pt x="822" y="856"/>
                      <a:pt x="824" y="854"/>
                      <a:pt x="824" y="853"/>
                    </a:cubicBezTo>
                    <a:cubicBezTo>
                      <a:pt x="824" y="836"/>
                      <a:pt x="824" y="819"/>
                      <a:pt x="824" y="801"/>
                    </a:cubicBezTo>
                    <a:cubicBezTo>
                      <a:pt x="810" y="808"/>
                      <a:pt x="797" y="814"/>
                      <a:pt x="785" y="820"/>
                    </a:cubicBezTo>
                    <a:cubicBezTo>
                      <a:pt x="783" y="821"/>
                      <a:pt x="781" y="824"/>
                      <a:pt x="781" y="826"/>
                    </a:cubicBezTo>
                    <a:cubicBezTo>
                      <a:pt x="781" y="842"/>
                      <a:pt x="781" y="858"/>
                      <a:pt x="781" y="876"/>
                    </a:cubicBezTo>
                    <a:close/>
                    <a:moveTo>
                      <a:pt x="922" y="812"/>
                    </a:moveTo>
                    <a:cubicBezTo>
                      <a:pt x="907" y="819"/>
                      <a:pt x="894" y="826"/>
                      <a:pt x="882" y="833"/>
                    </a:cubicBezTo>
                    <a:cubicBezTo>
                      <a:pt x="880" y="833"/>
                      <a:pt x="879" y="836"/>
                      <a:pt x="879" y="837"/>
                    </a:cubicBezTo>
                    <a:cubicBezTo>
                      <a:pt x="878" y="854"/>
                      <a:pt x="878" y="870"/>
                      <a:pt x="878" y="888"/>
                    </a:cubicBezTo>
                    <a:cubicBezTo>
                      <a:pt x="893" y="881"/>
                      <a:pt x="906" y="874"/>
                      <a:pt x="919" y="868"/>
                    </a:cubicBezTo>
                    <a:cubicBezTo>
                      <a:pt x="921" y="867"/>
                      <a:pt x="922" y="865"/>
                      <a:pt x="922" y="863"/>
                    </a:cubicBezTo>
                    <a:cubicBezTo>
                      <a:pt x="922" y="847"/>
                      <a:pt x="922" y="830"/>
                      <a:pt x="922" y="812"/>
                    </a:cubicBezTo>
                    <a:close/>
                    <a:moveTo>
                      <a:pt x="586" y="1034"/>
                    </a:moveTo>
                    <a:cubicBezTo>
                      <a:pt x="601" y="1027"/>
                      <a:pt x="614" y="1021"/>
                      <a:pt x="626" y="1014"/>
                    </a:cubicBezTo>
                    <a:cubicBezTo>
                      <a:pt x="628" y="1014"/>
                      <a:pt x="629" y="1011"/>
                      <a:pt x="629" y="1009"/>
                    </a:cubicBezTo>
                    <a:cubicBezTo>
                      <a:pt x="629" y="993"/>
                      <a:pt x="629" y="976"/>
                      <a:pt x="629" y="958"/>
                    </a:cubicBezTo>
                    <a:cubicBezTo>
                      <a:pt x="615" y="965"/>
                      <a:pt x="603" y="972"/>
                      <a:pt x="590" y="978"/>
                    </a:cubicBezTo>
                    <a:cubicBezTo>
                      <a:pt x="588" y="979"/>
                      <a:pt x="587" y="982"/>
                      <a:pt x="587" y="983"/>
                    </a:cubicBezTo>
                    <a:cubicBezTo>
                      <a:pt x="586" y="1000"/>
                      <a:pt x="586" y="1016"/>
                      <a:pt x="586" y="1034"/>
                    </a:cubicBezTo>
                    <a:close/>
                    <a:moveTo>
                      <a:pt x="878" y="948"/>
                    </a:moveTo>
                    <a:cubicBezTo>
                      <a:pt x="893" y="940"/>
                      <a:pt x="906" y="934"/>
                      <a:pt x="918" y="928"/>
                    </a:cubicBezTo>
                    <a:cubicBezTo>
                      <a:pt x="920" y="927"/>
                      <a:pt x="922" y="925"/>
                      <a:pt x="922" y="923"/>
                    </a:cubicBezTo>
                    <a:cubicBezTo>
                      <a:pt x="922" y="906"/>
                      <a:pt x="922" y="890"/>
                      <a:pt x="922" y="872"/>
                    </a:cubicBezTo>
                    <a:cubicBezTo>
                      <a:pt x="907" y="879"/>
                      <a:pt x="894" y="886"/>
                      <a:pt x="881" y="892"/>
                    </a:cubicBezTo>
                    <a:cubicBezTo>
                      <a:pt x="880" y="893"/>
                      <a:pt x="879" y="896"/>
                      <a:pt x="879" y="897"/>
                    </a:cubicBezTo>
                    <a:cubicBezTo>
                      <a:pt x="878" y="914"/>
                      <a:pt x="878" y="930"/>
                      <a:pt x="878" y="948"/>
                    </a:cubicBezTo>
                    <a:close/>
                    <a:moveTo>
                      <a:pt x="873" y="597"/>
                    </a:moveTo>
                    <a:cubicBezTo>
                      <a:pt x="859" y="604"/>
                      <a:pt x="846" y="610"/>
                      <a:pt x="833" y="617"/>
                    </a:cubicBezTo>
                    <a:cubicBezTo>
                      <a:pt x="832" y="618"/>
                      <a:pt x="830" y="619"/>
                      <a:pt x="830" y="621"/>
                    </a:cubicBezTo>
                    <a:cubicBezTo>
                      <a:pt x="830" y="638"/>
                      <a:pt x="830" y="654"/>
                      <a:pt x="830" y="672"/>
                    </a:cubicBezTo>
                    <a:cubicBezTo>
                      <a:pt x="844" y="665"/>
                      <a:pt x="857" y="659"/>
                      <a:pt x="870" y="652"/>
                    </a:cubicBezTo>
                    <a:cubicBezTo>
                      <a:pt x="871" y="651"/>
                      <a:pt x="873" y="648"/>
                      <a:pt x="873" y="646"/>
                    </a:cubicBezTo>
                    <a:cubicBezTo>
                      <a:pt x="873" y="630"/>
                      <a:pt x="873" y="614"/>
                      <a:pt x="873" y="597"/>
                    </a:cubicBezTo>
                    <a:close/>
                    <a:moveTo>
                      <a:pt x="531" y="759"/>
                    </a:moveTo>
                    <a:cubicBezTo>
                      <a:pt x="531" y="742"/>
                      <a:pt x="531" y="725"/>
                      <a:pt x="531" y="709"/>
                    </a:cubicBezTo>
                    <a:cubicBezTo>
                      <a:pt x="531" y="707"/>
                      <a:pt x="530" y="705"/>
                      <a:pt x="529" y="704"/>
                    </a:cubicBezTo>
                    <a:cubicBezTo>
                      <a:pt x="516" y="697"/>
                      <a:pt x="502" y="691"/>
                      <a:pt x="488" y="684"/>
                    </a:cubicBezTo>
                    <a:cubicBezTo>
                      <a:pt x="488" y="701"/>
                      <a:pt x="488" y="717"/>
                      <a:pt x="488" y="733"/>
                    </a:cubicBezTo>
                    <a:cubicBezTo>
                      <a:pt x="488" y="735"/>
                      <a:pt x="489" y="738"/>
                      <a:pt x="491" y="739"/>
                    </a:cubicBezTo>
                    <a:cubicBezTo>
                      <a:pt x="504" y="746"/>
                      <a:pt x="517" y="752"/>
                      <a:pt x="531" y="759"/>
                    </a:cubicBezTo>
                    <a:close/>
                    <a:moveTo>
                      <a:pt x="531" y="700"/>
                    </a:moveTo>
                    <a:cubicBezTo>
                      <a:pt x="531" y="682"/>
                      <a:pt x="531" y="666"/>
                      <a:pt x="531" y="650"/>
                    </a:cubicBezTo>
                    <a:cubicBezTo>
                      <a:pt x="531" y="648"/>
                      <a:pt x="530" y="645"/>
                      <a:pt x="529" y="644"/>
                    </a:cubicBezTo>
                    <a:cubicBezTo>
                      <a:pt x="515" y="638"/>
                      <a:pt x="502" y="631"/>
                      <a:pt x="488" y="624"/>
                    </a:cubicBezTo>
                    <a:cubicBezTo>
                      <a:pt x="488" y="642"/>
                      <a:pt x="488" y="658"/>
                      <a:pt x="488" y="675"/>
                    </a:cubicBezTo>
                    <a:cubicBezTo>
                      <a:pt x="488" y="677"/>
                      <a:pt x="490" y="679"/>
                      <a:pt x="492" y="680"/>
                    </a:cubicBezTo>
                    <a:cubicBezTo>
                      <a:pt x="504" y="687"/>
                      <a:pt x="517" y="693"/>
                      <a:pt x="531" y="700"/>
                    </a:cubicBezTo>
                    <a:close/>
                    <a:moveTo>
                      <a:pt x="629" y="659"/>
                    </a:moveTo>
                    <a:cubicBezTo>
                      <a:pt x="615" y="666"/>
                      <a:pt x="602" y="673"/>
                      <a:pt x="589" y="679"/>
                    </a:cubicBezTo>
                    <a:cubicBezTo>
                      <a:pt x="588" y="680"/>
                      <a:pt x="586" y="682"/>
                      <a:pt x="586" y="683"/>
                    </a:cubicBezTo>
                    <a:cubicBezTo>
                      <a:pt x="586" y="700"/>
                      <a:pt x="586" y="717"/>
                      <a:pt x="586" y="735"/>
                    </a:cubicBezTo>
                    <a:cubicBezTo>
                      <a:pt x="600" y="727"/>
                      <a:pt x="614" y="721"/>
                      <a:pt x="626" y="715"/>
                    </a:cubicBezTo>
                    <a:cubicBezTo>
                      <a:pt x="628" y="714"/>
                      <a:pt x="629" y="711"/>
                      <a:pt x="629" y="710"/>
                    </a:cubicBezTo>
                    <a:cubicBezTo>
                      <a:pt x="629" y="693"/>
                      <a:pt x="629" y="677"/>
                      <a:pt x="629" y="659"/>
                    </a:cubicBezTo>
                    <a:close/>
                    <a:moveTo>
                      <a:pt x="98" y="667"/>
                    </a:moveTo>
                    <a:cubicBezTo>
                      <a:pt x="98" y="685"/>
                      <a:pt x="98" y="701"/>
                      <a:pt x="99" y="718"/>
                    </a:cubicBezTo>
                    <a:cubicBezTo>
                      <a:pt x="99" y="719"/>
                      <a:pt x="100" y="722"/>
                      <a:pt x="102" y="722"/>
                    </a:cubicBezTo>
                    <a:cubicBezTo>
                      <a:pt x="114" y="729"/>
                      <a:pt x="127" y="735"/>
                      <a:pt x="142" y="742"/>
                    </a:cubicBezTo>
                    <a:cubicBezTo>
                      <a:pt x="142" y="724"/>
                      <a:pt x="142" y="708"/>
                      <a:pt x="142" y="691"/>
                    </a:cubicBezTo>
                    <a:cubicBezTo>
                      <a:pt x="142" y="690"/>
                      <a:pt x="140" y="688"/>
                      <a:pt x="139" y="687"/>
                    </a:cubicBezTo>
                    <a:cubicBezTo>
                      <a:pt x="126" y="680"/>
                      <a:pt x="113" y="674"/>
                      <a:pt x="98" y="667"/>
                    </a:cubicBezTo>
                    <a:close/>
                    <a:moveTo>
                      <a:pt x="586" y="675"/>
                    </a:moveTo>
                    <a:cubicBezTo>
                      <a:pt x="600" y="668"/>
                      <a:pt x="614" y="662"/>
                      <a:pt x="626" y="655"/>
                    </a:cubicBezTo>
                    <a:cubicBezTo>
                      <a:pt x="628" y="654"/>
                      <a:pt x="629" y="651"/>
                      <a:pt x="629" y="649"/>
                    </a:cubicBezTo>
                    <a:cubicBezTo>
                      <a:pt x="629" y="633"/>
                      <a:pt x="629" y="617"/>
                      <a:pt x="629" y="599"/>
                    </a:cubicBezTo>
                    <a:cubicBezTo>
                      <a:pt x="615" y="606"/>
                      <a:pt x="602" y="613"/>
                      <a:pt x="589" y="620"/>
                    </a:cubicBezTo>
                    <a:cubicBezTo>
                      <a:pt x="587" y="621"/>
                      <a:pt x="586" y="623"/>
                      <a:pt x="586" y="625"/>
                    </a:cubicBezTo>
                    <a:cubicBezTo>
                      <a:pt x="586" y="641"/>
                      <a:pt x="586" y="657"/>
                      <a:pt x="586" y="675"/>
                    </a:cubicBezTo>
                    <a:close/>
                    <a:moveTo>
                      <a:pt x="98" y="607"/>
                    </a:moveTo>
                    <a:cubicBezTo>
                      <a:pt x="98" y="625"/>
                      <a:pt x="98" y="641"/>
                      <a:pt x="99" y="657"/>
                    </a:cubicBezTo>
                    <a:cubicBezTo>
                      <a:pt x="99" y="659"/>
                      <a:pt x="99" y="662"/>
                      <a:pt x="100" y="662"/>
                    </a:cubicBezTo>
                    <a:cubicBezTo>
                      <a:pt x="114" y="669"/>
                      <a:pt x="127" y="676"/>
                      <a:pt x="142" y="683"/>
                    </a:cubicBezTo>
                    <a:cubicBezTo>
                      <a:pt x="142" y="665"/>
                      <a:pt x="142" y="649"/>
                      <a:pt x="142" y="633"/>
                    </a:cubicBezTo>
                    <a:cubicBezTo>
                      <a:pt x="142" y="631"/>
                      <a:pt x="140" y="628"/>
                      <a:pt x="139" y="628"/>
                    </a:cubicBezTo>
                    <a:cubicBezTo>
                      <a:pt x="126" y="621"/>
                      <a:pt x="113" y="614"/>
                      <a:pt x="98" y="607"/>
                    </a:cubicBezTo>
                    <a:close/>
                    <a:moveTo>
                      <a:pt x="922" y="453"/>
                    </a:moveTo>
                    <a:cubicBezTo>
                      <a:pt x="907" y="460"/>
                      <a:pt x="894" y="467"/>
                      <a:pt x="882" y="473"/>
                    </a:cubicBezTo>
                    <a:cubicBezTo>
                      <a:pt x="880" y="474"/>
                      <a:pt x="879" y="477"/>
                      <a:pt x="879" y="478"/>
                    </a:cubicBezTo>
                    <a:cubicBezTo>
                      <a:pt x="878" y="495"/>
                      <a:pt x="878" y="511"/>
                      <a:pt x="878" y="529"/>
                    </a:cubicBezTo>
                    <a:cubicBezTo>
                      <a:pt x="893" y="522"/>
                      <a:pt x="906" y="515"/>
                      <a:pt x="919" y="509"/>
                    </a:cubicBezTo>
                    <a:cubicBezTo>
                      <a:pt x="920" y="508"/>
                      <a:pt x="922" y="505"/>
                      <a:pt x="922" y="503"/>
                    </a:cubicBezTo>
                    <a:cubicBezTo>
                      <a:pt x="922" y="487"/>
                      <a:pt x="922" y="471"/>
                      <a:pt x="922" y="453"/>
                    </a:cubicBezTo>
                    <a:close/>
                    <a:moveTo>
                      <a:pt x="878" y="589"/>
                    </a:moveTo>
                    <a:cubicBezTo>
                      <a:pt x="893" y="581"/>
                      <a:pt x="906" y="575"/>
                      <a:pt x="919" y="568"/>
                    </a:cubicBezTo>
                    <a:cubicBezTo>
                      <a:pt x="920" y="568"/>
                      <a:pt x="922" y="565"/>
                      <a:pt x="922" y="564"/>
                    </a:cubicBezTo>
                    <a:cubicBezTo>
                      <a:pt x="922" y="547"/>
                      <a:pt x="922" y="531"/>
                      <a:pt x="922" y="513"/>
                    </a:cubicBezTo>
                    <a:cubicBezTo>
                      <a:pt x="907" y="520"/>
                      <a:pt x="894" y="526"/>
                      <a:pt x="882" y="533"/>
                    </a:cubicBezTo>
                    <a:cubicBezTo>
                      <a:pt x="880" y="534"/>
                      <a:pt x="879" y="537"/>
                      <a:pt x="879" y="539"/>
                    </a:cubicBezTo>
                    <a:cubicBezTo>
                      <a:pt x="878" y="555"/>
                      <a:pt x="878" y="571"/>
                      <a:pt x="878" y="589"/>
                    </a:cubicBezTo>
                    <a:close/>
                    <a:moveTo>
                      <a:pt x="239" y="671"/>
                    </a:moveTo>
                    <a:cubicBezTo>
                      <a:pt x="239" y="653"/>
                      <a:pt x="239" y="637"/>
                      <a:pt x="238" y="622"/>
                    </a:cubicBezTo>
                    <a:cubicBezTo>
                      <a:pt x="238" y="620"/>
                      <a:pt x="238" y="617"/>
                      <a:pt x="236" y="616"/>
                    </a:cubicBezTo>
                    <a:cubicBezTo>
                      <a:pt x="223" y="609"/>
                      <a:pt x="210" y="602"/>
                      <a:pt x="195" y="595"/>
                    </a:cubicBezTo>
                    <a:cubicBezTo>
                      <a:pt x="195" y="613"/>
                      <a:pt x="195" y="629"/>
                      <a:pt x="195" y="645"/>
                    </a:cubicBezTo>
                    <a:cubicBezTo>
                      <a:pt x="195" y="647"/>
                      <a:pt x="197" y="650"/>
                      <a:pt x="198" y="651"/>
                    </a:cubicBezTo>
                    <a:cubicBezTo>
                      <a:pt x="211" y="657"/>
                      <a:pt x="224" y="664"/>
                      <a:pt x="239" y="671"/>
                    </a:cubicBezTo>
                    <a:close/>
                    <a:moveTo>
                      <a:pt x="732" y="662"/>
                    </a:moveTo>
                    <a:cubicBezTo>
                      <a:pt x="746" y="655"/>
                      <a:pt x="759" y="648"/>
                      <a:pt x="771" y="642"/>
                    </a:cubicBezTo>
                    <a:cubicBezTo>
                      <a:pt x="773" y="641"/>
                      <a:pt x="775" y="639"/>
                      <a:pt x="775" y="638"/>
                    </a:cubicBezTo>
                    <a:cubicBezTo>
                      <a:pt x="775" y="621"/>
                      <a:pt x="775" y="604"/>
                      <a:pt x="775" y="586"/>
                    </a:cubicBezTo>
                    <a:cubicBezTo>
                      <a:pt x="761" y="593"/>
                      <a:pt x="748" y="600"/>
                      <a:pt x="735" y="606"/>
                    </a:cubicBezTo>
                    <a:cubicBezTo>
                      <a:pt x="733" y="607"/>
                      <a:pt x="732" y="610"/>
                      <a:pt x="732" y="612"/>
                    </a:cubicBezTo>
                    <a:cubicBezTo>
                      <a:pt x="732" y="628"/>
                      <a:pt x="732" y="644"/>
                      <a:pt x="732" y="662"/>
                    </a:cubicBezTo>
                    <a:close/>
                    <a:moveTo>
                      <a:pt x="190" y="527"/>
                    </a:moveTo>
                    <a:cubicBezTo>
                      <a:pt x="190" y="509"/>
                      <a:pt x="190" y="493"/>
                      <a:pt x="190" y="476"/>
                    </a:cubicBezTo>
                    <a:cubicBezTo>
                      <a:pt x="190" y="475"/>
                      <a:pt x="189" y="473"/>
                      <a:pt x="188" y="473"/>
                    </a:cubicBezTo>
                    <a:cubicBezTo>
                      <a:pt x="175" y="466"/>
                      <a:pt x="161" y="459"/>
                      <a:pt x="147" y="452"/>
                    </a:cubicBezTo>
                    <a:cubicBezTo>
                      <a:pt x="147" y="470"/>
                      <a:pt x="147" y="486"/>
                      <a:pt x="147" y="502"/>
                    </a:cubicBezTo>
                    <a:cubicBezTo>
                      <a:pt x="147" y="504"/>
                      <a:pt x="148" y="506"/>
                      <a:pt x="150" y="507"/>
                    </a:cubicBezTo>
                    <a:cubicBezTo>
                      <a:pt x="162" y="514"/>
                      <a:pt x="175" y="520"/>
                      <a:pt x="190" y="527"/>
                    </a:cubicBezTo>
                    <a:close/>
                    <a:moveTo>
                      <a:pt x="190" y="826"/>
                    </a:moveTo>
                    <a:cubicBezTo>
                      <a:pt x="190" y="809"/>
                      <a:pt x="190" y="792"/>
                      <a:pt x="190" y="776"/>
                    </a:cubicBezTo>
                    <a:cubicBezTo>
                      <a:pt x="190" y="774"/>
                      <a:pt x="189" y="772"/>
                      <a:pt x="187" y="771"/>
                    </a:cubicBezTo>
                    <a:cubicBezTo>
                      <a:pt x="174" y="764"/>
                      <a:pt x="161" y="758"/>
                      <a:pt x="147" y="750"/>
                    </a:cubicBezTo>
                    <a:cubicBezTo>
                      <a:pt x="147" y="769"/>
                      <a:pt x="147" y="785"/>
                      <a:pt x="147" y="802"/>
                    </a:cubicBezTo>
                    <a:cubicBezTo>
                      <a:pt x="147" y="803"/>
                      <a:pt x="148" y="805"/>
                      <a:pt x="149" y="806"/>
                    </a:cubicBezTo>
                    <a:cubicBezTo>
                      <a:pt x="162" y="813"/>
                      <a:pt x="176" y="819"/>
                      <a:pt x="190" y="826"/>
                    </a:cubicBezTo>
                    <a:close/>
                    <a:moveTo>
                      <a:pt x="537" y="818"/>
                    </a:moveTo>
                    <a:cubicBezTo>
                      <a:pt x="552" y="811"/>
                      <a:pt x="565" y="805"/>
                      <a:pt x="577" y="799"/>
                    </a:cubicBezTo>
                    <a:cubicBezTo>
                      <a:pt x="579" y="798"/>
                      <a:pt x="580" y="796"/>
                      <a:pt x="580" y="795"/>
                    </a:cubicBezTo>
                    <a:cubicBezTo>
                      <a:pt x="581" y="778"/>
                      <a:pt x="581" y="761"/>
                      <a:pt x="581" y="743"/>
                    </a:cubicBezTo>
                    <a:cubicBezTo>
                      <a:pt x="566" y="750"/>
                      <a:pt x="554" y="756"/>
                      <a:pt x="541" y="763"/>
                    </a:cubicBezTo>
                    <a:cubicBezTo>
                      <a:pt x="539" y="764"/>
                      <a:pt x="538" y="766"/>
                      <a:pt x="537" y="768"/>
                    </a:cubicBezTo>
                    <a:cubicBezTo>
                      <a:pt x="537" y="784"/>
                      <a:pt x="537" y="800"/>
                      <a:pt x="537" y="818"/>
                    </a:cubicBezTo>
                    <a:close/>
                    <a:moveTo>
                      <a:pt x="340" y="609"/>
                    </a:moveTo>
                    <a:cubicBezTo>
                      <a:pt x="340" y="624"/>
                      <a:pt x="341" y="637"/>
                      <a:pt x="340" y="650"/>
                    </a:cubicBezTo>
                    <a:cubicBezTo>
                      <a:pt x="339" y="661"/>
                      <a:pt x="343" y="666"/>
                      <a:pt x="352" y="669"/>
                    </a:cubicBezTo>
                    <a:cubicBezTo>
                      <a:pt x="363" y="674"/>
                      <a:pt x="373" y="679"/>
                      <a:pt x="384" y="685"/>
                    </a:cubicBezTo>
                    <a:cubicBezTo>
                      <a:pt x="384" y="667"/>
                      <a:pt x="384" y="651"/>
                      <a:pt x="384" y="636"/>
                    </a:cubicBezTo>
                    <a:cubicBezTo>
                      <a:pt x="384" y="634"/>
                      <a:pt x="383" y="631"/>
                      <a:pt x="381" y="630"/>
                    </a:cubicBezTo>
                    <a:cubicBezTo>
                      <a:pt x="368" y="623"/>
                      <a:pt x="355" y="616"/>
                      <a:pt x="340" y="609"/>
                    </a:cubicBezTo>
                    <a:close/>
                    <a:moveTo>
                      <a:pt x="190" y="587"/>
                    </a:moveTo>
                    <a:cubicBezTo>
                      <a:pt x="190" y="569"/>
                      <a:pt x="190" y="553"/>
                      <a:pt x="190" y="538"/>
                    </a:cubicBezTo>
                    <a:cubicBezTo>
                      <a:pt x="190" y="536"/>
                      <a:pt x="189" y="532"/>
                      <a:pt x="187" y="532"/>
                    </a:cubicBezTo>
                    <a:cubicBezTo>
                      <a:pt x="174" y="525"/>
                      <a:pt x="161" y="518"/>
                      <a:pt x="147" y="511"/>
                    </a:cubicBezTo>
                    <a:cubicBezTo>
                      <a:pt x="147" y="529"/>
                      <a:pt x="147" y="546"/>
                      <a:pt x="147" y="562"/>
                    </a:cubicBezTo>
                    <a:cubicBezTo>
                      <a:pt x="147" y="564"/>
                      <a:pt x="149" y="566"/>
                      <a:pt x="150" y="567"/>
                    </a:cubicBezTo>
                    <a:cubicBezTo>
                      <a:pt x="163" y="574"/>
                      <a:pt x="176" y="580"/>
                      <a:pt x="190" y="587"/>
                    </a:cubicBezTo>
                    <a:close/>
                    <a:moveTo>
                      <a:pt x="732" y="602"/>
                    </a:moveTo>
                    <a:cubicBezTo>
                      <a:pt x="742" y="597"/>
                      <a:pt x="751" y="592"/>
                      <a:pt x="760" y="589"/>
                    </a:cubicBezTo>
                    <a:cubicBezTo>
                      <a:pt x="773" y="584"/>
                      <a:pt x="777" y="577"/>
                      <a:pt x="775" y="564"/>
                    </a:cubicBezTo>
                    <a:cubicBezTo>
                      <a:pt x="774" y="552"/>
                      <a:pt x="775" y="540"/>
                      <a:pt x="775" y="527"/>
                    </a:cubicBezTo>
                    <a:cubicBezTo>
                      <a:pt x="761" y="534"/>
                      <a:pt x="748" y="540"/>
                      <a:pt x="735" y="547"/>
                    </a:cubicBezTo>
                    <a:cubicBezTo>
                      <a:pt x="734" y="547"/>
                      <a:pt x="732" y="550"/>
                      <a:pt x="732" y="552"/>
                    </a:cubicBezTo>
                    <a:cubicBezTo>
                      <a:pt x="732" y="568"/>
                      <a:pt x="732" y="584"/>
                      <a:pt x="732" y="602"/>
                    </a:cubicBezTo>
                    <a:close/>
                    <a:moveTo>
                      <a:pt x="384" y="625"/>
                    </a:moveTo>
                    <a:cubicBezTo>
                      <a:pt x="384" y="607"/>
                      <a:pt x="384" y="591"/>
                      <a:pt x="384" y="574"/>
                    </a:cubicBezTo>
                    <a:cubicBezTo>
                      <a:pt x="384" y="573"/>
                      <a:pt x="383" y="571"/>
                      <a:pt x="381" y="570"/>
                    </a:cubicBezTo>
                    <a:cubicBezTo>
                      <a:pt x="368" y="563"/>
                      <a:pt x="355" y="557"/>
                      <a:pt x="341" y="549"/>
                    </a:cubicBezTo>
                    <a:cubicBezTo>
                      <a:pt x="341" y="568"/>
                      <a:pt x="340" y="584"/>
                      <a:pt x="341" y="601"/>
                    </a:cubicBezTo>
                    <a:cubicBezTo>
                      <a:pt x="341" y="602"/>
                      <a:pt x="342" y="604"/>
                      <a:pt x="343" y="605"/>
                    </a:cubicBezTo>
                    <a:cubicBezTo>
                      <a:pt x="356" y="612"/>
                      <a:pt x="369" y="618"/>
                      <a:pt x="384" y="625"/>
                    </a:cubicBezTo>
                    <a:close/>
                    <a:moveTo>
                      <a:pt x="727" y="670"/>
                    </a:moveTo>
                    <a:cubicBezTo>
                      <a:pt x="712" y="677"/>
                      <a:pt x="699" y="683"/>
                      <a:pt x="687" y="690"/>
                    </a:cubicBezTo>
                    <a:cubicBezTo>
                      <a:pt x="685" y="691"/>
                      <a:pt x="684" y="693"/>
                      <a:pt x="684" y="694"/>
                    </a:cubicBezTo>
                    <a:cubicBezTo>
                      <a:pt x="684" y="711"/>
                      <a:pt x="684" y="727"/>
                      <a:pt x="684" y="745"/>
                    </a:cubicBezTo>
                    <a:cubicBezTo>
                      <a:pt x="698" y="738"/>
                      <a:pt x="710" y="732"/>
                      <a:pt x="723" y="726"/>
                    </a:cubicBezTo>
                    <a:cubicBezTo>
                      <a:pt x="724" y="725"/>
                      <a:pt x="727" y="723"/>
                      <a:pt x="727" y="721"/>
                    </a:cubicBezTo>
                    <a:cubicBezTo>
                      <a:pt x="727" y="705"/>
                      <a:pt x="727" y="688"/>
                      <a:pt x="727" y="670"/>
                    </a:cubicBezTo>
                    <a:close/>
                    <a:moveTo>
                      <a:pt x="292" y="1003"/>
                    </a:moveTo>
                    <a:cubicBezTo>
                      <a:pt x="292" y="1021"/>
                      <a:pt x="292" y="1037"/>
                      <a:pt x="292" y="1053"/>
                    </a:cubicBezTo>
                    <a:cubicBezTo>
                      <a:pt x="292" y="1055"/>
                      <a:pt x="293" y="1058"/>
                      <a:pt x="295" y="1058"/>
                    </a:cubicBezTo>
                    <a:cubicBezTo>
                      <a:pt x="308" y="1065"/>
                      <a:pt x="321" y="1071"/>
                      <a:pt x="335" y="1078"/>
                    </a:cubicBezTo>
                    <a:cubicBezTo>
                      <a:pt x="335" y="1061"/>
                      <a:pt x="335" y="1044"/>
                      <a:pt x="335" y="1028"/>
                    </a:cubicBezTo>
                    <a:cubicBezTo>
                      <a:pt x="335" y="1026"/>
                      <a:pt x="334" y="1024"/>
                      <a:pt x="332" y="1023"/>
                    </a:cubicBezTo>
                    <a:cubicBezTo>
                      <a:pt x="319" y="1016"/>
                      <a:pt x="307" y="1010"/>
                      <a:pt x="292" y="1003"/>
                    </a:cubicBezTo>
                    <a:close/>
                    <a:moveTo>
                      <a:pt x="287" y="995"/>
                    </a:moveTo>
                    <a:cubicBezTo>
                      <a:pt x="287" y="977"/>
                      <a:pt x="287" y="960"/>
                      <a:pt x="287" y="944"/>
                    </a:cubicBezTo>
                    <a:cubicBezTo>
                      <a:pt x="287" y="943"/>
                      <a:pt x="286" y="940"/>
                      <a:pt x="284" y="939"/>
                    </a:cubicBezTo>
                    <a:cubicBezTo>
                      <a:pt x="271" y="933"/>
                      <a:pt x="258" y="926"/>
                      <a:pt x="244" y="919"/>
                    </a:cubicBezTo>
                    <a:cubicBezTo>
                      <a:pt x="244" y="937"/>
                      <a:pt x="244" y="954"/>
                      <a:pt x="244" y="970"/>
                    </a:cubicBezTo>
                    <a:cubicBezTo>
                      <a:pt x="244" y="972"/>
                      <a:pt x="246" y="974"/>
                      <a:pt x="248" y="975"/>
                    </a:cubicBezTo>
                    <a:cubicBezTo>
                      <a:pt x="260" y="982"/>
                      <a:pt x="273" y="988"/>
                      <a:pt x="287" y="995"/>
                    </a:cubicBezTo>
                    <a:close/>
                    <a:moveTo>
                      <a:pt x="287" y="935"/>
                    </a:moveTo>
                    <a:cubicBezTo>
                      <a:pt x="287" y="921"/>
                      <a:pt x="286" y="909"/>
                      <a:pt x="287" y="896"/>
                    </a:cubicBezTo>
                    <a:cubicBezTo>
                      <a:pt x="289" y="885"/>
                      <a:pt x="285" y="878"/>
                      <a:pt x="274" y="874"/>
                    </a:cubicBezTo>
                    <a:cubicBezTo>
                      <a:pt x="264" y="871"/>
                      <a:pt x="255" y="865"/>
                      <a:pt x="244" y="860"/>
                    </a:cubicBezTo>
                    <a:cubicBezTo>
                      <a:pt x="244" y="878"/>
                      <a:pt x="244" y="894"/>
                      <a:pt x="244" y="910"/>
                    </a:cubicBezTo>
                    <a:cubicBezTo>
                      <a:pt x="244" y="911"/>
                      <a:pt x="245" y="914"/>
                      <a:pt x="247" y="915"/>
                    </a:cubicBezTo>
                    <a:cubicBezTo>
                      <a:pt x="260" y="922"/>
                      <a:pt x="273" y="928"/>
                      <a:pt x="287" y="935"/>
                    </a:cubicBezTo>
                    <a:close/>
                    <a:moveTo>
                      <a:pt x="531" y="999"/>
                    </a:moveTo>
                    <a:cubicBezTo>
                      <a:pt x="531" y="983"/>
                      <a:pt x="531" y="970"/>
                      <a:pt x="531" y="956"/>
                    </a:cubicBezTo>
                    <a:cubicBezTo>
                      <a:pt x="532" y="947"/>
                      <a:pt x="529" y="943"/>
                      <a:pt x="521" y="939"/>
                    </a:cubicBezTo>
                    <a:cubicBezTo>
                      <a:pt x="510" y="935"/>
                      <a:pt x="500" y="929"/>
                      <a:pt x="488" y="923"/>
                    </a:cubicBezTo>
                    <a:cubicBezTo>
                      <a:pt x="488" y="941"/>
                      <a:pt x="488" y="957"/>
                      <a:pt x="488" y="973"/>
                    </a:cubicBezTo>
                    <a:cubicBezTo>
                      <a:pt x="488" y="975"/>
                      <a:pt x="490" y="978"/>
                      <a:pt x="491" y="979"/>
                    </a:cubicBezTo>
                    <a:cubicBezTo>
                      <a:pt x="504" y="985"/>
                      <a:pt x="517" y="991"/>
                      <a:pt x="531" y="999"/>
                    </a:cubicBezTo>
                    <a:close/>
                    <a:moveTo>
                      <a:pt x="195" y="835"/>
                    </a:moveTo>
                    <a:cubicBezTo>
                      <a:pt x="195" y="853"/>
                      <a:pt x="195" y="869"/>
                      <a:pt x="195" y="886"/>
                    </a:cubicBezTo>
                    <a:cubicBezTo>
                      <a:pt x="195" y="887"/>
                      <a:pt x="197" y="890"/>
                      <a:pt x="198" y="891"/>
                    </a:cubicBezTo>
                    <a:cubicBezTo>
                      <a:pt x="211" y="897"/>
                      <a:pt x="224" y="904"/>
                      <a:pt x="239" y="911"/>
                    </a:cubicBezTo>
                    <a:cubicBezTo>
                      <a:pt x="239" y="893"/>
                      <a:pt x="239" y="877"/>
                      <a:pt x="238" y="860"/>
                    </a:cubicBezTo>
                    <a:cubicBezTo>
                      <a:pt x="238" y="859"/>
                      <a:pt x="237" y="856"/>
                      <a:pt x="236" y="856"/>
                    </a:cubicBezTo>
                    <a:cubicBezTo>
                      <a:pt x="223" y="849"/>
                      <a:pt x="210" y="842"/>
                      <a:pt x="195" y="835"/>
                    </a:cubicBezTo>
                    <a:close/>
                    <a:moveTo>
                      <a:pt x="391" y="993"/>
                    </a:moveTo>
                    <a:cubicBezTo>
                      <a:pt x="391" y="1011"/>
                      <a:pt x="391" y="1027"/>
                      <a:pt x="391" y="1043"/>
                    </a:cubicBezTo>
                    <a:cubicBezTo>
                      <a:pt x="391" y="1045"/>
                      <a:pt x="392" y="1048"/>
                      <a:pt x="393" y="1049"/>
                    </a:cubicBezTo>
                    <a:cubicBezTo>
                      <a:pt x="407" y="1056"/>
                      <a:pt x="420" y="1062"/>
                      <a:pt x="435" y="1069"/>
                    </a:cubicBezTo>
                    <a:cubicBezTo>
                      <a:pt x="435" y="1052"/>
                      <a:pt x="435" y="1036"/>
                      <a:pt x="435" y="1020"/>
                    </a:cubicBezTo>
                    <a:cubicBezTo>
                      <a:pt x="435" y="1018"/>
                      <a:pt x="433" y="1015"/>
                      <a:pt x="432" y="1014"/>
                    </a:cubicBezTo>
                    <a:cubicBezTo>
                      <a:pt x="419" y="1007"/>
                      <a:pt x="405" y="1001"/>
                      <a:pt x="391" y="993"/>
                    </a:cubicBezTo>
                    <a:close/>
                    <a:moveTo>
                      <a:pt x="190" y="646"/>
                    </a:moveTo>
                    <a:cubicBezTo>
                      <a:pt x="190" y="636"/>
                      <a:pt x="190" y="628"/>
                      <a:pt x="190" y="619"/>
                    </a:cubicBezTo>
                    <a:cubicBezTo>
                      <a:pt x="190" y="610"/>
                      <a:pt x="192" y="600"/>
                      <a:pt x="188" y="593"/>
                    </a:cubicBezTo>
                    <a:cubicBezTo>
                      <a:pt x="185" y="586"/>
                      <a:pt x="174" y="584"/>
                      <a:pt x="166" y="580"/>
                    </a:cubicBezTo>
                    <a:cubicBezTo>
                      <a:pt x="160" y="577"/>
                      <a:pt x="154" y="574"/>
                      <a:pt x="147" y="570"/>
                    </a:cubicBezTo>
                    <a:cubicBezTo>
                      <a:pt x="147" y="589"/>
                      <a:pt x="147" y="605"/>
                      <a:pt x="147" y="621"/>
                    </a:cubicBezTo>
                    <a:cubicBezTo>
                      <a:pt x="147" y="623"/>
                      <a:pt x="149" y="626"/>
                      <a:pt x="151" y="627"/>
                    </a:cubicBezTo>
                    <a:cubicBezTo>
                      <a:pt x="163" y="633"/>
                      <a:pt x="176" y="639"/>
                      <a:pt x="190" y="646"/>
                    </a:cubicBezTo>
                    <a:close/>
                    <a:moveTo>
                      <a:pt x="435" y="1010"/>
                    </a:moveTo>
                    <a:cubicBezTo>
                      <a:pt x="435" y="992"/>
                      <a:pt x="435" y="977"/>
                      <a:pt x="435" y="961"/>
                    </a:cubicBezTo>
                    <a:cubicBezTo>
                      <a:pt x="435" y="959"/>
                      <a:pt x="433" y="955"/>
                      <a:pt x="432" y="955"/>
                    </a:cubicBezTo>
                    <a:cubicBezTo>
                      <a:pt x="419" y="948"/>
                      <a:pt x="405" y="941"/>
                      <a:pt x="391" y="934"/>
                    </a:cubicBezTo>
                    <a:cubicBezTo>
                      <a:pt x="391" y="952"/>
                      <a:pt x="391" y="968"/>
                      <a:pt x="391" y="985"/>
                    </a:cubicBezTo>
                    <a:cubicBezTo>
                      <a:pt x="391" y="986"/>
                      <a:pt x="393" y="989"/>
                      <a:pt x="395" y="990"/>
                    </a:cubicBezTo>
                    <a:cubicBezTo>
                      <a:pt x="407" y="997"/>
                      <a:pt x="420" y="1003"/>
                      <a:pt x="435" y="1010"/>
                    </a:cubicBezTo>
                    <a:close/>
                    <a:moveTo>
                      <a:pt x="98" y="905"/>
                    </a:moveTo>
                    <a:cubicBezTo>
                      <a:pt x="98" y="923"/>
                      <a:pt x="98" y="939"/>
                      <a:pt x="99" y="956"/>
                    </a:cubicBezTo>
                    <a:cubicBezTo>
                      <a:pt x="99" y="957"/>
                      <a:pt x="100" y="960"/>
                      <a:pt x="101" y="960"/>
                    </a:cubicBezTo>
                    <a:cubicBezTo>
                      <a:pt x="114" y="967"/>
                      <a:pt x="127" y="974"/>
                      <a:pt x="142" y="981"/>
                    </a:cubicBezTo>
                    <a:cubicBezTo>
                      <a:pt x="142" y="963"/>
                      <a:pt x="142" y="946"/>
                      <a:pt x="142" y="930"/>
                    </a:cubicBezTo>
                    <a:cubicBezTo>
                      <a:pt x="142" y="929"/>
                      <a:pt x="140" y="926"/>
                      <a:pt x="139" y="925"/>
                    </a:cubicBezTo>
                    <a:cubicBezTo>
                      <a:pt x="126" y="919"/>
                      <a:pt x="113" y="912"/>
                      <a:pt x="98" y="905"/>
                    </a:cubicBezTo>
                    <a:close/>
                    <a:moveTo>
                      <a:pt x="195" y="895"/>
                    </a:moveTo>
                    <a:cubicBezTo>
                      <a:pt x="195" y="907"/>
                      <a:pt x="196" y="917"/>
                      <a:pt x="195" y="927"/>
                    </a:cubicBezTo>
                    <a:cubicBezTo>
                      <a:pt x="193" y="944"/>
                      <a:pt x="198" y="954"/>
                      <a:pt x="215" y="959"/>
                    </a:cubicBezTo>
                    <a:cubicBezTo>
                      <a:pt x="223" y="961"/>
                      <a:pt x="230" y="966"/>
                      <a:pt x="239" y="970"/>
                    </a:cubicBezTo>
                    <a:cubicBezTo>
                      <a:pt x="239" y="953"/>
                      <a:pt x="239" y="937"/>
                      <a:pt x="238" y="921"/>
                    </a:cubicBezTo>
                    <a:cubicBezTo>
                      <a:pt x="238" y="919"/>
                      <a:pt x="237" y="916"/>
                      <a:pt x="236" y="915"/>
                    </a:cubicBezTo>
                    <a:cubicBezTo>
                      <a:pt x="223" y="908"/>
                      <a:pt x="210" y="902"/>
                      <a:pt x="195" y="895"/>
                    </a:cubicBezTo>
                    <a:close/>
                    <a:moveTo>
                      <a:pt x="488" y="1043"/>
                    </a:moveTo>
                    <a:cubicBezTo>
                      <a:pt x="488" y="1061"/>
                      <a:pt x="488" y="1077"/>
                      <a:pt x="488" y="1093"/>
                    </a:cubicBezTo>
                    <a:cubicBezTo>
                      <a:pt x="488" y="1094"/>
                      <a:pt x="489" y="1097"/>
                      <a:pt x="490" y="1098"/>
                    </a:cubicBezTo>
                    <a:cubicBezTo>
                      <a:pt x="504" y="1105"/>
                      <a:pt x="517" y="1111"/>
                      <a:pt x="531" y="1118"/>
                    </a:cubicBezTo>
                    <a:cubicBezTo>
                      <a:pt x="531" y="1101"/>
                      <a:pt x="531" y="1085"/>
                      <a:pt x="531" y="1069"/>
                    </a:cubicBezTo>
                    <a:cubicBezTo>
                      <a:pt x="531" y="1066"/>
                      <a:pt x="529" y="1063"/>
                      <a:pt x="528" y="1063"/>
                    </a:cubicBezTo>
                    <a:cubicBezTo>
                      <a:pt x="515" y="1056"/>
                      <a:pt x="502" y="1050"/>
                      <a:pt x="488" y="1043"/>
                    </a:cubicBezTo>
                    <a:close/>
                    <a:moveTo>
                      <a:pt x="488" y="983"/>
                    </a:moveTo>
                    <a:cubicBezTo>
                      <a:pt x="488" y="1001"/>
                      <a:pt x="488" y="1017"/>
                      <a:pt x="488" y="1033"/>
                    </a:cubicBezTo>
                    <a:cubicBezTo>
                      <a:pt x="488" y="1035"/>
                      <a:pt x="489" y="1038"/>
                      <a:pt x="490" y="1038"/>
                    </a:cubicBezTo>
                    <a:cubicBezTo>
                      <a:pt x="504" y="1045"/>
                      <a:pt x="517" y="1052"/>
                      <a:pt x="531" y="1059"/>
                    </a:cubicBezTo>
                    <a:cubicBezTo>
                      <a:pt x="531" y="1041"/>
                      <a:pt x="531" y="1025"/>
                      <a:pt x="531" y="1009"/>
                    </a:cubicBezTo>
                    <a:cubicBezTo>
                      <a:pt x="531" y="1007"/>
                      <a:pt x="529" y="1004"/>
                      <a:pt x="528" y="1003"/>
                    </a:cubicBezTo>
                    <a:cubicBezTo>
                      <a:pt x="515" y="996"/>
                      <a:pt x="502" y="990"/>
                      <a:pt x="488" y="983"/>
                    </a:cubicBezTo>
                    <a:close/>
                    <a:moveTo>
                      <a:pt x="922" y="931"/>
                    </a:moveTo>
                    <a:cubicBezTo>
                      <a:pt x="908" y="938"/>
                      <a:pt x="894" y="945"/>
                      <a:pt x="881" y="952"/>
                    </a:cubicBezTo>
                    <a:cubicBezTo>
                      <a:pt x="880" y="952"/>
                      <a:pt x="879" y="954"/>
                      <a:pt x="879" y="955"/>
                    </a:cubicBezTo>
                    <a:cubicBezTo>
                      <a:pt x="878" y="972"/>
                      <a:pt x="878" y="989"/>
                      <a:pt x="878" y="1007"/>
                    </a:cubicBezTo>
                    <a:cubicBezTo>
                      <a:pt x="893" y="1000"/>
                      <a:pt x="906" y="993"/>
                      <a:pt x="919" y="987"/>
                    </a:cubicBezTo>
                    <a:cubicBezTo>
                      <a:pt x="920" y="986"/>
                      <a:pt x="922" y="984"/>
                      <a:pt x="922" y="982"/>
                    </a:cubicBezTo>
                    <a:cubicBezTo>
                      <a:pt x="922" y="966"/>
                      <a:pt x="922" y="949"/>
                      <a:pt x="922" y="931"/>
                    </a:cubicBezTo>
                    <a:close/>
                    <a:moveTo>
                      <a:pt x="435" y="890"/>
                    </a:moveTo>
                    <a:cubicBezTo>
                      <a:pt x="435" y="872"/>
                      <a:pt x="435" y="856"/>
                      <a:pt x="435" y="840"/>
                    </a:cubicBezTo>
                    <a:cubicBezTo>
                      <a:pt x="435" y="838"/>
                      <a:pt x="433" y="836"/>
                      <a:pt x="432" y="835"/>
                    </a:cubicBezTo>
                    <a:cubicBezTo>
                      <a:pt x="419" y="828"/>
                      <a:pt x="405" y="822"/>
                      <a:pt x="391" y="815"/>
                    </a:cubicBezTo>
                    <a:cubicBezTo>
                      <a:pt x="391" y="832"/>
                      <a:pt x="391" y="848"/>
                      <a:pt x="391" y="865"/>
                    </a:cubicBezTo>
                    <a:cubicBezTo>
                      <a:pt x="391" y="866"/>
                      <a:pt x="392" y="869"/>
                      <a:pt x="393" y="870"/>
                    </a:cubicBezTo>
                    <a:cubicBezTo>
                      <a:pt x="407" y="877"/>
                      <a:pt x="420" y="883"/>
                      <a:pt x="435" y="890"/>
                    </a:cubicBezTo>
                    <a:close/>
                    <a:moveTo>
                      <a:pt x="391" y="755"/>
                    </a:moveTo>
                    <a:cubicBezTo>
                      <a:pt x="391" y="772"/>
                      <a:pt x="391" y="788"/>
                      <a:pt x="391" y="803"/>
                    </a:cubicBezTo>
                    <a:cubicBezTo>
                      <a:pt x="391" y="806"/>
                      <a:pt x="392" y="809"/>
                      <a:pt x="393" y="810"/>
                    </a:cubicBezTo>
                    <a:cubicBezTo>
                      <a:pt x="406" y="817"/>
                      <a:pt x="420" y="824"/>
                      <a:pt x="435" y="831"/>
                    </a:cubicBezTo>
                    <a:cubicBezTo>
                      <a:pt x="435" y="813"/>
                      <a:pt x="435" y="797"/>
                      <a:pt x="435" y="780"/>
                    </a:cubicBezTo>
                    <a:cubicBezTo>
                      <a:pt x="435" y="779"/>
                      <a:pt x="433" y="776"/>
                      <a:pt x="432" y="775"/>
                    </a:cubicBezTo>
                    <a:cubicBezTo>
                      <a:pt x="419" y="769"/>
                      <a:pt x="406" y="762"/>
                      <a:pt x="391" y="755"/>
                    </a:cubicBezTo>
                    <a:close/>
                    <a:moveTo>
                      <a:pt x="239" y="1030"/>
                    </a:moveTo>
                    <a:cubicBezTo>
                      <a:pt x="239" y="1012"/>
                      <a:pt x="239" y="995"/>
                      <a:pt x="238" y="979"/>
                    </a:cubicBezTo>
                    <a:cubicBezTo>
                      <a:pt x="238" y="977"/>
                      <a:pt x="237" y="975"/>
                      <a:pt x="236" y="975"/>
                    </a:cubicBezTo>
                    <a:cubicBezTo>
                      <a:pt x="223" y="968"/>
                      <a:pt x="210" y="961"/>
                      <a:pt x="195" y="954"/>
                    </a:cubicBezTo>
                    <a:cubicBezTo>
                      <a:pt x="195" y="972"/>
                      <a:pt x="195" y="989"/>
                      <a:pt x="195" y="1005"/>
                    </a:cubicBezTo>
                    <a:cubicBezTo>
                      <a:pt x="195" y="1007"/>
                      <a:pt x="197" y="1009"/>
                      <a:pt x="198" y="1009"/>
                    </a:cubicBezTo>
                    <a:cubicBezTo>
                      <a:pt x="211" y="1016"/>
                      <a:pt x="224" y="1023"/>
                      <a:pt x="239" y="1030"/>
                    </a:cubicBezTo>
                    <a:close/>
                    <a:moveTo>
                      <a:pt x="824" y="741"/>
                    </a:moveTo>
                    <a:cubicBezTo>
                      <a:pt x="813" y="747"/>
                      <a:pt x="805" y="752"/>
                      <a:pt x="796" y="755"/>
                    </a:cubicBezTo>
                    <a:cubicBezTo>
                      <a:pt x="784" y="760"/>
                      <a:pt x="779" y="767"/>
                      <a:pt x="780" y="780"/>
                    </a:cubicBezTo>
                    <a:cubicBezTo>
                      <a:pt x="782" y="792"/>
                      <a:pt x="781" y="804"/>
                      <a:pt x="781" y="817"/>
                    </a:cubicBezTo>
                    <a:cubicBezTo>
                      <a:pt x="795" y="810"/>
                      <a:pt x="807" y="804"/>
                      <a:pt x="819" y="798"/>
                    </a:cubicBezTo>
                    <a:cubicBezTo>
                      <a:pt x="821" y="797"/>
                      <a:pt x="823" y="793"/>
                      <a:pt x="824" y="791"/>
                    </a:cubicBezTo>
                    <a:cubicBezTo>
                      <a:pt x="824" y="775"/>
                      <a:pt x="824" y="759"/>
                      <a:pt x="824" y="741"/>
                    </a:cubicBezTo>
                    <a:close/>
                    <a:moveTo>
                      <a:pt x="341" y="730"/>
                    </a:moveTo>
                    <a:cubicBezTo>
                      <a:pt x="341" y="747"/>
                      <a:pt x="341" y="763"/>
                      <a:pt x="341" y="779"/>
                    </a:cubicBezTo>
                    <a:cubicBezTo>
                      <a:pt x="341" y="781"/>
                      <a:pt x="342" y="784"/>
                      <a:pt x="343" y="785"/>
                    </a:cubicBezTo>
                    <a:cubicBezTo>
                      <a:pt x="356" y="792"/>
                      <a:pt x="370" y="798"/>
                      <a:pt x="384" y="805"/>
                    </a:cubicBezTo>
                    <a:cubicBezTo>
                      <a:pt x="384" y="788"/>
                      <a:pt x="384" y="772"/>
                      <a:pt x="384" y="756"/>
                    </a:cubicBezTo>
                    <a:cubicBezTo>
                      <a:pt x="384" y="754"/>
                      <a:pt x="383" y="751"/>
                      <a:pt x="381" y="750"/>
                    </a:cubicBezTo>
                    <a:cubicBezTo>
                      <a:pt x="368" y="743"/>
                      <a:pt x="355" y="737"/>
                      <a:pt x="341" y="730"/>
                    </a:cubicBezTo>
                    <a:close/>
                    <a:moveTo>
                      <a:pt x="678" y="993"/>
                    </a:moveTo>
                    <a:cubicBezTo>
                      <a:pt x="664" y="1001"/>
                      <a:pt x="651" y="1007"/>
                      <a:pt x="638" y="1014"/>
                    </a:cubicBezTo>
                    <a:cubicBezTo>
                      <a:pt x="636" y="1014"/>
                      <a:pt x="635" y="1017"/>
                      <a:pt x="635" y="1018"/>
                    </a:cubicBezTo>
                    <a:cubicBezTo>
                      <a:pt x="635" y="1035"/>
                      <a:pt x="635" y="1051"/>
                      <a:pt x="635" y="1069"/>
                    </a:cubicBezTo>
                    <a:cubicBezTo>
                      <a:pt x="649" y="1062"/>
                      <a:pt x="662" y="1056"/>
                      <a:pt x="675" y="1049"/>
                    </a:cubicBezTo>
                    <a:cubicBezTo>
                      <a:pt x="677" y="1048"/>
                      <a:pt x="678" y="1045"/>
                      <a:pt x="678" y="1044"/>
                    </a:cubicBezTo>
                    <a:cubicBezTo>
                      <a:pt x="678" y="1027"/>
                      <a:pt x="678" y="1011"/>
                      <a:pt x="678" y="993"/>
                    </a:cubicBezTo>
                    <a:close/>
                    <a:moveTo>
                      <a:pt x="98" y="726"/>
                    </a:moveTo>
                    <a:cubicBezTo>
                      <a:pt x="98" y="744"/>
                      <a:pt x="98" y="760"/>
                      <a:pt x="98" y="776"/>
                    </a:cubicBezTo>
                    <a:cubicBezTo>
                      <a:pt x="98" y="778"/>
                      <a:pt x="99" y="781"/>
                      <a:pt x="101" y="781"/>
                    </a:cubicBezTo>
                    <a:cubicBezTo>
                      <a:pt x="114" y="788"/>
                      <a:pt x="127" y="795"/>
                      <a:pt x="142" y="802"/>
                    </a:cubicBezTo>
                    <a:cubicBezTo>
                      <a:pt x="142" y="784"/>
                      <a:pt x="142" y="768"/>
                      <a:pt x="142" y="752"/>
                    </a:cubicBezTo>
                    <a:cubicBezTo>
                      <a:pt x="142" y="750"/>
                      <a:pt x="140" y="747"/>
                      <a:pt x="139" y="746"/>
                    </a:cubicBezTo>
                    <a:cubicBezTo>
                      <a:pt x="126" y="740"/>
                      <a:pt x="113" y="733"/>
                      <a:pt x="98" y="726"/>
                    </a:cubicBezTo>
                    <a:close/>
                    <a:moveTo>
                      <a:pt x="629" y="718"/>
                    </a:moveTo>
                    <a:cubicBezTo>
                      <a:pt x="615" y="725"/>
                      <a:pt x="601" y="732"/>
                      <a:pt x="588" y="739"/>
                    </a:cubicBezTo>
                    <a:cubicBezTo>
                      <a:pt x="587" y="740"/>
                      <a:pt x="586" y="741"/>
                      <a:pt x="586" y="742"/>
                    </a:cubicBezTo>
                    <a:cubicBezTo>
                      <a:pt x="586" y="759"/>
                      <a:pt x="586" y="776"/>
                      <a:pt x="586" y="794"/>
                    </a:cubicBezTo>
                    <a:cubicBezTo>
                      <a:pt x="600" y="787"/>
                      <a:pt x="614" y="780"/>
                      <a:pt x="626" y="774"/>
                    </a:cubicBezTo>
                    <a:cubicBezTo>
                      <a:pt x="628" y="773"/>
                      <a:pt x="629" y="771"/>
                      <a:pt x="629" y="769"/>
                    </a:cubicBezTo>
                    <a:cubicBezTo>
                      <a:pt x="629" y="753"/>
                      <a:pt x="629" y="736"/>
                      <a:pt x="629" y="718"/>
                    </a:cubicBezTo>
                    <a:close/>
                    <a:moveTo>
                      <a:pt x="780" y="637"/>
                    </a:moveTo>
                    <a:cubicBezTo>
                      <a:pt x="795" y="630"/>
                      <a:pt x="808" y="624"/>
                      <a:pt x="821" y="617"/>
                    </a:cubicBezTo>
                    <a:cubicBezTo>
                      <a:pt x="822" y="616"/>
                      <a:pt x="824" y="614"/>
                      <a:pt x="824" y="612"/>
                    </a:cubicBezTo>
                    <a:cubicBezTo>
                      <a:pt x="824" y="596"/>
                      <a:pt x="824" y="579"/>
                      <a:pt x="824" y="561"/>
                    </a:cubicBezTo>
                    <a:cubicBezTo>
                      <a:pt x="809" y="569"/>
                      <a:pt x="796" y="575"/>
                      <a:pt x="783" y="582"/>
                    </a:cubicBezTo>
                    <a:cubicBezTo>
                      <a:pt x="782" y="583"/>
                      <a:pt x="780" y="585"/>
                      <a:pt x="780" y="587"/>
                    </a:cubicBezTo>
                    <a:cubicBezTo>
                      <a:pt x="780" y="603"/>
                      <a:pt x="780" y="619"/>
                      <a:pt x="780" y="637"/>
                    </a:cubicBezTo>
                    <a:close/>
                    <a:moveTo>
                      <a:pt x="780" y="578"/>
                    </a:moveTo>
                    <a:cubicBezTo>
                      <a:pt x="795" y="570"/>
                      <a:pt x="808" y="564"/>
                      <a:pt x="821" y="557"/>
                    </a:cubicBezTo>
                    <a:cubicBezTo>
                      <a:pt x="822" y="557"/>
                      <a:pt x="824" y="555"/>
                      <a:pt x="824" y="553"/>
                    </a:cubicBezTo>
                    <a:cubicBezTo>
                      <a:pt x="824" y="537"/>
                      <a:pt x="824" y="520"/>
                      <a:pt x="824" y="502"/>
                    </a:cubicBezTo>
                    <a:cubicBezTo>
                      <a:pt x="809" y="509"/>
                      <a:pt x="796" y="515"/>
                      <a:pt x="784" y="522"/>
                    </a:cubicBezTo>
                    <a:cubicBezTo>
                      <a:pt x="782" y="523"/>
                      <a:pt x="781" y="525"/>
                      <a:pt x="780" y="527"/>
                    </a:cubicBezTo>
                    <a:cubicBezTo>
                      <a:pt x="780" y="543"/>
                      <a:pt x="780" y="560"/>
                      <a:pt x="780" y="578"/>
                    </a:cubicBezTo>
                    <a:close/>
                    <a:moveTo>
                      <a:pt x="927" y="982"/>
                    </a:moveTo>
                    <a:cubicBezTo>
                      <a:pt x="941" y="975"/>
                      <a:pt x="954" y="969"/>
                      <a:pt x="967" y="962"/>
                    </a:cubicBezTo>
                    <a:cubicBezTo>
                      <a:pt x="969" y="962"/>
                      <a:pt x="970" y="960"/>
                      <a:pt x="970" y="959"/>
                    </a:cubicBezTo>
                    <a:cubicBezTo>
                      <a:pt x="971" y="942"/>
                      <a:pt x="971" y="925"/>
                      <a:pt x="971" y="906"/>
                    </a:cubicBezTo>
                    <a:cubicBezTo>
                      <a:pt x="956" y="914"/>
                      <a:pt x="943" y="920"/>
                      <a:pt x="930" y="927"/>
                    </a:cubicBezTo>
                    <a:cubicBezTo>
                      <a:pt x="929" y="928"/>
                      <a:pt x="927" y="930"/>
                      <a:pt x="927" y="931"/>
                    </a:cubicBezTo>
                    <a:cubicBezTo>
                      <a:pt x="927" y="948"/>
                      <a:pt x="927" y="964"/>
                      <a:pt x="927" y="982"/>
                    </a:cubicBezTo>
                    <a:close/>
                    <a:moveTo>
                      <a:pt x="341" y="1027"/>
                    </a:moveTo>
                    <a:cubicBezTo>
                      <a:pt x="341" y="1045"/>
                      <a:pt x="341" y="1062"/>
                      <a:pt x="341" y="1078"/>
                    </a:cubicBezTo>
                    <a:cubicBezTo>
                      <a:pt x="341" y="1080"/>
                      <a:pt x="342" y="1082"/>
                      <a:pt x="343" y="1083"/>
                    </a:cubicBezTo>
                    <a:cubicBezTo>
                      <a:pt x="356" y="1089"/>
                      <a:pt x="370" y="1096"/>
                      <a:pt x="384" y="1103"/>
                    </a:cubicBezTo>
                    <a:cubicBezTo>
                      <a:pt x="384" y="1085"/>
                      <a:pt x="384" y="1069"/>
                      <a:pt x="384" y="1053"/>
                    </a:cubicBezTo>
                    <a:cubicBezTo>
                      <a:pt x="384" y="1051"/>
                      <a:pt x="383" y="1049"/>
                      <a:pt x="382" y="1048"/>
                    </a:cubicBezTo>
                    <a:cubicBezTo>
                      <a:pt x="369" y="1041"/>
                      <a:pt x="355" y="1035"/>
                      <a:pt x="341" y="1027"/>
                    </a:cubicBezTo>
                    <a:close/>
                    <a:moveTo>
                      <a:pt x="922" y="693"/>
                    </a:moveTo>
                    <a:cubicBezTo>
                      <a:pt x="908" y="700"/>
                      <a:pt x="894" y="707"/>
                      <a:pt x="881" y="713"/>
                    </a:cubicBezTo>
                    <a:cubicBezTo>
                      <a:pt x="880" y="714"/>
                      <a:pt x="879" y="716"/>
                      <a:pt x="879" y="717"/>
                    </a:cubicBezTo>
                    <a:cubicBezTo>
                      <a:pt x="878" y="734"/>
                      <a:pt x="878" y="751"/>
                      <a:pt x="878" y="769"/>
                    </a:cubicBezTo>
                    <a:cubicBezTo>
                      <a:pt x="893" y="762"/>
                      <a:pt x="905" y="755"/>
                      <a:pt x="918" y="749"/>
                    </a:cubicBezTo>
                    <a:cubicBezTo>
                      <a:pt x="920" y="748"/>
                      <a:pt x="922" y="745"/>
                      <a:pt x="922" y="743"/>
                    </a:cubicBezTo>
                    <a:cubicBezTo>
                      <a:pt x="922" y="727"/>
                      <a:pt x="922" y="711"/>
                      <a:pt x="922" y="693"/>
                    </a:cubicBezTo>
                    <a:close/>
                    <a:moveTo>
                      <a:pt x="483" y="735"/>
                    </a:moveTo>
                    <a:cubicBezTo>
                      <a:pt x="483" y="717"/>
                      <a:pt x="483" y="701"/>
                      <a:pt x="482" y="685"/>
                    </a:cubicBezTo>
                    <a:cubicBezTo>
                      <a:pt x="482" y="683"/>
                      <a:pt x="482" y="680"/>
                      <a:pt x="480" y="680"/>
                    </a:cubicBezTo>
                    <a:cubicBezTo>
                      <a:pt x="467" y="673"/>
                      <a:pt x="454" y="666"/>
                      <a:pt x="439" y="659"/>
                    </a:cubicBezTo>
                    <a:cubicBezTo>
                      <a:pt x="439" y="677"/>
                      <a:pt x="439" y="693"/>
                      <a:pt x="439" y="709"/>
                    </a:cubicBezTo>
                    <a:cubicBezTo>
                      <a:pt x="439" y="711"/>
                      <a:pt x="441" y="714"/>
                      <a:pt x="443" y="715"/>
                    </a:cubicBezTo>
                    <a:cubicBezTo>
                      <a:pt x="455" y="722"/>
                      <a:pt x="468" y="728"/>
                      <a:pt x="483" y="735"/>
                    </a:cubicBezTo>
                    <a:close/>
                    <a:moveTo>
                      <a:pt x="684" y="986"/>
                    </a:moveTo>
                    <a:cubicBezTo>
                      <a:pt x="698" y="979"/>
                      <a:pt x="711" y="972"/>
                      <a:pt x="724" y="966"/>
                    </a:cubicBezTo>
                    <a:cubicBezTo>
                      <a:pt x="726" y="965"/>
                      <a:pt x="727" y="963"/>
                      <a:pt x="727" y="961"/>
                    </a:cubicBezTo>
                    <a:cubicBezTo>
                      <a:pt x="727" y="945"/>
                      <a:pt x="727" y="928"/>
                      <a:pt x="727" y="910"/>
                    </a:cubicBezTo>
                    <a:cubicBezTo>
                      <a:pt x="713" y="917"/>
                      <a:pt x="699" y="924"/>
                      <a:pt x="686" y="931"/>
                    </a:cubicBezTo>
                    <a:cubicBezTo>
                      <a:pt x="685" y="931"/>
                      <a:pt x="684" y="934"/>
                      <a:pt x="684" y="936"/>
                    </a:cubicBezTo>
                    <a:cubicBezTo>
                      <a:pt x="684" y="952"/>
                      <a:pt x="684" y="968"/>
                      <a:pt x="684" y="986"/>
                    </a:cubicBezTo>
                    <a:close/>
                    <a:moveTo>
                      <a:pt x="781" y="758"/>
                    </a:moveTo>
                    <a:cubicBezTo>
                      <a:pt x="795" y="751"/>
                      <a:pt x="807" y="745"/>
                      <a:pt x="819" y="739"/>
                    </a:cubicBezTo>
                    <a:cubicBezTo>
                      <a:pt x="821" y="738"/>
                      <a:pt x="823" y="736"/>
                      <a:pt x="824" y="734"/>
                    </a:cubicBezTo>
                    <a:cubicBezTo>
                      <a:pt x="824" y="717"/>
                      <a:pt x="824" y="700"/>
                      <a:pt x="824" y="682"/>
                    </a:cubicBezTo>
                    <a:cubicBezTo>
                      <a:pt x="810" y="689"/>
                      <a:pt x="797" y="695"/>
                      <a:pt x="785" y="701"/>
                    </a:cubicBezTo>
                    <a:cubicBezTo>
                      <a:pt x="783" y="702"/>
                      <a:pt x="781" y="705"/>
                      <a:pt x="781" y="707"/>
                    </a:cubicBezTo>
                    <a:cubicBezTo>
                      <a:pt x="781" y="724"/>
                      <a:pt x="781" y="740"/>
                      <a:pt x="781" y="758"/>
                    </a:cubicBezTo>
                    <a:close/>
                    <a:moveTo>
                      <a:pt x="780" y="697"/>
                    </a:moveTo>
                    <a:cubicBezTo>
                      <a:pt x="795" y="690"/>
                      <a:pt x="808" y="683"/>
                      <a:pt x="820" y="677"/>
                    </a:cubicBezTo>
                    <a:cubicBezTo>
                      <a:pt x="822" y="676"/>
                      <a:pt x="824" y="673"/>
                      <a:pt x="824" y="672"/>
                    </a:cubicBezTo>
                    <a:cubicBezTo>
                      <a:pt x="824" y="655"/>
                      <a:pt x="824" y="638"/>
                      <a:pt x="824" y="621"/>
                    </a:cubicBezTo>
                    <a:cubicBezTo>
                      <a:pt x="809" y="628"/>
                      <a:pt x="796" y="634"/>
                      <a:pt x="783" y="641"/>
                    </a:cubicBezTo>
                    <a:cubicBezTo>
                      <a:pt x="782" y="642"/>
                      <a:pt x="780" y="645"/>
                      <a:pt x="780" y="647"/>
                    </a:cubicBezTo>
                    <a:cubicBezTo>
                      <a:pt x="780" y="663"/>
                      <a:pt x="780" y="679"/>
                      <a:pt x="780" y="697"/>
                    </a:cubicBezTo>
                    <a:close/>
                    <a:moveTo>
                      <a:pt x="971" y="668"/>
                    </a:moveTo>
                    <a:cubicBezTo>
                      <a:pt x="956" y="676"/>
                      <a:pt x="943" y="682"/>
                      <a:pt x="929" y="689"/>
                    </a:cubicBezTo>
                    <a:cubicBezTo>
                      <a:pt x="928" y="690"/>
                      <a:pt x="927" y="691"/>
                      <a:pt x="927" y="693"/>
                    </a:cubicBezTo>
                    <a:cubicBezTo>
                      <a:pt x="927" y="709"/>
                      <a:pt x="927" y="726"/>
                      <a:pt x="927" y="744"/>
                    </a:cubicBezTo>
                    <a:cubicBezTo>
                      <a:pt x="942" y="737"/>
                      <a:pt x="955" y="731"/>
                      <a:pt x="967" y="724"/>
                    </a:cubicBezTo>
                    <a:cubicBezTo>
                      <a:pt x="969" y="723"/>
                      <a:pt x="971" y="720"/>
                      <a:pt x="971" y="719"/>
                    </a:cubicBezTo>
                    <a:cubicBezTo>
                      <a:pt x="971" y="702"/>
                      <a:pt x="971" y="686"/>
                      <a:pt x="971" y="668"/>
                    </a:cubicBezTo>
                    <a:close/>
                    <a:moveTo>
                      <a:pt x="384" y="744"/>
                    </a:moveTo>
                    <a:cubicBezTo>
                      <a:pt x="384" y="727"/>
                      <a:pt x="384" y="711"/>
                      <a:pt x="384" y="695"/>
                    </a:cubicBezTo>
                    <a:cubicBezTo>
                      <a:pt x="384" y="693"/>
                      <a:pt x="383" y="690"/>
                      <a:pt x="382" y="689"/>
                    </a:cubicBezTo>
                    <a:cubicBezTo>
                      <a:pt x="368" y="682"/>
                      <a:pt x="355" y="675"/>
                      <a:pt x="340" y="668"/>
                    </a:cubicBezTo>
                    <a:cubicBezTo>
                      <a:pt x="340" y="686"/>
                      <a:pt x="340" y="702"/>
                      <a:pt x="341" y="719"/>
                    </a:cubicBezTo>
                    <a:cubicBezTo>
                      <a:pt x="341" y="720"/>
                      <a:pt x="342" y="723"/>
                      <a:pt x="344" y="724"/>
                    </a:cubicBezTo>
                    <a:cubicBezTo>
                      <a:pt x="356" y="731"/>
                      <a:pt x="369" y="737"/>
                      <a:pt x="384" y="744"/>
                    </a:cubicBezTo>
                    <a:close/>
                    <a:moveTo>
                      <a:pt x="635" y="1128"/>
                    </a:moveTo>
                    <a:cubicBezTo>
                      <a:pt x="649" y="1121"/>
                      <a:pt x="662" y="1115"/>
                      <a:pt x="675" y="1109"/>
                    </a:cubicBezTo>
                    <a:cubicBezTo>
                      <a:pt x="676" y="1108"/>
                      <a:pt x="678" y="1106"/>
                      <a:pt x="678" y="1104"/>
                    </a:cubicBezTo>
                    <a:cubicBezTo>
                      <a:pt x="678" y="1087"/>
                      <a:pt x="678" y="1071"/>
                      <a:pt x="678" y="1052"/>
                    </a:cubicBezTo>
                    <a:cubicBezTo>
                      <a:pt x="664" y="1060"/>
                      <a:pt x="651" y="1066"/>
                      <a:pt x="638" y="1073"/>
                    </a:cubicBezTo>
                    <a:cubicBezTo>
                      <a:pt x="636" y="1074"/>
                      <a:pt x="635" y="1076"/>
                      <a:pt x="635" y="1078"/>
                    </a:cubicBezTo>
                    <a:cubicBezTo>
                      <a:pt x="635" y="1094"/>
                      <a:pt x="635" y="1111"/>
                      <a:pt x="635" y="1128"/>
                    </a:cubicBezTo>
                    <a:close/>
                    <a:moveTo>
                      <a:pt x="439" y="599"/>
                    </a:moveTo>
                    <a:cubicBezTo>
                      <a:pt x="439" y="617"/>
                      <a:pt x="439" y="634"/>
                      <a:pt x="439" y="650"/>
                    </a:cubicBezTo>
                    <a:cubicBezTo>
                      <a:pt x="439" y="652"/>
                      <a:pt x="440" y="654"/>
                      <a:pt x="442" y="655"/>
                    </a:cubicBezTo>
                    <a:cubicBezTo>
                      <a:pt x="455" y="662"/>
                      <a:pt x="468" y="668"/>
                      <a:pt x="483" y="675"/>
                    </a:cubicBezTo>
                    <a:cubicBezTo>
                      <a:pt x="483" y="658"/>
                      <a:pt x="483" y="642"/>
                      <a:pt x="482" y="626"/>
                    </a:cubicBezTo>
                    <a:cubicBezTo>
                      <a:pt x="482" y="623"/>
                      <a:pt x="481" y="620"/>
                      <a:pt x="479" y="619"/>
                    </a:cubicBezTo>
                    <a:cubicBezTo>
                      <a:pt x="466" y="613"/>
                      <a:pt x="454" y="606"/>
                      <a:pt x="439" y="599"/>
                    </a:cubicBezTo>
                    <a:close/>
                    <a:moveTo>
                      <a:pt x="335" y="899"/>
                    </a:moveTo>
                    <a:cubicBezTo>
                      <a:pt x="335" y="881"/>
                      <a:pt x="335" y="865"/>
                      <a:pt x="335" y="848"/>
                    </a:cubicBezTo>
                    <a:cubicBezTo>
                      <a:pt x="335" y="847"/>
                      <a:pt x="334" y="845"/>
                      <a:pt x="332" y="844"/>
                    </a:cubicBezTo>
                    <a:cubicBezTo>
                      <a:pt x="319" y="837"/>
                      <a:pt x="306" y="831"/>
                      <a:pt x="292" y="824"/>
                    </a:cubicBezTo>
                    <a:cubicBezTo>
                      <a:pt x="292" y="842"/>
                      <a:pt x="292" y="858"/>
                      <a:pt x="292" y="875"/>
                    </a:cubicBezTo>
                    <a:cubicBezTo>
                      <a:pt x="292" y="876"/>
                      <a:pt x="294" y="879"/>
                      <a:pt x="295" y="879"/>
                    </a:cubicBezTo>
                    <a:cubicBezTo>
                      <a:pt x="308" y="886"/>
                      <a:pt x="321" y="892"/>
                      <a:pt x="335" y="899"/>
                    </a:cubicBezTo>
                    <a:close/>
                    <a:moveTo>
                      <a:pt x="635" y="890"/>
                    </a:moveTo>
                    <a:cubicBezTo>
                      <a:pt x="649" y="883"/>
                      <a:pt x="662" y="877"/>
                      <a:pt x="675" y="870"/>
                    </a:cubicBezTo>
                    <a:cubicBezTo>
                      <a:pt x="677" y="869"/>
                      <a:pt x="678" y="867"/>
                      <a:pt x="678" y="865"/>
                    </a:cubicBezTo>
                    <a:cubicBezTo>
                      <a:pt x="678" y="849"/>
                      <a:pt x="678" y="832"/>
                      <a:pt x="678" y="814"/>
                    </a:cubicBezTo>
                    <a:cubicBezTo>
                      <a:pt x="664" y="821"/>
                      <a:pt x="651" y="828"/>
                      <a:pt x="638" y="835"/>
                    </a:cubicBezTo>
                    <a:cubicBezTo>
                      <a:pt x="637" y="835"/>
                      <a:pt x="635" y="838"/>
                      <a:pt x="635" y="840"/>
                    </a:cubicBezTo>
                    <a:cubicBezTo>
                      <a:pt x="635" y="856"/>
                      <a:pt x="635" y="872"/>
                      <a:pt x="635" y="890"/>
                    </a:cubicBezTo>
                    <a:close/>
                    <a:moveTo>
                      <a:pt x="684" y="1045"/>
                    </a:moveTo>
                    <a:cubicBezTo>
                      <a:pt x="698" y="1038"/>
                      <a:pt x="711" y="1032"/>
                      <a:pt x="723" y="1026"/>
                    </a:cubicBezTo>
                    <a:cubicBezTo>
                      <a:pt x="725" y="1025"/>
                      <a:pt x="727" y="1022"/>
                      <a:pt x="727" y="1020"/>
                    </a:cubicBezTo>
                    <a:cubicBezTo>
                      <a:pt x="727" y="1004"/>
                      <a:pt x="727" y="987"/>
                      <a:pt x="727" y="969"/>
                    </a:cubicBezTo>
                    <a:cubicBezTo>
                      <a:pt x="713" y="977"/>
                      <a:pt x="700" y="983"/>
                      <a:pt x="687" y="990"/>
                    </a:cubicBezTo>
                    <a:cubicBezTo>
                      <a:pt x="685" y="991"/>
                      <a:pt x="684" y="994"/>
                      <a:pt x="684" y="996"/>
                    </a:cubicBezTo>
                    <a:cubicBezTo>
                      <a:pt x="684" y="1012"/>
                      <a:pt x="684" y="1028"/>
                      <a:pt x="684" y="1045"/>
                    </a:cubicBezTo>
                    <a:close/>
                    <a:moveTo>
                      <a:pt x="147" y="811"/>
                    </a:moveTo>
                    <a:cubicBezTo>
                      <a:pt x="147" y="829"/>
                      <a:pt x="147" y="845"/>
                      <a:pt x="147" y="861"/>
                    </a:cubicBezTo>
                    <a:cubicBezTo>
                      <a:pt x="147" y="863"/>
                      <a:pt x="148" y="865"/>
                      <a:pt x="149" y="866"/>
                    </a:cubicBezTo>
                    <a:cubicBezTo>
                      <a:pt x="162" y="873"/>
                      <a:pt x="175" y="879"/>
                      <a:pt x="190" y="886"/>
                    </a:cubicBezTo>
                    <a:cubicBezTo>
                      <a:pt x="190" y="868"/>
                      <a:pt x="190" y="852"/>
                      <a:pt x="190" y="836"/>
                    </a:cubicBezTo>
                    <a:cubicBezTo>
                      <a:pt x="190" y="834"/>
                      <a:pt x="188" y="831"/>
                      <a:pt x="186" y="831"/>
                    </a:cubicBezTo>
                    <a:cubicBezTo>
                      <a:pt x="174" y="824"/>
                      <a:pt x="161" y="818"/>
                      <a:pt x="147" y="811"/>
                    </a:cubicBezTo>
                    <a:close/>
                    <a:moveTo>
                      <a:pt x="927" y="923"/>
                    </a:moveTo>
                    <a:cubicBezTo>
                      <a:pt x="942" y="916"/>
                      <a:pt x="955" y="909"/>
                      <a:pt x="968" y="903"/>
                    </a:cubicBezTo>
                    <a:cubicBezTo>
                      <a:pt x="969" y="902"/>
                      <a:pt x="971" y="900"/>
                      <a:pt x="971" y="899"/>
                    </a:cubicBezTo>
                    <a:cubicBezTo>
                      <a:pt x="971" y="882"/>
                      <a:pt x="971" y="866"/>
                      <a:pt x="971" y="847"/>
                    </a:cubicBezTo>
                    <a:cubicBezTo>
                      <a:pt x="956" y="855"/>
                      <a:pt x="943" y="861"/>
                      <a:pt x="930" y="868"/>
                    </a:cubicBezTo>
                    <a:cubicBezTo>
                      <a:pt x="928" y="869"/>
                      <a:pt x="927" y="872"/>
                      <a:pt x="927" y="874"/>
                    </a:cubicBezTo>
                    <a:cubicBezTo>
                      <a:pt x="927" y="890"/>
                      <a:pt x="927" y="905"/>
                      <a:pt x="927" y="923"/>
                    </a:cubicBezTo>
                    <a:close/>
                    <a:moveTo>
                      <a:pt x="286" y="1053"/>
                    </a:moveTo>
                    <a:cubicBezTo>
                      <a:pt x="286" y="1052"/>
                      <a:pt x="287" y="1051"/>
                      <a:pt x="287" y="1051"/>
                    </a:cubicBezTo>
                    <a:cubicBezTo>
                      <a:pt x="287" y="1035"/>
                      <a:pt x="287" y="1019"/>
                      <a:pt x="287" y="1004"/>
                    </a:cubicBezTo>
                    <a:cubicBezTo>
                      <a:pt x="287" y="1002"/>
                      <a:pt x="286" y="999"/>
                      <a:pt x="284" y="999"/>
                    </a:cubicBezTo>
                    <a:cubicBezTo>
                      <a:pt x="271" y="992"/>
                      <a:pt x="258" y="985"/>
                      <a:pt x="244" y="978"/>
                    </a:cubicBezTo>
                    <a:cubicBezTo>
                      <a:pt x="244" y="996"/>
                      <a:pt x="244" y="1013"/>
                      <a:pt x="244" y="1029"/>
                    </a:cubicBezTo>
                    <a:cubicBezTo>
                      <a:pt x="244" y="1031"/>
                      <a:pt x="246" y="1033"/>
                      <a:pt x="247" y="1034"/>
                    </a:cubicBezTo>
                    <a:cubicBezTo>
                      <a:pt x="260" y="1041"/>
                      <a:pt x="273" y="1047"/>
                      <a:pt x="286" y="1053"/>
                    </a:cubicBezTo>
                    <a:close/>
                    <a:moveTo>
                      <a:pt x="684" y="925"/>
                    </a:moveTo>
                    <a:cubicBezTo>
                      <a:pt x="698" y="918"/>
                      <a:pt x="711" y="912"/>
                      <a:pt x="724" y="905"/>
                    </a:cubicBezTo>
                    <a:cubicBezTo>
                      <a:pt x="726" y="905"/>
                      <a:pt x="727" y="902"/>
                      <a:pt x="727" y="900"/>
                    </a:cubicBezTo>
                    <a:cubicBezTo>
                      <a:pt x="727" y="884"/>
                      <a:pt x="727" y="868"/>
                      <a:pt x="727" y="850"/>
                    </a:cubicBezTo>
                    <a:cubicBezTo>
                      <a:pt x="713" y="857"/>
                      <a:pt x="700" y="863"/>
                      <a:pt x="687" y="870"/>
                    </a:cubicBezTo>
                    <a:cubicBezTo>
                      <a:pt x="686" y="871"/>
                      <a:pt x="684" y="873"/>
                      <a:pt x="684" y="875"/>
                    </a:cubicBezTo>
                    <a:cubicBezTo>
                      <a:pt x="684" y="891"/>
                      <a:pt x="684" y="908"/>
                      <a:pt x="684" y="925"/>
                    </a:cubicBezTo>
                    <a:close/>
                    <a:moveTo>
                      <a:pt x="922" y="633"/>
                    </a:moveTo>
                    <a:cubicBezTo>
                      <a:pt x="907" y="641"/>
                      <a:pt x="894" y="647"/>
                      <a:pt x="881" y="654"/>
                    </a:cubicBezTo>
                    <a:cubicBezTo>
                      <a:pt x="880" y="655"/>
                      <a:pt x="879" y="657"/>
                      <a:pt x="879" y="658"/>
                    </a:cubicBezTo>
                    <a:cubicBezTo>
                      <a:pt x="878" y="675"/>
                      <a:pt x="878" y="691"/>
                      <a:pt x="878" y="709"/>
                    </a:cubicBezTo>
                    <a:cubicBezTo>
                      <a:pt x="893" y="702"/>
                      <a:pt x="906" y="696"/>
                      <a:pt x="919" y="689"/>
                    </a:cubicBezTo>
                    <a:cubicBezTo>
                      <a:pt x="920" y="688"/>
                      <a:pt x="922" y="685"/>
                      <a:pt x="922" y="684"/>
                    </a:cubicBezTo>
                    <a:cubicBezTo>
                      <a:pt x="922" y="667"/>
                      <a:pt x="922" y="651"/>
                      <a:pt x="922" y="633"/>
                    </a:cubicBezTo>
                    <a:close/>
                    <a:moveTo>
                      <a:pt x="678" y="575"/>
                    </a:moveTo>
                    <a:cubicBezTo>
                      <a:pt x="663" y="582"/>
                      <a:pt x="650" y="588"/>
                      <a:pt x="638" y="595"/>
                    </a:cubicBezTo>
                    <a:cubicBezTo>
                      <a:pt x="636" y="596"/>
                      <a:pt x="635" y="598"/>
                      <a:pt x="635" y="600"/>
                    </a:cubicBezTo>
                    <a:cubicBezTo>
                      <a:pt x="635" y="616"/>
                      <a:pt x="635" y="633"/>
                      <a:pt x="635" y="650"/>
                    </a:cubicBezTo>
                    <a:cubicBezTo>
                      <a:pt x="649" y="643"/>
                      <a:pt x="662" y="637"/>
                      <a:pt x="674" y="631"/>
                    </a:cubicBezTo>
                    <a:cubicBezTo>
                      <a:pt x="676" y="630"/>
                      <a:pt x="678" y="627"/>
                      <a:pt x="678" y="625"/>
                    </a:cubicBezTo>
                    <a:cubicBezTo>
                      <a:pt x="678" y="609"/>
                      <a:pt x="678" y="593"/>
                      <a:pt x="678" y="575"/>
                    </a:cubicBezTo>
                    <a:close/>
                    <a:moveTo>
                      <a:pt x="384" y="865"/>
                    </a:moveTo>
                    <a:cubicBezTo>
                      <a:pt x="384" y="847"/>
                      <a:pt x="384" y="831"/>
                      <a:pt x="384" y="814"/>
                    </a:cubicBezTo>
                    <a:cubicBezTo>
                      <a:pt x="384" y="813"/>
                      <a:pt x="383" y="811"/>
                      <a:pt x="382" y="810"/>
                    </a:cubicBezTo>
                    <a:cubicBezTo>
                      <a:pt x="369" y="803"/>
                      <a:pt x="355" y="796"/>
                      <a:pt x="341" y="789"/>
                    </a:cubicBezTo>
                    <a:cubicBezTo>
                      <a:pt x="341" y="807"/>
                      <a:pt x="341" y="823"/>
                      <a:pt x="341" y="839"/>
                    </a:cubicBezTo>
                    <a:cubicBezTo>
                      <a:pt x="341" y="841"/>
                      <a:pt x="343" y="844"/>
                      <a:pt x="345" y="845"/>
                    </a:cubicBezTo>
                    <a:cubicBezTo>
                      <a:pt x="357" y="852"/>
                      <a:pt x="370" y="858"/>
                      <a:pt x="384" y="865"/>
                    </a:cubicBezTo>
                    <a:close/>
                    <a:moveTo>
                      <a:pt x="635" y="710"/>
                    </a:moveTo>
                    <a:cubicBezTo>
                      <a:pt x="643" y="706"/>
                      <a:pt x="650" y="701"/>
                      <a:pt x="657" y="699"/>
                    </a:cubicBezTo>
                    <a:cubicBezTo>
                      <a:pt x="676" y="694"/>
                      <a:pt x="681" y="682"/>
                      <a:pt x="678" y="664"/>
                    </a:cubicBezTo>
                    <a:cubicBezTo>
                      <a:pt x="677" y="655"/>
                      <a:pt x="678" y="645"/>
                      <a:pt x="678" y="634"/>
                    </a:cubicBezTo>
                    <a:cubicBezTo>
                      <a:pt x="664" y="641"/>
                      <a:pt x="651" y="648"/>
                      <a:pt x="639" y="654"/>
                    </a:cubicBezTo>
                    <a:cubicBezTo>
                      <a:pt x="637" y="655"/>
                      <a:pt x="635" y="658"/>
                      <a:pt x="635" y="660"/>
                    </a:cubicBezTo>
                    <a:cubicBezTo>
                      <a:pt x="635" y="676"/>
                      <a:pt x="635" y="692"/>
                      <a:pt x="635" y="710"/>
                    </a:cubicBezTo>
                    <a:close/>
                    <a:moveTo>
                      <a:pt x="239" y="851"/>
                    </a:moveTo>
                    <a:cubicBezTo>
                      <a:pt x="239" y="833"/>
                      <a:pt x="239" y="817"/>
                      <a:pt x="238" y="800"/>
                    </a:cubicBezTo>
                    <a:cubicBezTo>
                      <a:pt x="238" y="799"/>
                      <a:pt x="237" y="796"/>
                      <a:pt x="236" y="796"/>
                    </a:cubicBezTo>
                    <a:cubicBezTo>
                      <a:pt x="223" y="789"/>
                      <a:pt x="210" y="782"/>
                      <a:pt x="195" y="775"/>
                    </a:cubicBezTo>
                    <a:cubicBezTo>
                      <a:pt x="195" y="793"/>
                      <a:pt x="195" y="809"/>
                      <a:pt x="195" y="826"/>
                    </a:cubicBezTo>
                    <a:cubicBezTo>
                      <a:pt x="195" y="827"/>
                      <a:pt x="197" y="830"/>
                      <a:pt x="198" y="830"/>
                    </a:cubicBezTo>
                    <a:cubicBezTo>
                      <a:pt x="211" y="837"/>
                      <a:pt x="224" y="844"/>
                      <a:pt x="239" y="851"/>
                    </a:cubicBezTo>
                    <a:close/>
                    <a:moveTo>
                      <a:pt x="635" y="831"/>
                    </a:moveTo>
                    <a:cubicBezTo>
                      <a:pt x="649" y="823"/>
                      <a:pt x="662" y="817"/>
                      <a:pt x="676" y="810"/>
                    </a:cubicBezTo>
                    <a:cubicBezTo>
                      <a:pt x="677" y="810"/>
                      <a:pt x="678" y="808"/>
                      <a:pt x="678" y="806"/>
                    </a:cubicBezTo>
                    <a:cubicBezTo>
                      <a:pt x="678" y="790"/>
                      <a:pt x="678" y="773"/>
                      <a:pt x="678" y="755"/>
                    </a:cubicBezTo>
                    <a:cubicBezTo>
                      <a:pt x="664" y="762"/>
                      <a:pt x="651" y="768"/>
                      <a:pt x="638" y="775"/>
                    </a:cubicBezTo>
                    <a:cubicBezTo>
                      <a:pt x="636" y="776"/>
                      <a:pt x="635" y="778"/>
                      <a:pt x="635" y="780"/>
                    </a:cubicBezTo>
                    <a:cubicBezTo>
                      <a:pt x="635" y="796"/>
                      <a:pt x="635" y="813"/>
                      <a:pt x="635" y="831"/>
                    </a:cubicBezTo>
                    <a:close/>
                    <a:moveTo>
                      <a:pt x="190" y="946"/>
                    </a:moveTo>
                    <a:cubicBezTo>
                      <a:pt x="190" y="928"/>
                      <a:pt x="190" y="912"/>
                      <a:pt x="190" y="896"/>
                    </a:cubicBezTo>
                    <a:cubicBezTo>
                      <a:pt x="190" y="894"/>
                      <a:pt x="189" y="891"/>
                      <a:pt x="187" y="891"/>
                    </a:cubicBezTo>
                    <a:cubicBezTo>
                      <a:pt x="174" y="884"/>
                      <a:pt x="161" y="877"/>
                      <a:pt x="147" y="870"/>
                    </a:cubicBezTo>
                    <a:cubicBezTo>
                      <a:pt x="147" y="889"/>
                      <a:pt x="147" y="905"/>
                      <a:pt x="147" y="921"/>
                    </a:cubicBezTo>
                    <a:cubicBezTo>
                      <a:pt x="147" y="923"/>
                      <a:pt x="149" y="925"/>
                      <a:pt x="150" y="926"/>
                    </a:cubicBezTo>
                    <a:cubicBezTo>
                      <a:pt x="163" y="933"/>
                      <a:pt x="175" y="939"/>
                      <a:pt x="190" y="946"/>
                    </a:cubicBezTo>
                    <a:close/>
                    <a:moveTo>
                      <a:pt x="878" y="828"/>
                    </a:moveTo>
                    <a:cubicBezTo>
                      <a:pt x="893" y="821"/>
                      <a:pt x="906" y="814"/>
                      <a:pt x="919" y="808"/>
                    </a:cubicBezTo>
                    <a:cubicBezTo>
                      <a:pt x="920" y="807"/>
                      <a:pt x="922" y="805"/>
                      <a:pt x="922" y="804"/>
                    </a:cubicBezTo>
                    <a:cubicBezTo>
                      <a:pt x="922" y="787"/>
                      <a:pt x="922" y="770"/>
                      <a:pt x="922" y="752"/>
                    </a:cubicBezTo>
                    <a:cubicBezTo>
                      <a:pt x="908" y="759"/>
                      <a:pt x="895" y="766"/>
                      <a:pt x="882" y="772"/>
                    </a:cubicBezTo>
                    <a:cubicBezTo>
                      <a:pt x="880" y="773"/>
                      <a:pt x="879" y="776"/>
                      <a:pt x="879" y="778"/>
                    </a:cubicBezTo>
                    <a:cubicBezTo>
                      <a:pt x="878" y="794"/>
                      <a:pt x="878" y="810"/>
                      <a:pt x="878" y="828"/>
                    </a:cubicBezTo>
                    <a:close/>
                    <a:moveTo>
                      <a:pt x="927" y="684"/>
                    </a:moveTo>
                    <a:cubicBezTo>
                      <a:pt x="941" y="677"/>
                      <a:pt x="954" y="671"/>
                      <a:pt x="967" y="665"/>
                    </a:cubicBezTo>
                    <a:cubicBezTo>
                      <a:pt x="969" y="664"/>
                      <a:pt x="970" y="661"/>
                      <a:pt x="971" y="660"/>
                    </a:cubicBezTo>
                    <a:cubicBezTo>
                      <a:pt x="971" y="643"/>
                      <a:pt x="971" y="627"/>
                      <a:pt x="971" y="609"/>
                    </a:cubicBezTo>
                    <a:cubicBezTo>
                      <a:pt x="956" y="616"/>
                      <a:pt x="943" y="622"/>
                      <a:pt x="930" y="629"/>
                    </a:cubicBezTo>
                    <a:cubicBezTo>
                      <a:pt x="928" y="630"/>
                      <a:pt x="927" y="633"/>
                      <a:pt x="927" y="635"/>
                    </a:cubicBezTo>
                    <a:cubicBezTo>
                      <a:pt x="927" y="651"/>
                      <a:pt x="927" y="667"/>
                      <a:pt x="927" y="684"/>
                    </a:cubicBezTo>
                    <a:close/>
                    <a:moveTo>
                      <a:pt x="678" y="934"/>
                    </a:moveTo>
                    <a:cubicBezTo>
                      <a:pt x="664" y="941"/>
                      <a:pt x="651" y="947"/>
                      <a:pt x="639" y="954"/>
                    </a:cubicBezTo>
                    <a:cubicBezTo>
                      <a:pt x="637" y="955"/>
                      <a:pt x="635" y="957"/>
                      <a:pt x="635" y="959"/>
                    </a:cubicBezTo>
                    <a:cubicBezTo>
                      <a:pt x="635" y="975"/>
                      <a:pt x="635" y="992"/>
                      <a:pt x="635" y="1010"/>
                    </a:cubicBezTo>
                    <a:cubicBezTo>
                      <a:pt x="649" y="1002"/>
                      <a:pt x="662" y="996"/>
                      <a:pt x="675" y="990"/>
                    </a:cubicBezTo>
                    <a:cubicBezTo>
                      <a:pt x="677" y="989"/>
                      <a:pt x="678" y="986"/>
                      <a:pt x="678" y="984"/>
                    </a:cubicBezTo>
                    <a:cubicBezTo>
                      <a:pt x="678" y="968"/>
                      <a:pt x="678" y="952"/>
                      <a:pt x="678" y="934"/>
                    </a:cubicBezTo>
                    <a:close/>
                    <a:moveTo>
                      <a:pt x="488" y="743"/>
                    </a:moveTo>
                    <a:cubicBezTo>
                      <a:pt x="488" y="761"/>
                      <a:pt x="488" y="777"/>
                      <a:pt x="488" y="793"/>
                    </a:cubicBezTo>
                    <a:cubicBezTo>
                      <a:pt x="488" y="795"/>
                      <a:pt x="489" y="798"/>
                      <a:pt x="491" y="798"/>
                    </a:cubicBezTo>
                    <a:cubicBezTo>
                      <a:pt x="504" y="805"/>
                      <a:pt x="517" y="812"/>
                      <a:pt x="531" y="819"/>
                    </a:cubicBezTo>
                    <a:cubicBezTo>
                      <a:pt x="531" y="801"/>
                      <a:pt x="531" y="785"/>
                      <a:pt x="531" y="768"/>
                    </a:cubicBezTo>
                    <a:cubicBezTo>
                      <a:pt x="531" y="767"/>
                      <a:pt x="530" y="764"/>
                      <a:pt x="529" y="763"/>
                    </a:cubicBezTo>
                    <a:cubicBezTo>
                      <a:pt x="516" y="757"/>
                      <a:pt x="502" y="750"/>
                      <a:pt x="488" y="743"/>
                    </a:cubicBezTo>
                    <a:close/>
                    <a:moveTo>
                      <a:pt x="434" y="710"/>
                    </a:moveTo>
                    <a:cubicBezTo>
                      <a:pt x="434" y="692"/>
                      <a:pt x="434" y="676"/>
                      <a:pt x="434" y="659"/>
                    </a:cubicBezTo>
                    <a:cubicBezTo>
                      <a:pt x="434" y="658"/>
                      <a:pt x="433" y="656"/>
                      <a:pt x="432" y="655"/>
                    </a:cubicBezTo>
                    <a:cubicBezTo>
                      <a:pt x="419" y="648"/>
                      <a:pt x="405" y="642"/>
                      <a:pt x="391" y="635"/>
                    </a:cubicBezTo>
                    <a:cubicBezTo>
                      <a:pt x="391" y="652"/>
                      <a:pt x="391" y="668"/>
                      <a:pt x="391" y="685"/>
                    </a:cubicBezTo>
                    <a:cubicBezTo>
                      <a:pt x="391" y="686"/>
                      <a:pt x="392" y="689"/>
                      <a:pt x="393" y="690"/>
                    </a:cubicBezTo>
                    <a:cubicBezTo>
                      <a:pt x="406" y="697"/>
                      <a:pt x="420" y="703"/>
                      <a:pt x="434" y="710"/>
                    </a:cubicBezTo>
                    <a:close/>
                    <a:moveTo>
                      <a:pt x="629" y="1077"/>
                    </a:moveTo>
                    <a:cubicBezTo>
                      <a:pt x="621" y="1082"/>
                      <a:pt x="614" y="1086"/>
                      <a:pt x="606" y="1088"/>
                    </a:cubicBezTo>
                    <a:cubicBezTo>
                      <a:pt x="590" y="1094"/>
                      <a:pt x="583" y="1104"/>
                      <a:pt x="586" y="1121"/>
                    </a:cubicBezTo>
                    <a:cubicBezTo>
                      <a:pt x="588" y="1131"/>
                      <a:pt x="586" y="1141"/>
                      <a:pt x="586" y="1153"/>
                    </a:cubicBezTo>
                    <a:cubicBezTo>
                      <a:pt x="601" y="1146"/>
                      <a:pt x="613" y="1140"/>
                      <a:pt x="626" y="1133"/>
                    </a:cubicBezTo>
                    <a:cubicBezTo>
                      <a:pt x="627" y="1133"/>
                      <a:pt x="629" y="1130"/>
                      <a:pt x="629" y="1128"/>
                    </a:cubicBezTo>
                    <a:cubicBezTo>
                      <a:pt x="629" y="1112"/>
                      <a:pt x="629" y="1095"/>
                      <a:pt x="629" y="1077"/>
                    </a:cubicBezTo>
                    <a:close/>
                    <a:moveTo>
                      <a:pt x="537" y="700"/>
                    </a:moveTo>
                    <a:cubicBezTo>
                      <a:pt x="552" y="693"/>
                      <a:pt x="564" y="686"/>
                      <a:pt x="577" y="680"/>
                    </a:cubicBezTo>
                    <a:cubicBezTo>
                      <a:pt x="578" y="679"/>
                      <a:pt x="580" y="677"/>
                      <a:pt x="580" y="675"/>
                    </a:cubicBezTo>
                    <a:cubicBezTo>
                      <a:pt x="581" y="658"/>
                      <a:pt x="581" y="642"/>
                      <a:pt x="581" y="624"/>
                    </a:cubicBezTo>
                    <a:cubicBezTo>
                      <a:pt x="566" y="631"/>
                      <a:pt x="553" y="638"/>
                      <a:pt x="540" y="644"/>
                    </a:cubicBezTo>
                    <a:cubicBezTo>
                      <a:pt x="539" y="645"/>
                      <a:pt x="537" y="647"/>
                      <a:pt x="537" y="648"/>
                    </a:cubicBezTo>
                    <a:cubicBezTo>
                      <a:pt x="537" y="665"/>
                      <a:pt x="537" y="681"/>
                      <a:pt x="537" y="700"/>
                    </a:cubicBezTo>
                    <a:close/>
                    <a:moveTo>
                      <a:pt x="732" y="721"/>
                    </a:moveTo>
                    <a:cubicBezTo>
                      <a:pt x="746" y="714"/>
                      <a:pt x="759" y="708"/>
                      <a:pt x="771" y="701"/>
                    </a:cubicBezTo>
                    <a:cubicBezTo>
                      <a:pt x="773" y="701"/>
                      <a:pt x="775" y="698"/>
                      <a:pt x="775" y="696"/>
                    </a:cubicBezTo>
                    <a:cubicBezTo>
                      <a:pt x="775" y="680"/>
                      <a:pt x="775" y="663"/>
                      <a:pt x="775" y="645"/>
                    </a:cubicBezTo>
                    <a:cubicBezTo>
                      <a:pt x="761" y="652"/>
                      <a:pt x="748" y="659"/>
                      <a:pt x="735" y="666"/>
                    </a:cubicBezTo>
                    <a:cubicBezTo>
                      <a:pt x="733" y="666"/>
                      <a:pt x="732" y="669"/>
                      <a:pt x="732" y="671"/>
                    </a:cubicBezTo>
                    <a:cubicBezTo>
                      <a:pt x="732" y="687"/>
                      <a:pt x="732" y="703"/>
                      <a:pt x="732" y="721"/>
                    </a:cubicBezTo>
                    <a:close/>
                    <a:moveTo>
                      <a:pt x="195" y="656"/>
                    </a:moveTo>
                    <a:cubicBezTo>
                      <a:pt x="195" y="675"/>
                      <a:pt x="195" y="691"/>
                      <a:pt x="195" y="707"/>
                    </a:cubicBezTo>
                    <a:cubicBezTo>
                      <a:pt x="195" y="709"/>
                      <a:pt x="197" y="711"/>
                      <a:pt x="198" y="712"/>
                    </a:cubicBezTo>
                    <a:cubicBezTo>
                      <a:pt x="211" y="718"/>
                      <a:pt x="224" y="725"/>
                      <a:pt x="239" y="732"/>
                    </a:cubicBezTo>
                    <a:cubicBezTo>
                      <a:pt x="239" y="714"/>
                      <a:pt x="239" y="697"/>
                      <a:pt x="238" y="681"/>
                    </a:cubicBezTo>
                    <a:cubicBezTo>
                      <a:pt x="238" y="679"/>
                      <a:pt x="237" y="677"/>
                      <a:pt x="236" y="677"/>
                    </a:cubicBezTo>
                    <a:cubicBezTo>
                      <a:pt x="223" y="670"/>
                      <a:pt x="210" y="664"/>
                      <a:pt x="195" y="656"/>
                    </a:cubicBezTo>
                    <a:close/>
                    <a:moveTo>
                      <a:pt x="531" y="1178"/>
                    </a:moveTo>
                    <a:cubicBezTo>
                      <a:pt x="531" y="1160"/>
                      <a:pt x="531" y="1144"/>
                      <a:pt x="531" y="1128"/>
                    </a:cubicBezTo>
                    <a:cubicBezTo>
                      <a:pt x="531" y="1126"/>
                      <a:pt x="530" y="1123"/>
                      <a:pt x="528" y="1122"/>
                    </a:cubicBezTo>
                    <a:cubicBezTo>
                      <a:pt x="515" y="1115"/>
                      <a:pt x="503" y="1109"/>
                      <a:pt x="488" y="1102"/>
                    </a:cubicBezTo>
                    <a:cubicBezTo>
                      <a:pt x="488" y="1120"/>
                      <a:pt x="488" y="1137"/>
                      <a:pt x="488" y="1153"/>
                    </a:cubicBezTo>
                    <a:cubicBezTo>
                      <a:pt x="488" y="1155"/>
                      <a:pt x="490" y="1157"/>
                      <a:pt x="492" y="1158"/>
                    </a:cubicBezTo>
                    <a:cubicBezTo>
                      <a:pt x="504" y="1164"/>
                      <a:pt x="517" y="1170"/>
                      <a:pt x="531" y="1178"/>
                    </a:cubicBezTo>
                    <a:close/>
                    <a:moveTo>
                      <a:pt x="335" y="719"/>
                    </a:moveTo>
                    <a:cubicBezTo>
                      <a:pt x="335" y="710"/>
                      <a:pt x="335" y="701"/>
                      <a:pt x="335" y="693"/>
                    </a:cubicBezTo>
                    <a:cubicBezTo>
                      <a:pt x="335" y="684"/>
                      <a:pt x="338" y="673"/>
                      <a:pt x="334" y="666"/>
                    </a:cubicBezTo>
                    <a:cubicBezTo>
                      <a:pt x="329" y="659"/>
                      <a:pt x="318" y="657"/>
                      <a:pt x="310" y="653"/>
                    </a:cubicBezTo>
                    <a:cubicBezTo>
                      <a:pt x="305" y="650"/>
                      <a:pt x="299" y="647"/>
                      <a:pt x="292" y="644"/>
                    </a:cubicBezTo>
                    <a:cubicBezTo>
                      <a:pt x="292" y="662"/>
                      <a:pt x="292" y="678"/>
                      <a:pt x="292" y="694"/>
                    </a:cubicBezTo>
                    <a:cubicBezTo>
                      <a:pt x="292" y="696"/>
                      <a:pt x="293" y="698"/>
                      <a:pt x="294" y="699"/>
                    </a:cubicBezTo>
                    <a:cubicBezTo>
                      <a:pt x="308" y="706"/>
                      <a:pt x="321" y="712"/>
                      <a:pt x="335" y="719"/>
                    </a:cubicBezTo>
                    <a:close/>
                    <a:moveTo>
                      <a:pt x="147" y="632"/>
                    </a:moveTo>
                    <a:cubicBezTo>
                      <a:pt x="147" y="650"/>
                      <a:pt x="147" y="666"/>
                      <a:pt x="147" y="682"/>
                    </a:cubicBezTo>
                    <a:cubicBezTo>
                      <a:pt x="147" y="684"/>
                      <a:pt x="148" y="686"/>
                      <a:pt x="150" y="687"/>
                    </a:cubicBezTo>
                    <a:cubicBezTo>
                      <a:pt x="163" y="694"/>
                      <a:pt x="176" y="700"/>
                      <a:pt x="190" y="707"/>
                    </a:cubicBezTo>
                    <a:cubicBezTo>
                      <a:pt x="190" y="690"/>
                      <a:pt x="190" y="673"/>
                      <a:pt x="190" y="657"/>
                    </a:cubicBezTo>
                    <a:cubicBezTo>
                      <a:pt x="190" y="655"/>
                      <a:pt x="188" y="653"/>
                      <a:pt x="187" y="652"/>
                    </a:cubicBezTo>
                    <a:cubicBezTo>
                      <a:pt x="174" y="645"/>
                      <a:pt x="161" y="639"/>
                      <a:pt x="147" y="632"/>
                    </a:cubicBezTo>
                    <a:close/>
                    <a:moveTo>
                      <a:pt x="190" y="1005"/>
                    </a:moveTo>
                    <a:cubicBezTo>
                      <a:pt x="190" y="994"/>
                      <a:pt x="189" y="985"/>
                      <a:pt x="190" y="976"/>
                    </a:cubicBezTo>
                    <a:cubicBezTo>
                      <a:pt x="193" y="957"/>
                      <a:pt x="187" y="945"/>
                      <a:pt x="168" y="940"/>
                    </a:cubicBezTo>
                    <a:cubicBezTo>
                      <a:pt x="161" y="938"/>
                      <a:pt x="155" y="934"/>
                      <a:pt x="147" y="930"/>
                    </a:cubicBezTo>
                    <a:cubicBezTo>
                      <a:pt x="147" y="948"/>
                      <a:pt x="147" y="964"/>
                      <a:pt x="147" y="979"/>
                    </a:cubicBezTo>
                    <a:cubicBezTo>
                      <a:pt x="147" y="981"/>
                      <a:pt x="149" y="984"/>
                      <a:pt x="151" y="985"/>
                    </a:cubicBezTo>
                    <a:cubicBezTo>
                      <a:pt x="163" y="992"/>
                      <a:pt x="176" y="998"/>
                      <a:pt x="190" y="1005"/>
                    </a:cubicBezTo>
                    <a:close/>
                    <a:moveTo>
                      <a:pt x="824" y="921"/>
                    </a:moveTo>
                    <a:cubicBezTo>
                      <a:pt x="814" y="926"/>
                      <a:pt x="805" y="931"/>
                      <a:pt x="796" y="934"/>
                    </a:cubicBezTo>
                    <a:cubicBezTo>
                      <a:pt x="783" y="939"/>
                      <a:pt x="779" y="946"/>
                      <a:pt x="780" y="960"/>
                    </a:cubicBezTo>
                    <a:cubicBezTo>
                      <a:pt x="782" y="971"/>
                      <a:pt x="781" y="983"/>
                      <a:pt x="781" y="996"/>
                    </a:cubicBezTo>
                    <a:cubicBezTo>
                      <a:pt x="795" y="989"/>
                      <a:pt x="807" y="983"/>
                      <a:pt x="819" y="977"/>
                    </a:cubicBezTo>
                    <a:cubicBezTo>
                      <a:pt x="821" y="976"/>
                      <a:pt x="824" y="973"/>
                      <a:pt x="824" y="972"/>
                    </a:cubicBezTo>
                    <a:cubicBezTo>
                      <a:pt x="824" y="955"/>
                      <a:pt x="824" y="939"/>
                      <a:pt x="824" y="921"/>
                    </a:cubicBezTo>
                    <a:close/>
                    <a:moveTo>
                      <a:pt x="341" y="908"/>
                    </a:moveTo>
                    <a:cubicBezTo>
                      <a:pt x="341" y="927"/>
                      <a:pt x="341" y="943"/>
                      <a:pt x="341" y="959"/>
                    </a:cubicBezTo>
                    <a:cubicBezTo>
                      <a:pt x="341" y="961"/>
                      <a:pt x="341" y="963"/>
                      <a:pt x="343" y="964"/>
                    </a:cubicBezTo>
                    <a:cubicBezTo>
                      <a:pt x="356" y="970"/>
                      <a:pt x="369" y="977"/>
                      <a:pt x="384" y="984"/>
                    </a:cubicBezTo>
                    <a:cubicBezTo>
                      <a:pt x="384" y="966"/>
                      <a:pt x="384" y="950"/>
                      <a:pt x="384" y="934"/>
                    </a:cubicBezTo>
                    <a:cubicBezTo>
                      <a:pt x="384" y="932"/>
                      <a:pt x="382" y="929"/>
                      <a:pt x="380" y="928"/>
                    </a:cubicBezTo>
                    <a:cubicBezTo>
                      <a:pt x="368" y="922"/>
                      <a:pt x="355" y="916"/>
                      <a:pt x="341" y="908"/>
                    </a:cubicBezTo>
                    <a:close/>
                    <a:moveTo>
                      <a:pt x="586" y="974"/>
                    </a:moveTo>
                    <a:cubicBezTo>
                      <a:pt x="601" y="967"/>
                      <a:pt x="613" y="961"/>
                      <a:pt x="626" y="954"/>
                    </a:cubicBezTo>
                    <a:cubicBezTo>
                      <a:pt x="627" y="954"/>
                      <a:pt x="629" y="952"/>
                      <a:pt x="629" y="951"/>
                    </a:cubicBezTo>
                    <a:cubicBezTo>
                      <a:pt x="629" y="934"/>
                      <a:pt x="629" y="917"/>
                      <a:pt x="629" y="898"/>
                    </a:cubicBezTo>
                    <a:cubicBezTo>
                      <a:pt x="615" y="905"/>
                      <a:pt x="603" y="911"/>
                      <a:pt x="590" y="918"/>
                    </a:cubicBezTo>
                    <a:cubicBezTo>
                      <a:pt x="589" y="919"/>
                      <a:pt x="587" y="922"/>
                      <a:pt x="587" y="924"/>
                    </a:cubicBezTo>
                    <a:cubicBezTo>
                      <a:pt x="586" y="940"/>
                      <a:pt x="586" y="956"/>
                      <a:pt x="586" y="974"/>
                    </a:cubicBezTo>
                    <a:close/>
                    <a:moveTo>
                      <a:pt x="292" y="884"/>
                    </a:moveTo>
                    <a:cubicBezTo>
                      <a:pt x="292" y="902"/>
                      <a:pt x="292" y="919"/>
                      <a:pt x="292" y="935"/>
                    </a:cubicBezTo>
                    <a:cubicBezTo>
                      <a:pt x="292" y="937"/>
                      <a:pt x="293" y="939"/>
                      <a:pt x="295" y="939"/>
                    </a:cubicBezTo>
                    <a:cubicBezTo>
                      <a:pt x="308" y="946"/>
                      <a:pt x="321" y="952"/>
                      <a:pt x="335" y="960"/>
                    </a:cubicBezTo>
                    <a:cubicBezTo>
                      <a:pt x="335" y="942"/>
                      <a:pt x="335" y="926"/>
                      <a:pt x="335" y="909"/>
                    </a:cubicBezTo>
                    <a:cubicBezTo>
                      <a:pt x="335" y="908"/>
                      <a:pt x="334" y="905"/>
                      <a:pt x="332" y="904"/>
                    </a:cubicBezTo>
                    <a:cubicBezTo>
                      <a:pt x="320" y="898"/>
                      <a:pt x="307" y="891"/>
                      <a:pt x="292" y="884"/>
                    </a:cubicBezTo>
                    <a:close/>
                    <a:moveTo>
                      <a:pt x="292" y="943"/>
                    </a:moveTo>
                    <a:cubicBezTo>
                      <a:pt x="292" y="962"/>
                      <a:pt x="292" y="978"/>
                      <a:pt x="292" y="994"/>
                    </a:cubicBezTo>
                    <a:cubicBezTo>
                      <a:pt x="292" y="996"/>
                      <a:pt x="294" y="998"/>
                      <a:pt x="295" y="999"/>
                    </a:cubicBezTo>
                    <a:cubicBezTo>
                      <a:pt x="308" y="1006"/>
                      <a:pt x="321" y="1012"/>
                      <a:pt x="335" y="1019"/>
                    </a:cubicBezTo>
                    <a:cubicBezTo>
                      <a:pt x="335" y="1001"/>
                      <a:pt x="335" y="985"/>
                      <a:pt x="335" y="969"/>
                    </a:cubicBezTo>
                    <a:cubicBezTo>
                      <a:pt x="335" y="967"/>
                      <a:pt x="334" y="964"/>
                      <a:pt x="332" y="964"/>
                    </a:cubicBezTo>
                    <a:cubicBezTo>
                      <a:pt x="319" y="957"/>
                      <a:pt x="307" y="951"/>
                      <a:pt x="292" y="943"/>
                    </a:cubicBezTo>
                    <a:close/>
                    <a:moveTo>
                      <a:pt x="490" y="865"/>
                    </a:moveTo>
                    <a:cubicBezTo>
                      <a:pt x="489" y="866"/>
                      <a:pt x="488" y="866"/>
                      <a:pt x="488" y="867"/>
                    </a:cubicBezTo>
                    <a:cubicBezTo>
                      <a:pt x="488" y="883"/>
                      <a:pt x="488" y="898"/>
                      <a:pt x="488" y="914"/>
                    </a:cubicBezTo>
                    <a:cubicBezTo>
                      <a:pt x="488" y="916"/>
                      <a:pt x="489" y="918"/>
                      <a:pt x="490" y="919"/>
                    </a:cubicBezTo>
                    <a:cubicBezTo>
                      <a:pt x="504" y="926"/>
                      <a:pt x="517" y="932"/>
                      <a:pt x="531" y="939"/>
                    </a:cubicBezTo>
                    <a:cubicBezTo>
                      <a:pt x="531" y="922"/>
                      <a:pt x="531" y="906"/>
                      <a:pt x="531" y="890"/>
                    </a:cubicBezTo>
                    <a:cubicBezTo>
                      <a:pt x="531" y="888"/>
                      <a:pt x="529" y="884"/>
                      <a:pt x="527" y="883"/>
                    </a:cubicBezTo>
                    <a:cubicBezTo>
                      <a:pt x="515" y="877"/>
                      <a:pt x="502" y="871"/>
                      <a:pt x="490" y="865"/>
                    </a:cubicBezTo>
                    <a:close/>
                    <a:moveTo>
                      <a:pt x="824" y="861"/>
                    </a:moveTo>
                    <a:cubicBezTo>
                      <a:pt x="810" y="868"/>
                      <a:pt x="797" y="874"/>
                      <a:pt x="785" y="881"/>
                    </a:cubicBezTo>
                    <a:cubicBezTo>
                      <a:pt x="783" y="881"/>
                      <a:pt x="781" y="884"/>
                      <a:pt x="781" y="886"/>
                    </a:cubicBezTo>
                    <a:cubicBezTo>
                      <a:pt x="781" y="902"/>
                      <a:pt x="781" y="919"/>
                      <a:pt x="781" y="937"/>
                    </a:cubicBezTo>
                    <a:cubicBezTo>
                      <a:pt x="795" y="930"/>
                      <a:pt x="808" y="923"/>
                      <a:pt x="820" y="917"/>
                    </a:cubicBezTo>
                    <a:cubicBezTo>
                      <a:pt x="822" y="916"/>
                      <a:pt x="824" y="913"/>
                      <a:pt x="824" y="911"/>
                    </a:cubicBezTo>
                    <a:cubicBezTo>
                      <a:pt x="824" y="895"/>
                      <a:pt x="824" y="879"/>
                      <a:pt x="824" y="861"/>
                    </a:cubicBezTo>
                    <a:close/>
                    <a:moveTo>
                      <a:pt x="384" y="1044"/>
                    </a:moveTo>
                    <a:cubicBezTo>
                      <a:pt x="384" y="1026"/>
                      <a:pt x="384" y="1009"/>
                      <a:pt x="384" y="993"/>
                    </a:cubicBezTo>
                    <a:cubicBezTo>
                      <a:pt x="384" y="991"/>
                      <a:pt x="383" y="989"/>
                      <a:pt x="381" y="989"/>
                    </a:cubicBezTo>
                    <a:cubicBezTo>
                      <a:pt x="368" y="982"/>
                      <a:pt x="355" y="975"/>
                      <a:pt x="341" y="968"/>
                    </a:cubicBezTo>
                    <a:cubicBezTo>
                      <a:pt x="341" y="986"/>
                      <a:pt x="341" y="1003"/>
                      <a:pt x="341" y="1019"/>
                    </a:cubicBezTo>
                    <a:cubicBezTo>
                      <a:pt x="341" y="1021"/>
                      <a:pt x="342" y="1023"/>
                      <a:pt x="343" y="1023"/>
                    </a:cubicBezTo>
                    <a:cubicBezTo>
                      <a:pt x="356" y="1030"/>
                      <a:pt x="369" y="1037"/>
                      <a:pt x="384" y="1044"/>
                    </a:cubicBezTo>
                    <a:close/>
                    <a:moveTo>
                      <a:pt x="98" y="846"/>
                    </a:moveTo>
                    <a:cubicBezTo>
                      <a:pt x="98" y="864"/>
                      <a:pt x="98" y="880"/>
                      <a:pt x="99" y="896"/>
                    </a:cubicBezTo>
                    <a:cubicBezTo>
                      <a:pt x="99" y="897"/>
                      <a:pt x="99" y="900"/>
                      <a:pt x="100" y="901"/>
                    </a:cubicBezTo>
                    <a:cubicBezTo>
                      <a:pt x="114" y="908"/>
                      <a:pt x="127" y="914"/>
                      <a:pt x="142" y="921"/>
                    </a:cubicBezTo>
                    <a:cubicBezTo>
                      <a:pt x="142" y="903"/>
                      <a:pt x="142" y="887"/>
                      <a:pt x="142" y="871"/>
                    </a:cubicBezTo>
                    <a:cubicBezTo>
                      <a:pt x="142" y="869"/>
                      <a:pt x="140" y="867"/>
                      <a:pt x="139" y="866"/>
                    </a:cubicBezTo>
                    <a:cubicBezTo>
                      <a:pt x="126" y="859"/>
                      <a:pt x="113" y="853"/>
                      <a:pt x="98" y="846"/>
                    </a:cubicBezTo>
                    <a:close/>
                    <a:moveTo>
                      <a:pt x="586" y="915"/>
                    </a:moveTo>
                    <a:cubicBezTo>
                      <a:pt x="601" y="907"/>
                      <a:pt x="614" y="901"/>
                      <a:pt x="627" y="895"/>
                    </a:cubicBezTo>
                    <a:cubicBezTo>
                      <a:pt x="628" y="894"/>
                      <a:pt x="629" y="892"/>
                      <a:pt x="629" y="890"/>
                    </a:cubicBezTo>
                    <a:cubicBezTo>
                      <a:pt x="629" y="874"/>
                      <a:pt x="629" y="857"/>
                      <a:pt x="629" y="839"/>
                    </a:cubicBezTo>
                    <a:cubicBezTo>
                      <a:pt x="615" y="846"/>
                      <a:pt x="603" y="852"/>
                      <a:pt x="591" y="859"/>
                    </a:cubicBezTo>
                    <a:cubicBezTo>
                      <a:pt x="589" y="860"/>
                      <a:pt x="587" y="863"/>
                      <a:pt x="587" y="865"/>
                    </a:cubicBezTo>
                    <a:cubicBezTo>
                      <a:pt x="586" y="881"/>
                      <a:pt x="586" y="897"/>
                      <a:pt x="586" y="915"/>
                    </a:cubicBezTo>
                    <a:close/>
                    <a:moveTo>
                      <a:pt x="488" y="804"/>
                    </a:moveTo>
                    <a:cubicBezTo>
                      <a:pt x="488" y="822"/>
                      <a:pt x="488" y="839"/>
                      <a:pt x="488" y="855"/>
                    </a:cubicBezTo>
                    <a:cubicBezTo>
                      <a:pt x="488" y="856"/>
                      <a:pt x="489" y="859"/>
                      <a:pt x="490" y="859"/>
                    </a:cubicBezTo>
                    <a:cubicBezTo>
                      <a:pt x="504" y="866"/>
                      <a:pt x="517" y="873"/>
                      <a:pt x="531" y="880"/>
                    </a:cubicBezTo>
                    <a:cubicBezTo>
                      <a:pt x="531" y="862"/>
                      <a:pt x="531" y="846"/>
                      <a:pt x="531" y="831"/>
                    </a:cubicBezTo>
                    <a:cubicBezTo>
                      <a:pt x="531" y="828"/>
                      <a:pt x="529" y="825"/>
                      <a:pt x="527" y="824"/>
                    </a:cubicBezTo>
                    <a:cubicBezTo>
                      <a:pt x="515" y="817"/>
                      <a:pt x="502" y="811"/>
                      <a:pt x="488" y="804"/>
                    </a:cubicBezTo>
                    <a:close/>
                    <a:moveTo>
                      <a:pt x="287" y="875"/>
                    </a:moveTo>
                    <a:cubicBezTo>
                      <a:pt x="287" y="857"/>
                      <a:pt x="287" y="841"/>
                      <a:pt x="287" y="824"/>
                    </a:cubicBezTo>
                    <a:cubicBezTo>
                      <a:pt x="287" y="823"/>
                      <a:pt x="285" y="820"/>
                      <a:pt x="284" y="819"/>
                    </a:cubicBezTo>
                    <a:cubicBezTo>
                      <a:pt x="271" y="813"/>
                      <a:pt x="258" y="807"/>
                      <a:pt x="244" y="800"/>
                    </a:cubicBezTo>
                    <a:cubicBezTo>
                      <a:pt x="244" y="817"/>
                      <a:pt x="244" y="834"/>
                      <a:pt x="244" y="850"/>
                    </a:cubicBezTo>
                    <a:cubicBezTo>
                      <a:pt x="244" y="852"/>
                      <a:pt x="246" y="854"/>
                      <a:pt x="247" y="855"/>
                    </a:cubicBezTo>
                    <a:cubicBezTo>
                      <a:pt x="260" y="862"/>
                      <a:pt x="273" y="868"/>
                      <a:pt x="287" y="875"/>
                    </a:cubicBezTo>
                    <a:close/>
                    <a:moveTo>
                      <a:pt x="781" y="1055"/>
                    </a:moveTo>
                    <a:cubicBezTo>
                      <a:pt x="795" y="1048"/>
                      <a:pt x="807" y="1042"/>
                      <a:pt x="820" y="1036"/>
                    </a:cubicBezTo>
                    <a:cubicBezTo>
                      <a:pt x="821" y="1035"/>
                      <a:pt x="824" y="1033"/>
                      <a:pt x="824" y="1031"/>
                    </a:cubicBezTo>
                    <a:cubicBezTo>
                      <a:pt x="824" y="1014"/>
                      <a:pt x="824" y="998"/>
                      <a:pt x="824" y="980"/>
                    </a:cubicBezTo>
                    <a:cubicBezTo>
                      <a:pt x="810" y="987"/>
                      <a:pt x="797" y="993"/>
                      <a:pt x="784" y="1000"/>
                    </a:cubicBezTo>
                    <a:cubicBezTo>
                      <a:pt x="783" y="1001"/>
                      <a:pt x="781" y="1003"/>
                      <a:pt x="781" y="1005"/>
                    </a:cubicBezTo>
                    <a:cubicBezTo>
                      <a:pt x="781" y="1021"/>
                      <a:pt x="781" y="1037"/>
                      <a:pt x="781" y="1055"/>
                    </a:cubicBezTo>
                    <a:close/>
                    <a:moveTo>
                      <a:pt x="927" y="863"/>
                    </a:moveTo>
                    <a:cubicBezTo>
                      <a:pt x="942" y="856"/>
                      <a:pt x="955" y="850"/>
                      <a:pt x="968" y="843"/>
                    </a:cubicBezTo>
                    <a:cubicBezTo>
                      <a:pt x="969" y="842"/>
                      <a:pt x="971" y="840"/>
                      <a:pt x="971" y="839"/>
                    </a:cubicBezTo>
                    <a:cubicBezTo>
                      <a:pt x="971" y="822"/>
                      <a:pt x="971" y="806"/>
                      <a:pt x="971" y="788"/>
                    </a:cubicBezTo>
                    <a:cubicBezTo>
                      <a:pt x="956" y="795"/>
                      <a:pt x="943" y="801"/>
                      <a:pt x="930" y="808"/>
                    </a:cubicBezTo>
                    <a:cubicBezTo>
                      <a:pt x="929" y="809"/>
                      <a:pt x="927" y="811"/>
                      <a:pt x="927" y="812"/>
                    </a:cubicBezTo>
                    <a:cubicBezTo>
                      <a:pt x="927" y="829"/>
                      <a:pt x="927" y="845"/>
                      <a:pt x="927" y="863"/>
                    </a:cubicBezTo>
                    <a:close/>
                    <a:moveTo>
                      <a:pt x="142" y="862"/>
                    </a:moveTo>
                    <a:cubicBezTo>
                      <a:pt x="142" y="844"/>
                      <a:pt x="142" y="828"/>
                      <a:pt x="142" y="812"/>
                    </a:cubicBezTo>
                    <a:cubicBezTo>
                      <a:pt x="142" y="810"/>
                      <a:pt x="140" y="807"/>
                      <a:pt x="138" y="806"/>
                    </a:cubicBezTo>
                    <a:cubicBezTo>
                      <a:pt x="126" y="800"/>
                      <a:pt x="113" y="793"/>
                      <a:pt x="99" y="786"/>
                    </a:cubicBezTo>
                    <a:cubicBezTo>
                      <a:pt x="99" y="805"/>
                      <a:pt x="98" y="821"/>
                      <a:pt x="99" y="838"/>
                    </a:cubicBezTo>
                    <a:cubicBezTo>
                      <a:pt x="99" y="839"/>
                      <a:pt x="100" y="841"/>
                      <a:pt x="101" y="842"/>
                    </a:cubicBezTo>
                    <a:cubicBezTo>
                      <a:pt x="114" y="848"/>
                      <a:pt x="127" y="855"/>
                      <a:pt x="142" y="862"/>
                    </a:cubicBezTo>
                    <a:close/>
                    <a:moveTo>
                      <a:pt x="586" y="855"/>
                    </a:moveTo>
                    <a:cubicBezTo>
                      <a:pt x="601" y="848"/>
                      <a:pt x="613" y="842"/>
                      <a:pt x="626" y="836"/>
                    </a:cubicBezTo>
                    <a:cubicBezTo>
                      <a:pt x="627" y="835"/>
                      <a:pt x="629" y="832"/>
                      <a:pt x="629" y="830"/>
                    </a:cubicBezTo>
                    <a:cubicBezTo>
                      <a:pt x="629" y="814"/>
                      <a:pt x="629" y="797"/>
                      <a:pt x="629" y="780"/>
                    </a:cubicBezTo>
                    <a:cubicBezTo>
                      <a:pt x="615" y="787"/>
                      <a:pt x="602" y="793"/>
                      <a:pt x="589" y="800"/>
                    </a:cubicBezTo>
                    <a:cubicBezTo>
                      <a:pt x="588" y="800"/>
                      <a:pt x="587" y="803"/>
                      <a:pt x="587" y="804"/>
                    </a:cubicBezTo>
                    <a:cubicBezTo>
                      <a:pt x="586" y="821"/>
                      <a:pt x="586" y="837"/>
                      <a:pt x="586" y="855"/>
                    </a:cubicBezTo>
                    <a:close/>
                    <a:moveTo>
                      <a:pt x="244" y="740"/>
                    </a:moveTo>
                    <a:cubicBezTo>
                      <a:pt x="244" y="758"/>
                      <a:pt x="244" y="774"/>
                      <a:pt x="244" y="790"/>
                    </a:cubicBezTo>
                    <a:cubicBezTo>
                      <a:pt x="244" y="792"/>
                      <a:pt x="245" y="795"/>
                      <a:pt x="247" y="796"/>
                    </a:cubicBezTo>
                    <a:cubicBezTo>
                      <a:pt x="260" y="802"/>
                      <a:pt x="273" y="809"/>
                      <a:pt x="287" y="816"/>
                    </a:cubicBezTo>
                    <a:cubicBezTo>
                      <a:pt x="287" y="798"/>
                      <a:pt x="287" y="781"/>
                      <a:pt x="287" y="765"/>
                    </a:cubicBezTo>
                    <a:cubicBezTo>
                      <a:pt x="287" y="763"/>
                      <a:pt x="285" y="761"/>
                      <a:pt x="284" y="760"/>
                    </a:cubicBezTo>
                    <a:cubicBezTo>
                      <a:pt x="271" y="754"/>
                      <a:pt x="258" y="747"/>
                      <a:pt x="244" y="740"/>
                    </a:cubicBezTo>
                    <a:close/>
                    <a:moveTo>
                      <a:pt x="483" y="794"/>
                    </a:moveTo>
                    <a:cubicBezTo>
                      <a:pt x="483" y="776"/>
                      <a:pt x="483" y="760"/>
                      <a:pt x="482" y="744"/>
                    </a:cubicBezTo>
                    <a:cubicBezTo>
                      <a:pt x="482" y="742"/>
                      <a:pt x="481" y="739"/>
                      <a:pt x="479" y="738"/>
                    </a:cubicBezTo>
                    <a:cubicBezTo>
                      <a:pt x="467" y="732"/>
                      <a:pt x="454" y="725"/>
                      <a:pt x="439" y="718"/>
                    </a:cubicBezTo>
                    <a:cubicBezTo>
                      <a:pt x="439" y="736"/>
                      <a:pt x="439" y="753"/>
                      <a:pt x="439" y="770"/>
                    </a:cubicBezTo>
                    <a:cubicBezTo>
                      <a:pt x="439" y="771"/>
                      <a:pt x="441" y="773"/>
                      <a:pt x="442" y="774"/>
                    </a:cubicBezTo>
                    <a:cubicBezTo>
                      <a:pt x="455" y="781"/>
                      <a:pt x="468" y="787"/>
                      <a:pt x="483" y="794"/>
                    </a:cubicBezTo>
                    <a:close/>
                    <a:moveTo>
                      <a:pt x="239" y="791"/>
                    </a:moveTo>
                    <a:cubicBezTo>
                      <a:pt x="239" y="774"/>
                      <a:pt x="239" y="758"/>
                      <a:pt x="238" y="742"/>
                    </a:cubicBezTo>
                    <a:cubicBezTo>
                      <a:pt x="238" y="740"/>
                      <a:pt x="237" y="737"/>
                      <a:pt x="236" y="736"/>
                    </a:cubicBezTo>
                    <a:cubicBezTo>
                      <a:pt x="223" y="730"/>
                      <a:pt x="210" y="723"/>
                      <a:pt x="195" y="716"/>
                    </a:cubicBezTo>
                    <a:cubicBezTo>
                      <a:pt x="195" y="734"/>
                      <a:pt x="195" y="751"/>
                      <a:pt x="195" y="767"/>
                    </a:cubicBezTo>
                    <a:cubicBezTo>
                      <a:pt x="195" y="768"/>
                      <a:pt x="196" y="771"/>
                      <a:pt x="198" y="771"/>
                    </a:cubicBezTo>
                    <a:cubicBezTo>
                      <a:pt x="211" y="778"/>
                      <a:pt x="224" y="784"/>
                      <a:pt x="239" y="791"/>
                    </a:cubicBezTo>
                    <a:close/>
                    <a:moveTo>
                      <a:pt x="678" y="694"/>
                    </a:moveTo>
                    <a:cubicBezTo>
                      <a:pt x="664" y="701"/>
                      <a:pt x="651" y="707"/>
                      <a:pt x="638" y="713"/>
                    </a:cubicBezTo>
                    <a:cubicBezTo>
                      <a:pt x="637" y="714"/>
                      <a:pt x="635" y="716"/>
                      <a:pt x="635" y="718"/>
                    </a:cubicBezTo>
                    <a:cubicBezTo>
                      <a:pt x="635" y="735"/>
                      <a:pt x="635" y="751"/>
                      <a:pt x="635" y="769"/>
                    </a:cubicBezTo>
                    <a:cubicBezTo>
                      <a:pt x="649" y="762"/>
                      <a:pt x="662" y="756"/>
                      <a:pt x="674" y="750"/>
                    </a:cubicBezTo>
                    <a:cubicBezTo>
                      <a:pt x="676" y="749"/>
                      <a:pt x="678" y="746"/>
                      <a:pt x="678" y="743"/>
                    </a:cubicBezTo>
                    <a:cubicBezTo>
                      <a:pt x="678" y="727"/>
                      <a:pt x="678" y="712"/>
                      <a:pt x="678" y="694"/>
                    </a:cubicBezTo>
                    <a:close/>
                    <a:moveTo>
                      <a:pt x="190" y="767"/>
                    </a:moveTo>
                    <a:cubicBezTo>
                      <a:pt x="190" y="756"/>
                      <a:pt x="189" y="747"/>
                      <a:pt x="190" y="738"/>
                    </a:cubicBezTo>
                    <a:cubicBezTo>
                      <a:pt x="194" y="719"/>
                      <a:pt x="186" y="707"/>
                      <a:pt x="168" y="701"/>
                    </a:cubicBezTo>
                    <a:cubicBezTo>
                      <a:pt x="161" y="699"/>
                      <a:pt x="154" y="695"/>
                      <a:pt x="147" y="692"/>
                    </a:cubicBezTo>
                    <a:cubicBezTo>
                      <a:pt x="147" y="710"/>
                      <a:pt x="147" y="726"/>
                      <a:pt x="147" y="741"/>
                    </a:cubicBezTo>
                    <a:cubicBezTo>
                      <a:pt x="147" y="743"/>
                      <a:pt x="148" y="746"/>
                      <a:pt x="150" y="747"/>
                    </a:cubicBezTo>
                    <a:cubicBezTo>
                      <a:pt x="163" y="754"/>
                      <a:pt x="176" y="760"/>
                      <a:pt x="190" y="767"/>
                    </a:cubicBezTo>
                    <a:close/>
                    <a:moveTo>
                      <a:pt x="537" y="759"/>
                    </a:moveTo>
                    <a:cubicBezTo>
                      <a:pt x="552" y="752"/>
                      <a:pt x="565" y="745"/>
                      <a:pt x="578" y="739"/>
                    </a:cubicBezTo>
                    <a:cubicBezTo>
                      <a:pt x="580" y="738"/>
                      <a:pt x="581" y="736"/>
                      <a:pt x="581" y="735"/>
                    </a:cubicBezTo>
                    <a:cubicBezTo>
                      <a:pt x="581" y="718"/>
                      <a:pt x="581" y="701"/>
                      <a:pt x="581" y="684"/>
                    </a:cubicBezTo>
                    <a:cubicBezTo>
                      <a:pt x="566" y="691"/>
                      <a:pt x="553" y="697"/>
                      <a:pt x="540" y="704"/>
                    </a:cubicBezTo>
                    <a:cubicBezTo>
                      <a:pt x="539" y="705"/>
                      <a:pt x="537" y="707"/>
                      <a:pt x="537" y="708"/>
                    </a:cubicBezTo>
                    <a:cubicBezTo>
                      <a:pt x="537" y="725"/>
                      <a:pt x="537" y="741"/>
                      <a:pt x="537" y="759"/>
                    </a:cubicBezTo>
                    <a:close/>
                    <a:moveTo>
                      <a:pt x="244" y="681"/>
                    </a:moveTo>
                    <a:cubicBezTo>
                      <a:pt x="244" y="698"/>
                      <a:pt x="244" y="715"/>
                      <a:pt x="244" y="731"/>
                    </a:cubicBezTo>
                    <a:cubicBezTo>
                      <a:pt x="244" y="733"/>
                      <a:pt x="245" y="735"/>
                      <a:pt x="247" y="736"/>
                    </a:cubicBezTo>
                    <a:cubicBezTo>
                      <a:pt x="260" y="743"/>
                      <a:pt x="273" y="749"/>
                      <a:pt x="287" y="756"/>
                    </a:cubicBezTo>
                    <a:cubicBezTo>
                      <a:pt x="287" y="738"/>
                      <a:pt x="287" y="722"/>
                      <a:pt x="287" y="706"/>
                    </a:cubicBezTo>
                    <a:cubicBezTo>
                      <a:pt x="287" y="704"/>
                      <a:pt x="286" y="702"/>
                      <a:pt x="284" y="701"/>
                    </a:cubicBezTo>
                    <a:cubicBezTo>
                      <a:pt x="271" y="694"/>
                      <a:pt x="258" y="688"/>
                      <a:pt x="244" y="681"/>
                    </a:cubicBezTo>
                    <a:close/>
                    <a:moveTo>
                      <a:pt x="244" y="500"/>
                    </a:moveTo>
                    <a:cubicBezTo>
                      <a:pt x="244" y="519"/>
                      <a:pt x="244" y="535"/>
                      <a:pt x="244" y="551"/>
                    </a:cubicBezTo>
                    <a:cubicBezTo>
                      <a:pt x="244" y="553"/>
                      <a:pt x="245" y="555"/>
                      <a:pt x="246" y="556"/>
                    </a:cubicBezTo>
                    <a:cubicBezTo>
                      <a:pt x="259" y="563"/>
                      <a:pt x="273" y="569"/>
                      <a:pt x="287" y="576"/>
                    </a:cubicBezTo>
                    <a:cubicBezTo>
                      <a:pt x="287" y="558"/>
                      <a:pt x="287" y="542"/>
                      <a:pt x="287" y="526"/>
                    </a:cubicBezTo>
                    <a:cubicBezTo>
                      <a:pt x="287" y="524"/>
                      <a:pt x="285" y="521"/>
                      <a:pt x="284" y="520"/>
                    </a:cubicBezTo>
                    <a:cubicBezTo>
                      <a:pt x="271" y="514"/>
                      <a:pt x="258" y="508"/>
                      <a:pt x="244" y="500"/>
                    </a:cubicBezTo>
                    <a:close/>
                    <a:moveTo>
                      <a:pt x="927" y="564"/>
                    </a:moveTo>
                    <a:cubicBezTo>
                      <a:pt x="941" y="557"/>
                      <a:pt x="954" y="551"/>
                      <a:pt x="967" y="544"/>
                    </a:cubicBezTo>
                    <a:cubicBezTo>
                      <a:pt x="968" y="543"/>
                      <a:pt x="970" y="541"/>
                      <a:pt x="970" y="540"/>
                    </a:cubicBezTo>
                    <a:cubicBezTo>
                      <a:pt x="970" y="523"/>
                      <a:pt x="970" y="507"/>
                      <a:pt x="970" y="488"/>
                    </a:cubicBezTo>
                    <a:cubicBezTo>
                      <a:pt x="956" y="496"/>
                      <a:pt x="942" y="502"/>
                      <a:pt x="929" y="509"/>
                    </a:cubicBezTo>
                    <a:cubicBezTo>
                      <a:pt x="928" y="510"/>
                      <a:pt x="927" y="512"/>
                      <a:pt x="927" y="514"/>
                    </a:cubicBezTo>
                    <a:cubicBezTo>
                      <a:pt x="927" y="530"/>
                      <a:pt x="927" y="546"/>
                      <a:pt x="927" y="564"/>
                    </a:cubicBezTo>
                    <a:close/>
                    <a:moveTo>
                      <a:pt x="830" y="553"/>
                    </a:moveTo>
                    <a:cubicBezTo>
                      <a:pt x="844" y="546"/>
                      <a:pt x="857" y="540"/>
                      <a:pt x="870" y="534"/>
                    </a:cubicBezTo>
                    <a:cubicBezTo>
                      <a:pt x="872" y="533"/>
                      <a:pt x="873" y="530"/>
                      <a:pt x="873" y="529"/>
                    </a:cubicBezTo>
                    <a:cubicBezTo>
                      <a:pt x="873" y="512"/>
                      <a:pt x="873" y="496"/>
                      <a:pt x="873" y="478"/>
                    </a:cubicBezTo>
                    <a:cubicBezTo>
                      <a:pt x="859" y="485"/>
                      <a:pt x="845" y="491"/>
                      <a:pt x="832" y="498"/>
                    </a:cubicBezTo>
                    <a:cubicBezTo>
                      <a:pt x="831" y="499"/>
                      <a:pt x="830" y="502"/>
                      <a:pt x="830" y="504"/>
                    </a:cubicBezTo>
                    <a:cubicBezTo>
                      <a:pt x="830" y="520"/>
                      <a:pt x="830" y="536"/>
                      <a:pt x="830" y="553"/>
                    </a:cubicBezTo>
                    <a:close/>
                    <a:moveTo>
                      <a:pt x="195" y="476"/>
                    </a:moveTo>
                    <a:cubicBezTo>
                      <a:pt x="195" y="494"/>
                      <a:pt x="195" y="511"/>
                      <a:pt x="195" y="528"/>
                    </a:cubicBezTo>
                    <a:cubicBezTo>
                      <a:pt x="195" y="529"/>
                      <a:pt x="196" y="531"/>
                      <a:pt x="197" y="531"/>
                    </a:cubicBezTo>
                    <a:cubicBezTo>
                      <a:pt x="210" y="538"/>
                      <a:pt x="224" y="545"/>
                      <a:pt x="239" y="552"/>
                    </a:cubicBezTo>
                    <a:cubicBezTo>
                      <a:pt x="239" y="534"/>
                      <a:pt x="239" y="518"/>
                      <a:pt x="238" y="502"/>
                    </a:cubicBezTo>
                    <a:cubicBezTo>
                      <a:pt x="238" y="500"/>
                      <a:pt x="237" y="497"/>
                      <a:pt x="236" y="497"/>
                    </a:cubicBezTo>
                    <a:cubicBezTo>
                      <a:pt x="223" y="490"/>
                      <a:pt x="210" y="483"/>
                      <a:pt x="195" y="476"/>
                    </a:cubicBezTo>
                    <a:close/>
                    <a:moveTo>
                      <a:pt x="292" y="525"/>
                    </a:moveTo>
                    <a:cubicBezTo>
                      <a:pt x="292" y="543"/>
                      <a:pt x="292" y="559"/>
                      <a:pt x="292" y="576"/>
                    </a:cubicBezTo>
                    <a:cubicBezTo>
                      <a:pt x="292" y="577"/>
                      <a:pt x="294" y="580"/>
                      <a:pt x="295" y="581"/>
                    </a:cubicBezTo>
                    <a:cubicBezTo>
                      <a:pt x="308" y="587"/>
                      <a:pt x="321" y="593"/>
                      <a:pt x="335" y="600"/>
                    </a:cubicBezTo>
                    <a:cubicBezTo>
                      <a:pt x="335" y="583"/>
                      <a:pt x="335" y="566"/>
                      <a:pt x="335" y="550"/>
                    </a:cubicBezTo>
                    <a:cubicBezTo>
                      <a:pt x="335" y="548"/>
                      <a:pt x="333" y="546"/>
                      <a:pt x="332" y="545"/>
                    </a:cubicBezTo>
                    <a:cubicBezTo>
                      <a:pt x="319" y="538"/>
                      <a:pt x="307" y="532"/>
                      <a:pt x="292" y="525"/>
                    </a:cubicBezTo>
                    <a:close/>
                    <a:moveTo>
                      <a:pt x="239" y="611"/>
                    </a:moveTo>
                    <a:cubicBezTo>
                      <a:pt x="239" y="594"/>
                      <a:pt x="239" y="578"/>
                      <a:pt x="238" y="562"/>
                    </a:cubicBezTo>
                    <a:cubicBezTo>
                      <a:pt x="238" y="560"/>
                      <a:pt x="238" y="557"/>
                      <a:pt x="236" y="556"/>
                    </a:cubicBezTo>
                    <a:cubicBezTo>
                      <a:pt x="223" y="549"/>
                      <a:pt x="209" y="543"/>
                      <a:pt x="195" y="536"/>
                    </a:cubicBezTo>
                    <a:cubicBezTo>
                      <a:pt x="195" y="553"/>
                      <a:pt x="195" y="569"/>
                      <a:pt x="195" y="585"/>
                    </a:cubicBezTo>
                    <a:cubicBezTo>
                      <a:pt x="195" y="587"/>
                      <a:pt x="196" y="590"/>
                      <a:pt x="198" y="591"/>
                    </a:cubicBezTo>
                    <a:cubicBezTo>
                      <a:pt x="211" y="598"/>
                      <a:pt x="224" y="604"/>
                      <a:pt x="239" y="611"/>
                    </a:cubicBezTo>
                    <a:close/>
                    <a:moveTo>
                      <a:pt x="830" y="613"/>
                    </a:moveTo>
                    <a:cubicBezTo>
                      <a:pt x="844" y="606"/>
                      <a:pt x="857" y="600"/>
                      <a:pt x="870" y="593"/>
                    </a:cubicBezTo>
                    <a:cubicBezTo>
                      <a:pt x="871" y="593"/>
                      <a:pt x="873" y="590"/>
                      <a:pt x="873" y="589"/>
                    </a:cubicBezTo>
                    <a:cubicBezTo>
                      <a:pt x="873" y="572"/>
                      <a:pt x="873" y="556"/>
                      <a:pt x="873" y="537"/>
                    </a:cubicBezTo>
                    <a:cubicBezTo>
                      <a:pt x="859" y="544"/>
                      <a:pt x="846" y="551"/>
                      <a:pt x="834" y="557"/>
                    </a:cubicBezTo>
                    <a:cubicBezTo>
                      <a:pt x="832" y="558"/>
                      <a:pt x="830" y="561"/>
                      <a:pt x="830" y="562"/>
                    </a:cubicBezTo>
                    <a:cubicBezTo>
                      <a:pt x="830" y="579"/>
                      <a:pt x="830" y="595"/>
                      <a:pt x="830" y="613"/>
                    </a:cubicBezTo>
                    <a:close/>
                    <a:moveTo>
                      <a:pt x="927" y="504"/>
                    </a:moveTo>
                    <a:cubicBezTo>
                      <a:pt x="941" y="497"/>
                      <a:pt x="954" y="491"/>
                      <a:pt x="966" y="485"/>
                    </a:cubicBezTo>
                    <a:cubicBezTo>
                      <a:pt x="968" y="484"/>
                      <a:pt x="970" y="482"/>
                      <a:pt x="970" y="480"/>
                    </a:cubicBezTo>
                    <a:cubicBezTo>
                      <a:pt x="970" y="463"/>
                      <a:pt x="970" y="447"/>
                      <a:pt x="970" y="429"/>
                    </a:cubicBezTo>
                    <a:cubicBezTo>
                      <a:pt x="956" y="436"/>
                      <a:pt x="943" y="442"/>
                      <a:pt x="930" y="449"/>
                    </a:cubicBezTo>
                    <a:cubicBezTo>
                      <a:pt x="929" y="450"/>
                      <a:pt x="927" y="453"/>
                      <a:pt x="927" y="455"/>
                    </a:cubicBezTo>
                    <a:cubicBezTo>
                      <a:pt x="927" y="471"/>
                      <a:pt x="927" y="487"/>
                      <a:pt x="927" y="504"/>
                    </a:cubicBezTo>
                    <a:close/>
                    <a:moveTo>
                      <a:pt x="927" y="623"/>
                    </a:moveTo>
                    <a:cubicBezTo>
                      <a:pt x="935" y="620"/>
                      <a:pt x="940" y="616"/>
                      <a:pt x="946" y="614"/>
                    </a:cubicBezTo>
                    <a:cubicBezTo>
                      <a:pt x="967" y="609"/>
                      <a:pt x="974" y="595"/>
                      <a:pt x="971" y="574"/>
                    </a:cubicBezTo>
                    <a:cubicBezTo>
                      <a:pt x="969" y="566"/>
                      <a:pt x="970" y="557"/>
                      <a:pt x="970" y="547"/>
                    </a:cubicBezTo>
                    <a:cubicBezTo>
                      <a:pt x="956" y="555"/>
                      <a:pt x="943" y="561"/>
                      <a:pt x="930" y="567"/>
                    </a:cubicBezTo>
                    <a:cubicBezTo>
                      <a:pt x="929" y="568"/>
                      <a:pt x="927" y="571"/>
                      <a:pt x="927" y="573"/>
                    </a:cubicBezTo>
                    <a:cubicBezTo>
                      <a:pt x="927" y="589"/>
                      <a:pt x="927" y="605"/>
                      <a:pt x="927" y="623"/>
                    </a:cubicBezTo>
                    <a:close/>
                    <a:moveTo>
                      <a:pt x="684" y="627"/>
                    </a:moveTo>
                    <a:cubicBezTo>
                      <a:pt x="697" y="620"/>
                      <a:pt x="708" y="614"/>
                      <a:pt x="720" y="609"/>
                    </a:cubicBezTo>
                    <a:cubicBezTo>
                      <a:pt x="725" y="606"/>
                      <a:pt x="727" y="604"/>
                      <a:pt x="727" y="598"/>
                    </a:cubicBezTo>
                    <a:cubicBezTo>
                      <a:pt x="727" y="586"/>
                      <a:pt x="727" y="575"/>
                      <a:pt x="727" y="563"/>
                    </a:cubicBezTo>
                    <a:lnTo>
                      <a:pt x="727" y="551"/>
                    </a:lnTo>
                    <a:cubicBezTo>
                      <a:pt x="712" y="558"/>
                      <a:pt x="700" y="564"/>
                      <a:pt x="687" y="571"/>
                    </a:cubicBezTo>
                    <a:cubicBezTo>
                      <a:pt x="686" y="572"/>
                      <a:pt x="684" y="575"/>
                      <a:pt x="684" y="577"/>
                    </a:cubicBezTo>
                    <a:cubicBezTo>
                      <a:pt x="684" y="593"/>
                      <a:pt x="684" y="609"/>
                      <a:pt x="684" y="627"/>
                    </a:cubicBezTo>
                    <a:close/>
                    <a:moveTo>
                      <a:pt x="244" y="560"/>
                    </a:moveTo>
                    <a:cubicBezTo>
                      <a:pt x="244" y="574"/>
                      <a:pt x="245" y="586"/>
                      <a:pt x="244" y="598"/>
                    </a:cubicBezTo>
                    <a:cubicBezTo>
                      <a:pt x="242" y="611"/>
                      <a:pt x="246" y="618"/>
                      <a:pt x="258" y="622"/>
                    </a:cubicBezTo>
                    <a:cubicBezTo>
                      <a:pt x="268" y="625"/>
                      <a:pt x="277" y="631"/>
                      <a:pt x="287" y="636"/>
                    </a:cubicBezTo>
                    <a:cubicBezTo>
                      <a:pt x="287" y="618"/>
                      <a:pt x="287" y="602"/>
                      <a:pt x="287" y="586"/>
                    </a:cubicBezTo>
                    <a:cubicBezTo>
                      <a:pt x="287" y="584"/>
                      <a:pt x="286" y="581"/>
                      <a:pt x="285" y="581"/>
                    </a:cubicBezTo>
                    <a:cubicBezTo>
                      <a:pt x="272" y="574"/>
                      <a:pt x="258" y="567"/>
                      <a:pt x="244" y="560"/>
                    </a:cubicBezTo>
                    <a:close/>
                    <a:moveTo>
                      <a:pt x="878" y="648"/>
                    </a:moveTo>
                    <a:cubicBezTo>
                      <a:pt x="893" y="641"/>
                      <a:pt x="906" y="634"/>
                      <a:pt x="918" y="628"/>
                    </a:cubicBezTo>
                    <a:cubicBezTo>
                      <a:pt x="920" y="627"/>
                      <a:pt x="921" y="625"/>
                      <a:pt x="922" y="623"/>
                    </a:cubicBezTo>
                    <a:cubicBezTo>
                      <a:pt x="922" y="607"/>
                      <a:pt x="922" y="590"/>
                      <a:pt x="922" y="572"/>
                    </a:cubicBezTo>
                    <a:cubicBezTo>
                      <a:pt x="907" y="579"/>
                      <a:pt x="894" y="586"/>
                      <a:pt x="881" y="593"/>
                    </a:cubicBezTo>
                    <a:cubicBezTo>
                      <a:pt x="880" y="593"/>
                      <a:pt x="879" y="595"/>
                      <a:pt x="879" y="597"/>
                    </a:cubicBezTo>
                    <a:cubicBezTo>
                      <a:pt x="878" y="613"/>
                      <a:pt x="878" y="630"/>
                      <a:pt x="878" y="648"/>
                    </a:cubicBezTo>
                    <a:close/>
                    <a:moveTo>
                      <a:pt x="391" y="575"/>
                    </a:moveTo>
                    <a:cubicBezTo>
                      <a:pt x="391" y="590"/>
                      <a:pt x="392" y="602"/>
                      <a:pt x="391" y="615"/>
                    </a:cubicBezTo>
                    <a:cubicBezTo>
                      <a:pt x="390" y="625"/>
                      <a:pt x="393" y="632"/>
                      <a:pt x="403" y="635"/>
                    </a:cubicBezTo>
                    <a:cubicBezTo>
                      <a:pt x="413" y="639"/>
                      <a:pt x="423" y="645"/>
                      <a:pt x="434" y="651"/>
                    </a:cubicBezTo>
                    <a:cubicBezTo>
                      <a:pt x="434" y="633"/>
                      <a:pt x="434" y="617"/>
                      <a:pt x="434" y="601"/>
                    </a:cubicBezTo>
                    <a:cubicBezTo>
                      <a:pt x="434" y="599"/>
                      <a:pt x="432" y="596"/>
                      <a:pt x="430" y="595"/>
                    </a:cubicBezTo>
                    <a:cubicBezTo>
                      <a:pt x="418" y="588"/>
                      <a:pt x="405" y="582"/>
                      <a:pt x="391" y="575"/>
                    </a:cubicBezTo>
                    <a:close/>
                    <a:moveTo>
                      <a:pt x="335" y="660"/>
                    </a:moveTo>
                    <a:cubicBezTo>
                      <a:pt x="335" y="645"/>
                      <a:pt x="334" y="632"/>
                      <a:pt x="335" y="619"/>
                    </a:cubicBezTo>
                    <a:cubicBezTo>
                      <a:pt x="336" y="609"/>
                      <a:pt x="333" y="604"/>
                      <a:pt x="324" y="600"/>
                    </a:cubicBezTo>
                    <a:cubicBezTo>
                      <a:pt x="314" y="596"/>
                      <a:pt x="304" y="590"/>
                      <a:pt x="292" y="584"/>
                    </a:cubicBezTo>
                    <a:cubicBezTo>
                      <a:pt x="292" y="603"/>
                      <a:pt x="292" y="619"/>
                      <a:pt x="292" y="635"/>
                    </a:cubicBezTo>
                    <a:cubicBezTo>
                      <a:pt x="292" y="637"/>
                      <a:pt x="294" y="639"/>
                      <a:pt x="295" y="640"/>
                    </a:cubicBezTo>
                    <a:cubicBezTo>
                      <a:pt x="308" y="647"/>
                      <a:pt x="321" y="653"/>
                      <a:pt x="335" y="660"/>
                    </a:cubicBezTo>
                    <a:close/>
                    <a:moveTo>
                      <a:pt x="727" y="611"/>
                    </a:moveTo>
                    <a:cubicBezTo>
                      <a:pt x="712" y="618"/>
                      <a:pt x="699" y="624"/>
                      <a:pt x="686" y="631"/>
                    </a:cubicBezTo>
                    <a:cubicBezTo>
                      <a:pt x="685" y="631"/>
                      <a:pt x="684" y="633"/>
                      <a:pt x="684" y="634"/>
                    </a:cubicBezTo>
                    <a:cubicBezTo>
                      <a:pt x="684" y="651"/>
                      <a:pt x="684" y="668"/>
                      <a:pt x="684" y="686"/>
                    </a:cubicBezTo>
                    <a:cubicBezTo>
                      <a:pt x="698" y="679"/>
                      <a:pt x="710" y="673"/>
                      <a:pt x="723" y="667"/>
                    </a:cubicBezTo>
                    <a:cubicBezTo>
                      <a:pt x="724" y="666"/>
                      <a:pt x="727" y="664"/>
                      <a:pt x="727" y="663"/>
                    </a:cubicBezTo>
                    <a:cubicBezTo>
                      <a:pt x="727" y="646"/>
                      <a:pt x="727" y="629"/>
                      <a:pt x="727" y="611"/>
                    </a:cubicBezTo>
                    <a:close/>
                    <a:moveTo>
                      <a:pt x="831" y="733"/>
                    </a:moveTo>
                    <a:cubicBezTo>
                      <a:pt x="844" y="726"/>
                      <a:pt x="857" y="720"/>
                      <a:pt x="869" y="714"/>
                    </a:cubicBezTo>
                    <a:cubicBezTo>
                      <a:pt x="871" y="713"/>
                      <a:pt x="873" y="711"/>
                      <a:pt x="873" y="709"/>
                    </a:cubicBezTo>
                    <a:cubicBezTo>
                      <a:pt x="873" y="693"/>
                      <a:pt x="873" y="676"/>
                      <a:pt x="873" y="658"/>
                    </a:cubicBezTo>
                    <a:cubicBezTo>
                      <a:pt x="859" y="665"/>
                      <a:pt x="846" y="671"/>
                      <a:pt x="833" y="678"/>
                    </a:cubicBezTo>
                    <a:cubicBezTo>
                      <a:pt x="832" y="679"/>
                      <a:pt x="831" y="682"/>
                      <a:pt x="831" y="684"/>
                    </a:cubicBezTo>
                    <a:cubicBezTo>
                      <a:pt x="831" y="700"/>
                      <a:pt x="831" y="716"/>
                      <a:pt x="831" y="733"/>
                    </a:cubicBezTo>
                    <a:close/>
                    <a:moveTo>
                      <a:pt x="873" y="717"/>
                    </a:moveTo>
                    <a:cubicBezTo>
                      <a:pt x="859" y="725"/>
                      <a:pt x="846" y="731"/>
                      <a:pt x="834" y="737"/>
                    </a:cubicBezTo>
                    <a:cubicBezTo>
                      <a:pt x="833" y="738"/>
                      <a:pt x="831" y="740"/>
                      <a:pt x="831" y="741"/>
                    </a:cubicBezTo>
                    <a:cubicBezTo>
                      <a:pt x="831" y="758"/>
                      <a:pt x="831" y="775"/>
                      <a:pt x="831" y="793"/>
                    </a:cubicBezTo>
                    <a:cubicBezTo>
                      <a:pt x="845" y="786"/>
                      <a:pt x="857" y="780"/>
                      <a:pt x="870" y="773"/>
                    </a:cubicBezTo>
                    <a:cubicBezTo>
                      <a:pt x="872" y="772"/>
                      <a:pt x="873" y="770"/>
                      <a:pt x="873" y="768"/>
                    </a:cubicBezTo>
                    <a:cubicBezTo>
                      <a:pt x="873" y="752"/>
                      <a:pt x="873" y="735"/>
                      <a:pt x="873" y="717"/>
                    </a:cubicBezTo>
                    <a:close/>
                    <a:moveTo>
                      <a:pt x="775" y="886"/>
                    </a:moveTo>
                    <a:cubicBezTo>
                      <a:pt x="761" y="893"/>
                      <a:pt x="748" y="899"/>
                      <a:pt x="736" y="905"/>
                    </a:cubicBezTo>
                    <a:cubicBezTo>
                      <a:pt x="735" y="906"/>
                      <a:pt x="733" y="908"/>
                      <a:pt x="733" y="910"/>
                    </a:cubicBezTo>
                    <a:cubicBezTo>
                      <a:pt x="732" y="926"/>
                      <a:pt x="733" y="943"/>
                      <a:pt x="733" y="961"/>
                    </a:cubicBezTo>
                    <a:cubicBezTo>
                      <a:pt x="747" y="954"/>
                      <a:pt x="759" y="948"/>
                      <a:pt x="772" y="941"/>
                    </a:cubicBezTo>
                    <a:cubicBezTo>
                      <a:pt x="773" y="941"/>
                      <a:pt x="775" y="938"/>
                      <a:pt x="775" y="936"/>
                    </a:cubicBezTo>
                    <a:cubicBezTo>
                      <a:pt x="775" y="920"/>
                      <a:pt x="775" y="903"/>
                      <a:pt x="775" y="886"/>
                    </a:cubicBezTo>
                    <a:close/>
                    <a:moveTo>
                      <a:pt x="733" y="1021"/>
                    </a:moveTo>
                    <a:cubicBezTo>
                      <a:pt x="746" y="1014"/>
                      <a:pt x="759" y="1007"/>
                      <a:pt x="772" y="1001"/>
                    </a:cubicBezTo>
                    <a:cubicBezTo>
                      <a:pt x="774" y="1000"/>
                      <a:pt x="775" y="998"/>
                      <a:pt x="775" y="997"/>
                    </a:cubicBezTo>
                    <a:cubicBezTo>
                      <a:pt x="775" y="980"/>
                      <a:pt x="775" y="963"/>
                      <a:pt x="775" y="945"/>
                    </a:cubicBezTo>
                    <a:cubicBezTo>
                      <a:pt x="761" y="952"/>
                      <a:pt x="748" y="959"/>
                      <a:pt x="735" y="965"/>
                    </a:cubicBezTo>
                    <a:cubicBezTo>
                      <a:pt x="734" y="966"/>
                      <a:pt x="733" y="969"/>
                      <a:pt x="733" y="970"/>
                    </a:cubicBezTo>
                    <a:cubicBezTo>
                      <a:pt x="732" y="987"/>
                      <a:pt x="733" y="1003"/>
                      <a:pt x="733" y="1021"/>
                    </a:cubicBezTo>
                    <a:close/>
                    <a:moveTo>
                      <a:pt x="538" y="939"/>
                    </a:moveTo>
                    <a:cubicBezTo>
                      <a:pt x="552" y="932"/>
                      <a:pt x="565" y="926"/>
                      <a:pt x="577" y="920"/>
                    </a:cubicBezTo>
                    <a:cubicBezTo>
                      <a:pt x="579" y="919"/>
                      <a:pt x="580" y="917"/>
                      <a:pt x="580" y="915"/>
                    </a:cubicBezTo>
                    <a:cubicBezTo>
                      <a:pt x="581" y="898"/>
                      <a:pt x="581" y="882"/>
                      <a:pt x="581" y="864"/>
                    </a:cubicBezTo>
                    <a:cubicBezTo>
                      <a:pt x="567" y="871"/>
                      <a:pt x="554" y="877"/>
                      <a:pt x="542" y="883"/>
                    </a:cubicBezTo>
                    <a:cubicBezTo>
                      <a:pt x="540" y="884"/>
                      <a:pt x="538" y="887"/>
                      <a:pt x="538" y="889"/>
                    </a:cubicBezTo>
                    <a:cubicBezTo>
                      <a:pt x="538" y="905"/>
                      <a:pt x="538" y="921"/>
                      <a:pt x="538" y="939"/>
                    </a:cubicBezTo>
                    <a:close/>
                    <a:moveTo>
                      <a:pt x="538" y="880"/>
                    </a:moveTo>
                    <a:cubicBezTo>
                      <a:pt x="552" y="872"/>
                      <a:pt x="565" y="866"/>
                      <a:pt x="577" y="860"/>
                    </a:cubicBezTo>
                    <a:cubicBezTo>
                      <a:pt x="579" y="859"/>
                      <a:pt x="580" y="857"/>
                      <a:pt x="580" y="856"/>
                    </a:cubicBezTo>
                    <a:cubicBezTo>
                      <a:pt x="581" y="839"/>
                      <a:pt x="581" y="822"/>
                      <a:pt x="581" y="804"/>
                    </a:cubicBezTo>
                    <a:cubicBezTo>
                      <a:pt x="567" y="811"/>
                      <a:pt x="554" y="817"/>
                      <a:pt x="542" y="824"/>
                    </a:cubicBezTo>
                    <a:cubicBezTo>
                      <a:pt x="540" y="825"/>
                      <a:pt x="538" y="828"/>
                      <a:pt x="538" y="830"/>
                    </a:cubicBezTo>
                    <a:cubicBezTo>
                      <a:pt x="538" y="846"/>
                      <a:pt x="538" y="862"/>
                      <a:pt x="538" y="880"/>
                    </a:cubicBezTo>
                    <a:close/>
                    <a:moveTo>
                      <a:pt x="831" y="1031"/>
                    </a:moveTo>
                    <a:cubicBezTo>
                      <a:pt x="845" y="1024"/>
                      <a:pt x="857" y="1018"/>
                      <a:pt x="869" y="1012"/>
                    </a:cubicBezTo>
                    <a:cubicBezTo>
                      <a:pt x="871" y="1011"/>
                      <a:pt x="873" y="1008"/>
                      <a:pt x="873" y="1007"/>
                    </a:cubicBezTo>
                    <a:cubicBezTo>
                      <a:pt x="873" y="990"/>
                      <a:pt x="873" y="974"/>
                      <a:pt x="873" y="956"/>
                    </a:cubicBezTo>
                    <a:cubicBezTo>
                      <a:pt x="859" y="963"/>
                      <a:pt x="846" y="969"/>
                      <a:pt x="833" y="976"/>
                    </a:cubicBezTo>
                    <a:cubicBezTo>
                      <a:pt x="832" y="977"/>
                      <a:pt x="831" y="980"/>
                      <a:pt x="831" y="982"/>
                    </a:cubicBezTo>
                    <a:cubicBezTo>
                      <a:pt x="831" y="998"/>
                      <a:pt x="831" y="1014"/>
                      <a:pt x="831" y="1031"/>
                    </a:cubicBezTo>
                    <a:close/>
                    <a:moveTo>
                      <a:pt x="581" y="1102"/>
                    </a:moveTo>
                    <a:cubicBezTo>
                      <a:pt x="567" y="1109"/>
                      <a:pt x="554" y="1115"/>
                      <a:pt x="541" y="1122"/>
                    </a:cubicBezTo>
                    <a:cubicBezTo>
                      <a:pt x="540" y="1122"/>
                      <a:pt x="538" y="1125"/>
                      <a:pt x="538" y="1126"/>
                    </a:cubicBezTo>
                    <a:cubicBezTo>
                      <a:pt x="538" y="1143"/>
                      <a:pt x="538" y="1159"/>
                      <a:pt x="538" y="1177"/>
                    </a:cubicBezTo>
                    <a:cubicBezTo>
                      <a:pt x="553" y="1170"/>
                      <a:pt x="566" y="1164"/>
                      <a:pt x="578" y="1157"/>
                    </a:cubicBezTo>
                    <a:cubicBezTo>
                      <a:pt x="580" y="1157"/>
                      <a:pt x="581" y="1154"/>
                      <a:pt x="581" y="1153"/>
                    </a:cubicBezTo>
                    <a:cubicBezTo>
                      <a:pt x="581" y="1136"/>
                      <a:pt x="581" y="1120"/>
                      <a:pt x="581" y="1102"/>
                    </a:cubicBezTo>
                    <a:close/>
                    <a:moveTo>
                      <a:pt x="440" y="839"/>
                    </a:moveTo>
                    <a:cubicBezTo>
                      <a:pt x="440" y="857"/>
                      <a:pt x="440" y="873"/>
                      <a:pt x="440" y="890"/>
                    </a:cubicBezTo>
                    <a:cubicBezTo>
                      <a:pt x="440" y="891"/>
                      <a:pt x="441" y="894"/>
                      <a:pt x="442" y="894"/>
                    </a:cubicBezTo>
                    <a:cubicBezTo>
                      <a:pt x="455" y="901"/>
                      <a:pt x="468" y="907"/>
                      <a:pt x="483" y="915"/>
                    </a:cubicBezTo>
                    <a:cubicBezTo>
                      <a:pt x="483" y="897"/>
                      <a:pt x="483" y="881"/>
                      <a:pt x="482" y="865"/>
                    </a:cubicBezTo>
                    <a:cubicBezTo>
                      <a:pt x="482" y="863"/>
                      <a:pt x="480" y="860"/>
                      <a:pt x="479" y="859"/>
                    </a:cubicBezTo>
                    <a:cubicBezTo>
                      <a:pt x="466" y="852"/>
                      <a:pt x="454" y="846"/>
                      <a:pt x="440" y="839"/>
                    </a:cubicBezTo>
                    <a:close/>
                    <a:moveTo>
                      <a:pt x="483" y="855"/>
                    </a:moveTo>
                    <a:cubicBezTo>
                      <a:pt x="483" y="837"/>
                      <a:pt x="483" y="821"/>
                      <a:pt x="482" y="805"/>
                    </a:cubicBezTo>
                    <a:cubicBezTo>
                      <a:pt x="482" y="803"/>
                      <a:pt x="482" y="801"/>
                      <a:pt x="481" y="800"/>
                    </a:cubicBezTo>
                    <a:cubicBezTo>
                      <a:pt x="468" y="794"/>
                      <a:pt x="454" y="787"/>
                      <a:pt x="440" y="780"/>
                    </a:cubicBezTo>
                    <a:cubicBezTo>
                      <a:pt x="440" y="797"/>
                      <a:pt x="440" y="813"/>
                      <a:pt x="440" y="829"/>
                    </a:cubicBezTo>
                    <a:cubicBezTo>
                      <a:pt x="440" y="831"/>
                      <a:pt x="441" y="834"/>
                      <a:pt x="443" y="835"/>
                    </a:cubicBezTo>
                    <a:cubicBezTo>
                      <a:pt x="455" y="842"/>
                      <a:pt x="468" y="848"/>
                      <a:pt x="483" y="855"/>
                    </a:cubicBezTo>
                    <a:close/>
                    <a:moveTo>
                      <a:pt x="440" y="1078"/>
                    </a:moveTo>
                    <a:cubicBezTo>
                      <a:pt x="440" y="1095"/>
                      <a:pt x="440" y="1111"/>
                      <a:pt x="440" y="1127"/>
                    </a:cubicBezTo>
                    <a:cubicBezTo>
                      <a:pt x="440" y="1129"/>
                      <a:pt x="441" y="1132"/>
                      <a:pt x="443" y="1133"/>
                    </a:cubicBezTo>
                    <a:cubicBezTo>
                      <a:pt x="455" y="1140"/>
                      <a:pt x="468" y="1146"/>
                      <a:pt x="483" y="1153"/>
                    </a:cubicBezTo>
                    <a:cubicBezTo>
                      <a:pt x="483" y="1135"/>
                      <a:pt x="483" y="1119"/>
                      <a:pt x="482" y="1103"/>
                    </a:cubicBezTo>
                    <a:cubicBezTo>
                      <a:pt x="482" y="1101"/>
                      <a:pt x="481" y="1098"/>
                      <a:pt x="479" y="1097"/>
                    </a:cubicBezTo>
                    <a:cubicBezTo>
                      <a:pt x="467" y="1091"/>
                      <a:pt x="454" y="1085"/>
                      <a:pt x="440" y="1078"/>
                    </a:cubicBezTo>
                    <a:close/>
                    <a:moveTo>
                      <a:pt x="440" y="899"/>
                    </a:moveTo>
                    <a:cubicBezTo>
                      <a:pt x="440" y="913"/>
                      <a:pt x="441" y="926"/>
                      <a:pt x="440" y="938"/>
                    </a:cubicBezTo>
                    <a:cubicBezTo>
                      <a:pt x="439" y="949"/>
                      <a:pt x="442" y="956"/>
                      <a:pt x="453" y="959"/>
                    </a:cubicBezTo>
                    <a:cubicBezTo>
                      <a:pt x="463" y="963"/>
                      <a:pt x="472" y="969"/>
                      <a:pt x="483" y="974"/>
                    </a:cubicBezTo>
                    <a:cubicBezTo>
                      <a:pt x="483" y="956"/>
                      <a:pt x="483" y="940"/>
                      <a:pt x="482" y="924"/>
                    </a:cubicBezTo>
                    <a:cubicBezTo>
                      <a:pt x="482" y="922"/>
                      <a:pt x="481" y="919"/>
                      <a:pt x="479" y="918"/>
                    </a:cubicBezTo>
                    <a:cubicBezTo>
                      <a:pt x="467" y="912"/>
                      <a:pt x="454" y="906"/>
                      <a:pt x="440" y="899"/>
                    </a:cubicBezTo>
                    <a:close/>
                    <a:moveTo>
                      <a:pt x="775" y="825"/>
                    </a:moveTo>
                    <a:cubicBezTo>
                      <a:pt x="761" y="832"/>
                      <a:pt x="748" y="839"/>
                      <a:pt x="736" y="845"/>
                    </a:cubicBezTo>
                    <a:cubicBezTo>
                      <a:pt x="734" y="846"/>
                      <a:pt x="733" y="848"/>
                      <a:pt x="733" y="850"/>
                    </a:cubicBezTo>
                    <a:cubicBezTo>
                      <a:pt x="732" y="866"/>
                      <a:pt x="733" y="883"/>
                      <a:pt x="733" y="901"/>
                    </a:cubicBezTo>
                    <a:cubicBezTo>
                      <a:pt x="747" y="894"/>
                      <a:pt x="760" y="888"/>
                      <a:pt x="773" y="881"/>
                    </a:cubicBezTo>
                    <a:cubicBezTo>
                      <a:pt x="774" y="880"/>
                      <a:pt x="775" y="877"/>
                      <a:pt x="775" y="875"/>
                    </a:cubicBezTo>
                    <a:cubicBezTo>
                      <a:pt x="775" y="859"/>
                      <a:pt x="775" y="843"/>
                      <a:pt x="775" y="825"/>
                    </a:cubicBezTo>
                    <a:close/>
                    <a:moveTo>
                      <a:pt x="581" y="923"/>
                    </a:moveTo>
                    <a:cubicBezTo>
                      <a:pt x="567" y="930"/>
                      <a:pt x="554" y="936"/>
                      <a:pt x="541" y="943"/>
                    </a:cubicBezTo>
                    <a:cubicBezTo>
                      <a:pt x="539" y="944"/>
                      <a:pt x="538" y="946"/>
                      <a:pt x="538" y="948"/>
                    </a:cubicBezTo>
                    <a:cubicBezTo>
                      <a:pt x="538" y="964"/>
                      <a:pt x="538" y="980"/>
                      <a:pt x="538" y="998"/>
                    </a:cubicBezTo>
                    <a:cubicBezTo>
                      <a:pt x="552" y="991"/>
                      <a:pt x="565" y="985"/>
                      <a:pt x="578" y="978"/>
                    </a:cubicBezTo>
                    <a:cubicBezTo>
                      <a:pt x="579" y="978"/>
                      <a:pt x="580" y="975"/>
                      <a:pt x="580" y="973"/>
                    </a:cubicBezTo>
                    <a:cubicBezTo>
                      <a:pt x="581" y="957"/>
                      <a:pt x="581" y="941"/>
                      <a:pt x="581" y="923"/>
                    </a:cubicBezTo>
                    <a:close/>
                    <a:moveTo>
                      <a:pt x="141" y="503"/>
                    </a:moveTo>
                    <a:cubicBezTo>
                      <a:pt x="141" y="485"/>
                      <a:pt x="141" y="469"/>
                      <a:pt x="141" y="453"/>
                    </a:cubicBezTo>
                    <a:cubicBezTo>
                      <a:pt x="141" y="451"/>
                      <a:pt x="140" y="448"/>
                      <a:pt x="139" y="448"/>
                    </a:cubicBezTo>
                    <a:cubicBezTo>
                      <a:pt x="126" y="441"/>
                      <a:pt x="113" y="434"/>
                      <a:pt x="98" y="427"/>
                    </a:cubicBezTo>
                    <a:cubicBezTo>
                      <a:pt x="98" y="445"/>
                      <a:pt x="98" y="461"/>
                      <a:pt x="99" y="477"/>
                    </a:cubicBezTo>
                    <a:cubicBezTo>
                      <a:pt x="99" y="479"/>
                      <a:pt x="100" y="482"/>
                      <a:pt x="102" y="483"/>
                    </a:cubicBezTo>
                    <a:cubicBezTo>
                      <a:pt x="114" y="490"/>
                      <a:pt x="127" y="496"/>
                      <a:pt x="141" y="503"/>
                    </a:cubicBezTo>
                    <a:close/>
                    <a:moveTo>
                      <a:pt x="141" y="622"/>
                    </a:moveTo>
                    <a:cubicBezTo>
                      <a:pt x="141" y="604"/>
                      <a:pt x="141" y="588"/>
                      <a:pt x="141" y="572"/>
                    </a:cubicBezTo>
                    <a:cubicBezTo>
                      <a:pt x="141" y="570"/>
                      <a:pt x="140" y="567"/>
                      <a:pt x="138" y="566"/>
                    </a:cubicBezTo>
                    <a:cubicBezTo>
                      <a:pt x="126" y="559"/>
                      <a:pt x="113" y="553"/>
                      <a:pt x="98" y="546"/>
                    </a:cubicBezTo>
                    <a:cubicBezTo>
                      <a:pt x="98" y="564"/>
                      <a:pt x="98" y="581"/>
                      <a:pt x="99" y="597"/>
                    </a:cubicBezTo>
                    <a:cubicBezTo>
                      <a:pt x="99" y="599"/>
                      <a:pt x="100" y="601"/>
                      <a:pt x="101" y="602"/>
                    </a:cubicBezTo>
                    <a:cubicBezTo>
                      <a:pt x="114" y="608"/>
                      <a:pt x="127" y="615"/>
                      <a:pt x="141" y="622"/>
                    </a:cubicBezTo>
                    <a:close/>
                    <a:moveTo>
                      <a:pt x="831" y="912"/>
                    </a:moveTo>
                    <a:cubicBezTo>
                      <a:pt x="845" y="905"/>
                      <a:pt x="857" y="899"/>
                      <a:pt x="870" y="893"/>
                    </a:cubicBezTo>
                    <a:cubicBezTo>
                      <a:pt x="871" y="892"/>
                      <a:pt x="873" y="890"/>
                      <a:pt x="873" y="888"/>
                    </a:cubicBezTo>
                    <a:cubicBezTo>
                      <a:pt x="873" y="872"/>
                      <a:pt x="873" y="855"/>
                      <a:pt x="873" y="837"/>
                    </a:cubicBezTo>
                    <a:cubicBezTo>
                      <a:pt x="859" y="844"/>
                      <a:pt x="846" y="850"/>
                      <a:pt x="834" y="857"/>
                    </a:cubicBezTo>
                    <a:cubicBezTo>
                      <a:pt x="832" y="858"/>
                      <a:pt x="831" y="860"/>
                      <a:pt x="831" y="862"/>
                    </a:cubicBezTo>
                    <a:cubicBezTo>
                      <a:pt x="831" y="878"/>
                      <a:pt x="831" y="894"/>
                      <a:pt x="831" y="912"/>
                    </a:cubicBezTo>
                    <a:close/>
                    <a:moveTo>
                      <a:pt x="440" y="959"/>
                    </a:moveTo>
                    <a:cubicBezTo>
                      <a:pt x="440" y="977"/>
                      <a:pt x="440" y="993"/>
                      <a:pt x="440" y="1010"/>
                    </a:cubicBezTo>
                    <a:cubicBezTo>
                      <a:pt x="440" y="1011"/>
                      <a:pt x="442" y="1014"/>
                      <a:pt x="443" y="1014"/>
                    </a:cubicBezTo>
                    <a:cubicBezTo>
                      <a:pt x="456" y="1021"/>
                      <a:pt x="468" y="1027"/>
                      <a:pt x="483" y="1034"/>
                    </a:cubicBezTo>
                    <a:cubicBezTo>
                      <a:pt x="483" y="1016"/>
                      <a:pt x="483" y="999"/>
                      <a:pt x="482" y="983"/>
                    </a:cubicBezTo>
                    <a:cubicBezTo>
                      <a:pt x="482" y="982"/>
                      <a:pt x="481" y="979"/>
                      <a:pt x="480" y="979"/>
                    </a:cubicBezTo>
                    <a:cubicBezTo>
                      <a:pt x="467" y="972"/>
                      <a:pt x="454" y="966"/>
                      <a:pt x="440" y="959"/>
                    </a:cubicBezTo>
                    <a:close/>
                    <a:moveTo>
                      <a:pt x="831" y="852"/>
                    </a:moveTo>
                    <a:cubicBezTo>
                      <a:pt x="845" y="845"/>
                      <a:pt x="857" y="839"/>
                      <a:pt x="869" y="833"/>
                    </a:cubicBezTo>
                    <a:cubicBezTo>
                      <a:pt x="871" y="832"/>
                      <a:pt x="873" y="830"/>
                      <a:pt x="873" y="828"/>
                    </a:cubicBezTo>
                    <a:cubicBezTo>
                      <a:pt x="873" y="812"/>
                      <a:pt x="873" y="795"/>
                      <a:pt x="873" y="777"/>
                    </a:cubicBezTo>
                    <a:cubicBezTo>
                      <a:pt x="859" y="784"/>
                      <a:pt x="846" y="790"/>
                      <a:pt x="834" y="797"/>
                    </a:cubicBezTo>
                    <a:cubicBezTo>
                      <a:pt x="832" y="797"/>
                      <a:pt x="831" y="800"/>
                      <a:pt x="831" y="802"/>
                    </a:cubicBezTo>
                    <a:cubicBezTo>
                      <a:pt x="831" y="818"/>
                      <a:pt x="831" y="834"/>
                      <a:pt x="831" y="852"/>
                    </a:cubicBezTo>
                    <a:close/>
                    <a:moveTo>
                      <a:pt x="733" y="842"/>
                    </a:moveTo>
                    <a:cubicBezTo>
                      <a:pt x="746" y="835"/>
                      <a:pt x="759" y="829"/>
                      <a:pt x="771" y="823"/>
                    </a:cubicBezTo>
                    <a:cubicBezTo>
                      <a:pt x="772" y="822"/>
                      <a:pt x="775" y="820"/>
                      <a:pt x="775" y="819"/>
                    </a:cubicBezTo>
                    <a:cubicBezTo>
                      <a:pt x="775" y="802"/>
                      <a:pt x="775" y="785"/>
                      <a:pt x="775" y="766"/>
                    </a:cubicBezTo>
                    <a:cubicBezTo>
                      <a:pt x="761" y="773"/>
                      <a:pt x="748" y="779"/>
                      <a:pt x="736" y="786"/>
                    </a:cubicBezTo>
                    <a:cubicBezTo>
                      <a:pt x="734" y="787"/>
                      <a:pt x="733" y="789"/>
                      <a:pt x="733" y="791"/>
                    </a:cubicBezTo>
                    <a:cubicBezTo>
                      <a:pt x="732" y="807"/>
                      <a:pt x="733" y="824"/>
                      <a:pt x="733" y="842"/>
                    </a:cubicBezTo>
                    <a:close/>
                    <a:moveTo>
                      <a:pt x="581" y="983"/>
                    </a:moveTo>
                    <a:cubicBezTo>
                      <a:pt x="567" y="990"/>
                      <a:pt x="554" y="996"/>
                      <a:pt x="542" y="1003"/>
                    </a:cubicBezTo>
                    <a:cubicBezTo>
                      <a:pt x="540" y="1004"/>
                      <a:pt x="538" y="1006"/>
                      <a:pt x="538" y="1007"/>
                    </a:cubicBezTo>
                    <a:cubicBezTo>
                      <a:pt x="538" y="1024"/>
                      <a:pt x="538" y="1040"/>
                      <a:pt x="538" y="1058"/>
                    </a:cubicBezTo>
                    <a:cubicBezTo>
                      <a:pt x="552" y="1052"/>
                      <a:pt x="565" y="1046"/>
                      <a:pt x="577" y="1039"/>
                    </a:cubicBezTo>
                    <a:cubicBezTo>
                      <a:pt x="579" y="1038"/>
                      <a:pt x="580" y="1035"/>
                      <a:pt x="580" y="1033"/>
                    </a:cubicBezTo>
                    <a:cubicBezTo>
                      <a:pt x="581" y="1017"/>
                      <a:pt x="581" y="1001"/>
                      <a:pt x="581" y="983"/>
                    </a:cubicBezTo>
                    <a:close/>
                    <a:moveTo>
                      <a:pt x="775" y="1005"/>
                    </a:moveTo>
                    <a:cubicBezTo>
                      <a:pt x="761" y="1012"/>
                      <a:pt x="748" y="1018"/>
                      <a:pt x="735" y="1025"/>
                    </a:cubicBezTo>
                    <a:cubicBezTo>
                      <a:pt x="734" y="1025"/>
                      <a:pt x="733" y="1028"/>
                      <a:pt x="733" y="1030"/>
                    </a:cubicBezTo>
                    <a:cubicBezTo>
                      <a:pt x="732" y="1046"/>
                      <a:pt x="733" y="1062"/>
                      <a:pt x="733" y="1080"/>
                    </a:cubicBezTo>
                    <a:cubicBezTo>
                      <a:pt x="746" y="1073"/>
                      <a:pt x="759" y="1067"/>
                      <a:pt x="772" y="1060"/>
                    </a:cubicBezTo>
                    <a:cubicBezTo>
                      <a:pt x="773" y="1059"/>
                      <a:pt x="775" y="1057"/>
                      <a:pt x="775" y="1055"/>
                    </a:cubicBezTo>
                    <a:cubicBezTo>
                      <a:pt x="775" y="1039"/>
                      <a:pt x="775" y="1022"/>
                      <a:pt x="775" y="1005"/>
                    </a:cubicBezTo>
                    <a:close/>
                    <a:moveTo>
                      <a:pt x="440" y="1018"/>
                    </a:moveTo>
                    <a:cubicBezTo>
                      <a:pt x="440" y="1036"/>
                      <a:pt x="440" y="1052"/>
                      <a:pt x="440" y="1068"/>
                    </a:cubicBezTo>
                    <a:cubicBezTo>
                      <a:pt x="440" y="1070"/>
                      <a:pt x="441" y="1073"/>
                      <a:pt x="443" y="1074"/>
                    </a:cubicBezTo>
                    <a:cubicBezTo>
                      <a:pt x="456" y="1080"/>
                      <a:pt x="469" y="1087"/>
                      <a:pt x="483" y="1093"/>
                    </a:cubicBezTo>
                    <a:cubicBezTo>
                      <a:pt x="483" y="1076"/>
                      <a:pt x="483" y="1060"/>
                      <a:pt x="482" y="1044"/>
                    </a:cubicBezTo>
                    <a:cubicBezTo>
                      <a:pt x="482" y="1042"/>
                      <a:pt x="481" y="1039"/>
                      <a:pt x="479" y="1038"/>
                    </a:cubicBezTo>
                    <a:cubicBezTo>
                      <a:pt x="466" y="1031"/>
                      <a:pt x="454" y="1025"/>
                      <a:pt x="440" y="1018"/>
                    </a:cubicBezTo>
                    <a:close/>
                    <a:moveTo>
                      <a:pt x="873" y="897"/>
                    </a:moveTo>
                    <a:cubicBezTo>
                      <a:pt x="859" y="904"/>
                      <a:pt x="846" y="910"/>
                      <a:pt x="834" y="916"/>
                    </a:cubicBezTo>
                    <a:cubicBezTo>
                      <a:pt x="832" y="917"/>
                      <a:pt x="831" y="919"/>
                      <a:pt x="831" y="920"/>
                    </a:cubicBezTo>
                    <a:cubicBezTo>
                      <a:pt x="831" y="937"/>
                      <a:pt x="831" y="954"/>
                      <a:pt x="831" y="972"/>
                    </a:cubicBezTo>
                    <a:cubicBezTo>
                      <a:pt x="845" y="965"/>
                      <a:pt x="857" y="959"/>
                      <a:pt x="869" y="952"/>
                    </a:cubicBezTo>
                    <a:cubicBezTo>
                      <a:pt x="871" y="952"/>
                      <a:pt x="873" y="949"/>
                      <a:pt x="873" y="946"/>
                    </a:cubicBezTo>
                    <a:cubicBezTo>
                      <a:pt x="873" y="930"/>
                      <a:pt x="873" y="914"/>
                      <a:pt x="873" y="897"/>
                    </a:cubicBezTo>
                    <a:close/>
                    <a:moveTo>
                      <a:pt x="581" y="1043"/>
                    </a:moveTo>
                    <a:cubicBezTo>
                      <a:pt x="567" y="1050"/>
                      <a:pt x="554" y="1056"/>
                      <a:pt x="541" y="1063"/>
                    </a:cubicBezTo>
                    <a:cubicBezTo>
                      <a:pt x="540" y="1063"/>
                      <a:pt x="538" y="1065"/>
                      <a:pt x="538" y="1067"/>
                    </a:cubicBezTo>
                    <a:cubicBezTo>
                      <a:pt x="538" y="1083"/>
                      <a:pt x="538" y="1100"/>
                      <a:pt x="538" y="1118"/>
                    </a:cubicBezTo>
                    <a:cubicBezTo>
                      <a:pt x="552" y="1111"/>
                      <a:pt x="565" y="1105"/>
                      <a:pt x="577" y="1099"/>
                    </a:cubicBezTo>
                    <a:cubicBezTo>
                      <a:pt x="579" y="1098"/>
                      <a:pt x="580" y="1095"/>
                      <a:pt x="580" y="1093"/>
                    </a:cubicBezTo>
                    <a:cubicBezTo>
                      <a:pt x="581" y="1077"/>
                      <a:pt x="581" y="1061"/>
                      <a:pt x="581" y="1043"/>
                    </a:cubicBezTo>
                    <a:close/>
                    <a:moveTo>
                      <a:pt x="98" y="487"/>
                    </a:moveTo>
                    <a:cubicBezTo>
                      <a:pt x="98" y="505"/>
                      <a:pt x="98" y="521"/>
                      <a:pt x="99" y="537"/>
                    </a:cubicBezTo>
                    <a:cubicBezTo>
                      <a:pt x="99" y="538"/>
                      <a:pt x="99" y="541"/>
                      <a:pt x="100" y="542"/>
                    </a:cubicBezTo>
                    <a:cubicBezTo>
                      <a:pt x="113" y="549"/>
                      <a:pt x="127" y="555"/>
                      <a:pt x="141" y="562"/>
                    </a:cubicBezTo>
                    <a:cubicBezTo>
                      <a:pt x="141" y="544"/>
                      <a:pt x="141" y="528"/>
                      <a:pt x="141" y="512"/>
                    </a:cubicBezTo>
                    <a:cubicBezTo>
                      <a:pt x="141" y="510"/>
                      <a:pt x="139" y="508"/>
                      <a:pt x="138" y="507"/>
                    </a:cubicBezTo>
                    <a:cubicBezTo>
                      <a:pt x="125" y="500"/>
                      <a:pt x="113" y="494"/>
                      <a:pt x="98" y="487"/>
                    </a:cubicBezTo>
                    <a:close/>
                    <a:moveTo>
                      <a:pt x="775" y="707"/>
                    </a:moveTo>
                    <a:cubicBezTo>
                      <a:pt x="761" y="714"/>
                      <a:pt x="748" y="720"/>
                      <a:pt x="736" y="726"/>
                    </a:cubicBezTo>
                    <a:cubicBezTo>
                      <a:pt x="735" y="727"/>
                      <a:pt x="733" y="729"/>
                      <a:pt x="733" y="731"/>
                    </a:cubicBezTo>
                    <a:cubicBezTo>
                      <a:pt x="732" y="747"/>
                      <a:pt x="733" y="764"/>
                      <a:pt x="733" y="782"/>
                    </a:cubicBezTo>
                    <a:cubicBezTo>
                      <a:pt x="747" y="775"/>
                      <a:pt x="759" y="769"/>
                      <a:pt x="771" y="763"/>
                    </a:cubicBezTo>
                    <a:cubicBezTo>
                      <a:pt x="773" y="762"/>
                      <a:pt x="775" y="759"/>
                      <a:pt x="775" y="756"/>
                    </a:cubicBezTo>
                    <a:cubicBezTo>
                      <a:pt x="775" y="740"/>
                      <a:pt x="775" y="724"/>
                      <a:pt x="775" y="707"/>
                    </a:cubicBezTo>
                    <a:close/>
                    <a:moveTo>
                      <a:pt x="383" y="421"/>
                    </a:moveTo>
                    <a:cubicBezTo>
                      <a:pt x="368" y="414"/>
                      <a:pt x="356" y="407"/>
                      <a:pt x="343" y="401"/>
                    </a:cubicBezTo>
                    <a:cubicBezTo>
                      <a:pt x="341" y="400"/>
                      <a:pt x="338" y="400"/>
                      <a:pt x="336" y="401"/>
                    </a:cubicBezTo>
                    <a:cubicBezTo>
                      <a:pt x="322" y="407"/>
                      <a:pt x="309" y="414"/>
                      <a:pt x="294" y="421"/>
                    </a:cubicBezTo>
                    <a:cubicBezTo>
                      <a:pt x="309" y="429"/>
                      <a:pt x="323" y="436"/>
                      <a:pt x="336" y="442"/>
                    </a:cubicBezTo>
                    <a:cubicBezTo>
                      <a:pt x="338" y="443"/>
                      <a:pt x="340" y="443"/>
                      <a:pt x="341" y="442"/>
                    </a:cubicBezTo>
                    <a:cubicBezTo>
                      <a:pt x="355" y="436"/>
                      <a:pt x="368" y="429"/>
                      <a:pt x="383" y="421"/>
                    </a:cubicBezTo>
                    <a:close/>
                    <a:moveTo>
                      <a:pt x="245" y="397"/>
                    </a:moveTo>
                    <a:cubicBezTo>
                      <a:pt x="260" y="404"/>
                      <a:pt x="273" y="411"/>
                      <a:pt x="287" y="418"/>
                    </a:cubicBezTo>
                    <a:cubicBezTo>
                      <a:pt x="288" y="418"/>
                      <a:pt x="291" y="419"/>
                      <a:pt x="292" y="418"/>
                    </a:cubicBezTo>
                    <a:cubicBezTo>
                      <a:pt x="306" y="411"/>
                      <a:pt x="319" y="404"/>
                      <a:pt x="334" y="397"/>
                    </a:cubicBezTo>
                    <a:cubicBezTo>
                      <a:pt x="319" y="389"/>
                      <a:pt x="306" y="382"/>
                      <a:pt x="293" y="376"/>
                    </a:cubicBezTo>
                    <a:cubicBezTo>
                      <a:pt x="291" y="375"/>
                      <a:pt x="288" y="376"/>
                      <a:pt x="286" y="376"/>
                    </a:cubicBezTo>
                    <a:cubicBezTo>
                      <a:pt x="273" y="383"/>
                      <a:pt x="260" y="389"/>
                      <a:pt x="245" y="397"/>
                    </a:cubicBezTo>
                    <a:close/>
                    <a:moveTo>
                      <a:pt x="879" y="423"/>
                    </a:moveTo>
                    <a:cubicBezTo>
                      <a:pt x="894" y="430"/>
                      <a:pt x="907" y="437"/>
                      <a:pt x="921" y="444"/>
                    </a:cubicBezTo>
                    <a:cubicBezTo>
                      <a:pt x="922" y="444"/>
                      <a:pt x="925" y="445"/>
                      <a:pt x="926" y="444"/>
                    </a:cubicBezTo>
                    <a:cubicBezTo>
                      <a:pt x="940" y="437"/>
                      <a:pt x="953" y="430"/>
                      <a:pt x="968" y="423"/>
                    </a:cubicBezTo>
                    <a:cubicBezTo>
                      <a:pt x="953" y="415"/>
                      <a:pt x="940" y="409"/>
                      <a:pt x="927" y="402"/>
                    </a:cubicBezTo>
                    <a:cubicBezTo>
                      <a:pt x="925" y="401"/>
                      <a:pt x="922" y="401"/>
                      <a:pt x="920" y="402"/>
                    </a:cubicBezTo>
                    <a:cubicBezTo>
                      <a:pt x="907" y="409"/>
                      <a:pt x="894" y="415"/>
                      <a:pt x="879" y="423"/>
                    </a:cubicBezTo>
                    <a:close/>
                    <a:moveTo>
                      <a:pt x="443" y="250"/>
                    </a:moveTo>
                    <a:cubicBezTo>
                      <a:pt x="458" y="258"/>
                      <a:pt x="471" y="264"/>
                      <a:pt x="484" y="271"/>
                    </a:cubicBezTo>
                    <a:cubicBezTo>
                      <a:pt x="486" y="272"/>
                      <a:pt x="489" y="272"/>
                      <a:pt x="491" y="271"/>
                    </a:cubicBezTo>
                    <a:cubicBezTo>
                      <a:pt x="504" y="264"/>
                      <a:pt x="518" y="258"/>
                      <a:pt x="532" y="250"/>
                    </a:cubicBezTo>
                    <a:cubicBezTo>
                      <a:pt x="517" y="243"/>
                      <a:pt x="504" y="236"/>
                      <a:pt x="490" y="230"/>
                    </a:cubicBezTo>
                    <a:cubicBezTo>
                      <a:pt x="489" y="229"/>
                      <a:pt x="486" y="229"/>
                      <a:pt x="485" y="230"/>
                    </a:cubicBezTo>
                    <a:cubicBezTo>
                      <a:pt x="471" y="236"/>
                      <a:pt x="458" y="243"/>
                      <a:pt x="443" y="250"/>
                    </a:cubicBezTo>
                    <a:close/>
                    <a:moveTo>
                      <a:pt x="489" y="618"/>
                    </a:moveTo>
                    <a:cubicBezTo>
                      <a:pt x="504" y="625"/>
                      <a:pt x="518" y="632"/>
                      <a:pt x="531" y="639"/>
                    </a:cubicBezTo>
                    <a:cubicBezTo>
                      <a:pt x="533" y="639"/>
                      <a:pt x="535" y="639"/>
                      <a:pt x="537" y="639"/>
                    </a:cubicBezTo>
                    <a:cubicBezTo>
                      <a:pt x="550" y="632"/>
                      <a:pt x="564" y="625"/>
                      <a:pt x="579" y="618"/>
                    </a:cubicBezTo>
                    <a:cubicBezTo>
                      <a:pt x="564" y="610"/>
                      <a:pt x="550" y="603"/>
                      <a:pt x="537" y="597"/>
                    </a:cubicBezTo>
                    <a:cubicBezTo>
                      <a:pt x="535" y="596"/>
                      <a:pt x="533" y="596"/>
                      <a:pt x="532" y="597"/>
                    </a:cubicBezTo>
                    <a:cubicBezTo>
                      <a:pt x="518" y="603"/>
                      <a:pt x="504" y="610"/>
                      <a:pt x="489" y="618"/>
                    </a:cubicBezTo>
                    <a:close/>
                    <a:moveTo>
                      <a:pt x="286" y="372"/>
                    </a:moveTo>
                    <a:cubicBezTo>
                      <a:pt x="271" y="365"/>
                      <a:pt x="257" y="358"/>
                      <a:pt x="244" y="351"/>
                    </a:cubicBezTo>
                    <a:cubicBezTo>
                      <a:pt x="243" y="351"/>
                      <a:pt x="241" y="351"/>
                      <a:pt x="240" y="351"/>
                    </a:cubicBezTo>
                    <a:cubicBezTo>
                      <a:pt x="226" y="358"/>
                      <a:pt x="212" y="365"/>
                      <a:pt x="196" y="372"/>
                    </a:cubicBezTo>
                    <a:cubicBezTo>
                      <a:pt x="211" y="380"/>
                      <a:pt x="225" y="387"/>
                      <a:pt x="238" y="393"/>
                    </a:cubicBezTo>
                    <a:cubicBezTo>
                      <a:pt x="240" y="394"/>
                      <a:pt x="243" y="394"/>
                      <a:pt x="245" y="393"/>
                    </a:cubicBezTo>
                    <a:cubicBezTo>
                      <a:pt x="258" y="387"/>
                      <a:pt x="271" y="380"/>
                      <a:pt x="286" y="372"/>
                    </a:cubicBezTo>
                    <a:close/>
                    <a:moveTo>
                      <a:pt x="481" y="569"/>
                    </a:moveTo>
                    <a:cubicBezTo>
                      <a:pt x="466" y="561"/>
                      <a:pt x="453" y="555"/>
                      <a:pt x="440" y="548"/>
                    </a:cubicBezTo>
                    <a:cubicBezTo>
                      <a:pt x="438" y="548"/>
                      <a:pt x="436" y="547"/>
                      <a:pt x="434" y="548"/>
                    </a:cubicBezTo>
                    <a:cubicBezTo>
                      <a:pt x="420" y="555"/>
                      <a:pt x="407" y="562"/>
                      <a:pt x="392" y="569"/>
                    </a:cubicBezTo>
                    <a:cubicBezTo>
                      <a:pt x="407" y="576"/>
                      <a:pt x="420" y="583"/>
                      <a:pt x="433" y="589"/>
                    </a:cubicBezTo>
                    <a:cubicBezTo>
                      <a:pt x="435" y="590"/>
                      <a:pt x="438" y="591"/>
                      <a:pt x="440" y="590"/>
                    </a:cubicBezTo>
                    <a:cubicBezTo>
                      <a:pt x="453" y="583"/>
                      <a:pt x="467" y="576"/>
                      <a:pt x="481" y="569"/>
                    </a:cubicBezTo>
                    <a:close/>
                    <a:moveTo>
                      <a:pt x="249" y="347"/>
                    </a:moveTo>
                    <a:cubicBezTo>
                      <a:pt x="263" y="355"/>
                      <a:pt x="276" y="362"/>
                      <a:pt x="289" y="368"/>
                    </a:cubicBezTo>
                    <a:cubicBezTo>
                      <a:pt x="291" y="369"/>
                      <a:pt x="293" y="370"/>
                      <a:pt x="295" y="369"/>
                    </a:cubicBezTo>
                    <a:cubicBezTo>
                      <a:pt x="309" y="362"/>
                      <a:pt x="323" y="355"/>
                      <a:pt x="338" y="347"/>
                    </a:cubicBezTo>
                    <a:cubicBezTo>
                      <a:pt x="323" y="340"/>
                      <a:pt x="310" y="333"/>
                      <a:pt x="297" y="327"/>
                    </a:cubicBezTo>
                    <a:cubicBezTo>
                      <a:pt x="295" y="326"/>
                      <a:pt x="292" y="326"/>
                      <a:pt x="290" y="327"/>
                    </a:cubicBezTo>
                    <a:cubicBezTo>
                      <a:pt x="277" y="333"/>
                      <a:pt x="263" y="340"/>
                      <a:pt x="249" y="347"/>
                    </a:cubicBezTo>
                    <a:close/>
                    <a:moveTo>
                      <a:pt x="920" y="398"/>
                    </a:moveTo>
                    <a:cubicBezTo>
                      <a:pt x="905" y="391"/>
                      <a:pt x="891" y="384"/>
                      <a:pt x="878" y="378"/>
                    </a:cubicBezTo>
                    <a:cubicBezTo>
                      <a:pt x="877" y="377"/>
                      <a:pt x="875" y="377"/>
                      <a:pt x="874" y="377"/>
                    </a:cubicBezTo>
                    <a:cubicBezTo>
                      <a:pt x="860" y="384"/>
                      <a:pt x="846" y="391"/>
                      <a:pt x="830" y="398"/>
                    </a:cubicBezTo>
                    <a:cubicBezTo>
                      <a:pt x="846" y="406"/>
                      <a:pt x="859" y="413"/>
                      <a:pt x="872" y="419"/>
                    </a:cubicBezTo>
                    <a:cubicBezTo>
                      <a:pt x="874" y="420"/>
                      <a:pt x="877" y="420"/>
                      <a:pt x="879" y="419"/>
                    </a:cubicBezTo>
                    <a:cubicBezTo>
                      <a:pt x="892" y="413"/>
                      <a:pt x="905" y="406"/>
                      <a:pt x="920" y="398"/>
                    </a:cubicBezTo>
                    <a:close/>
                    <a:moveTo>
                      <a:pt x="629" y="299"/>
                    </a:moveTo>
                    <a:cubicBezTo>
                      <a:pt x="614" y="291"/>
                      <a:pt x="601" y="284"/>
                      <a:pt x="587" y="278"/>
                    </a:cubicBezTo>
                    <a:cubicBezTo>
                      <a:pt x="586" y="277"/>
                      <a:pt x="584" y="277"/>
                      <a:pt x="583" y="278"/>
                    </a:cubicBezTo>
                    <a:cubicBezTo>
                      <a:pt x="569" y="285"/>
                      <a:pt x="555" y="291"/>
                      <a:pt x="540" y="299"/>
                    </a:cubicBezTo>
                    <a:cubicBezTo>
                      <a:pt x="555" y="306"/>
                      <a:pt x="569" y="313"/>
                      <a:pt x="582" y="320"/>
                    </a:cubicBezTo>
                    <a:cubicBezTo>
                      <a:pt x="584" y="321"/>
                      <a:pt x="586" y="321"/>
                      <a:pt x="588" y="320"/>
                    </a:cubicBezTo>
                    <a:cubicBezTo>
                      <a:pt x="601" y="313"/>
                      <a:pt x="614" y="307"/>
                      <a:pt x="629" y="299"/>
                    </a:cubicBezTo>
                    <a:close/>
                    <a:moveTo>
                      <a:pt x="725" y="447"/>
                    </a:moveTo>
                    <a:cubicBezTo>
                      <a:pt x="710" y="440"/>
                      <a:pt x="697" y="433"/>
                      <a:pt x="683" y="427"/>
                    </a:cubicBezTo>
                    <a:cubicBezTo>
                      <a:pt x="682" y="426"/>
                      <a:pt x="680" y="425"/>
                      <a:pt x="678" y="426"/>
                    </a:cubicBezTo>
                    <a:cubicBezTo>
                      <a:pt x="664" y="433"/>
                      <a:pt x="651" y="440"/>
                      <a:pt x="635" y="447"/>
                    </a:cubicBezTo>
                    <a:cubicBezTo>
                      <a:pt x="650" y="455"/>
                      <a:pt x="663" y="462"/>
                      <a:pt x="677" y="468"/>
                    </a:cubicBezTo>
                    <a:cubicBezTo>
                      <a:pt x="679" y="469"/>
                      <a:pt x="682" y="469"/>
                      <a:pt x="684" y="468"/>
                    </a:cubicBezTo>
                    <a:cubicBezTo>
                      <a:pt x="697" y="461"/>
                      <a:pt x="710" y="455"/>
                      <a:pt x="725" y="447"/>
                    </a:cubicBezTo>
                    <a:close/>
                    <a:moveTo>
                      <a:pt x="431" y="543"/>
                    </a:moveTo>
                    <a:cubicBezTo>
                      <a:pt x="416" y="536"/>
                      <a:pt x="403" y="529"/>
                      <a:pt x="390" y="522"/>
                    </a:cubicBezTo>
                    <a:cubicBezTo>
                      <a:pt x="388" y="522"/>
                      <a:pt x="386" y="521"/>
                      <a:pt x="385" y="522"/>
                    </a:cubicBezTo>
                    <a:cubicBezTo>
                      <a:pt x="371" y="529"/>
                      <a:pt x="357" y="535"/>
                      <a:pt x="342" y="543"/>
                    </a:cubicBezTo>
                    <a:cubicBezTo>
                      <a:pt x="357" y="551"/>
                      <a:pt x="370" y="557"/>
                      <a:pt x="383" y="564"/>
                    </a:cubicBezTo>
                    <a:cubicBezTo>
                      <a:pt x="385" y="565"/>
                      <a:pt x="388" y="565"/>
                      <a:pt x="390" y="564"/>
                    </a:cubicBezTo>
                    <a:cubicBezTo>
                      <a:pt x="403" y="557"/>
                      <a:pt x="416" y="551"/>
                      <a:pt x="431" y="543"/>
                    </a:cubicBezTo>
                    <a:close/>
                    <a:moveTo>
                      <a:pt x="435" y="396"/>
                    </a:moveTo>
                    <a:cubicBezTo>
                      <a:pt x="420" y="389"/>
                      <a:pt x="407" y="382"/>
                      <a:pt x="393" y="375"/>
                    </a:cubicBezTo>
                    <a:cubicBezTo>
                      <a:pt x="392" y="375"/>
                      <a:pt x="390" y="375"/>
                      <a:pt x="389" y="375"/>
                    </a:cubicBezTo>
                    <a:cubicBezTo>
                      <a:pt x="375" y="382"/>
                      <a:pt x="361" y="389"/>
                      <a:pt x="346" y="396"/>
                    </a:cubicBezTo>
                    <a:cubicBezTo>
                      <a:pt x="361" y="404"/>
                      <a:pt x="374" y="411"/>
                      <a:pt x="388" y="417"/>
                    </a:cubicBezTo>
                    <a:cubicBezTo>
                      <a:pt x="389" y="418"/>
                      <a:pt x="392" y="418"/>
                      <a:pt x="394" y="417"/>
                    </a:cubicBezTo>
                    <a:cubicBezTo>
                      <a:pt x="407" y="411"/>
                      <a:pt x="420" y="404"/>
                      <a:pt x="435" y="396"/>
                    </a:cubicBezTo>
                    <a:close/>
                    <a:moveTo>
                      <a:pt x="387" y="372"/>
                    </a:moveTo>
                    <a:cubicBezTo>
                      <a:pt x="372" y="365"/>
                      <a:pt x="359" y="358"/>
                      <a:pt x="346" y="352"/>
                    </a:cubicBezTo>
                    <a:cubicBezTo>
                      <a:pt x="344" y="351"/>
                      <a:pt x="341" y="351"/>
                      <a:pt x="338" y="352"/>
                    </a:cubicBezTo>
                    <a:cubicBezTo>
                      <a:pt x="325" y="358"/>
                      <a:pt x="312" y="365"/>
                      <a:pt x="297" y="372"/>
                    </a:cubicBezTo>
                    <a:cubicBezTo>
                      <a:pt x="312" y="379"/>
                      <a:pt x="326" y="386"/>
                      <a:pt x="340" y="393"/>
                    </a:cubicBezTo>
                    <a:cubicBezTo>
                      <a:pt x="341" y="394"/>
                      <a:pt x="343" y="394"/>
                      <a:pt x="344" y="393"/>
                    </a:cubicBezTo>
                    <a:cubicBezTo>
                      <a:pt x="358" y="386"/>
                      <a:pt x="371" y="379"/>
                      <a:pt x="387" y="372"/>
                    </a:cubicBezTo>
                    <a:close/>
                    <a:moveTo>
                      <a:pt x="491" y="275"/>
                    </a:moveTo>
                    <a:cubicBezTo>
                      <a:pt x="506" y="282"/>
                      <a:pt x="519" y="289"/>
                      <a:pt x="532" y="295"/>
                    </a:cubicBezTo>
                    <a:cubicBezTo>
                      <a:pt x="534" y="296"/>
                      <a:pt x="537" y="297"/>
                      <a:pt x="539" y="296"/>
                    </a:cubicBezTo>
                    <a:cubicBezTo>
                      <a:pt x="552" y="289"/>
                      <a:pt x="566" y="282"/>
                      <a:pt x="581" y="274"/>
                    </a:cubicBezTo>
                    <a:cubicBezTo>
                      <a:pt x="566" y="267"/>
                      <a:pt x="553" y="260"/>
                      <a:pt x="539" y="254"/>
                    </a:cubicBezTo>
                    <a:cubicBezTo>
                      <a:pt x="538" y="253"/>
                      <a:pt x="535" y="253"/>
                      <a:pt x="534" y="254"/>
                    </a:cubicBezTo>
                    <a:cubicBezTo>
                      <a:pt x="520" y="260"/>
                      <a:pt x="507" y="267"/>
                      <a:pt x="491" y="275"/>
                    </a:cubicBezTo>
                    <a:close/>
                    <a:moveTo>
                      <a:pt x="441" y="593"/>
                    </a:moveTo>
                    <a:cubicBezTo>
                      <a:pt x="456" y="601"/>
                      <a:pt x="469" y="608"/>
                      <a:pt x="483" y="614"/>
                    </a:cubicBezTo>
                    <a:cubicBezTo>
                      <a:pt x="484" y="615"/>
                      <a:pt x="487" y="615"/>
                      <a:pt x="488" y="614"/>
                    </a:cubicBezTo>
                    <a:cubicBezTo>
                      <a:pt x="502" y="608"/>
                      <a:pt x="515" y="601"/>
                      <a:pt x="530" y="593"/>
                    </a:cubicBezTo>
                    <a:cubicBezTo>
                      <a:pt x="515" y="586"/>
                      <a:pt x="502" y="579"/>
                      <a:pt x="488" y="573"/>
                    </a:cubicBezTo>
                    <a:cubicBezTo>
                      <a:pt x="487" y="572"/>
                      <a:pt x="484" y="572"/>
                      <a:pt x="482" y="573"/>
                    </a:cubicBezTo>
                    <a:cubicBezTo>
                      <a:pt x="469" y="579"/>
                      <a:pt x="456" y="586"/>
                      <a:pt x="441" y="593"/>
                    </a:cubicBezTo>
                    <a:close/>
                    <a:moveTo>
                      <a:pt x="382" y="519"/>
                    </a:moveTo>
                    <a:cubicBezTo>
                      <a:pt x="368" y="511"/>
                      <a:pt x="355" y="505"/>
                      <a:pt x="342" y="498"/>
                    </a:cubicBezTo>
                    <a:cubicBezTo>
                      <a:pt x="340" y="497"/>
                      <a:pt x="337" y="497"/>
                      <a:pt x="335" y="498"/>
                    </a:cubicBezTo>
                    <a:cubicBezTo>
                      <a:pt x="322" y="505"/>
                      <a:pt x="308" y="511"/>
                      <a:pt x="293" y="519"/>
                    </a:cubicBezTo>
                    <a:cubicBezTo>
                      <a:pt x="308" y="526"/>
                      <a:pt x="322" y="533"/>
                      <a:pt x="336" y="540"/>
                    </a:cubicBezTo>
                    <a:cubicBezTo>
                      <a:pt x="337" y="541"/>
                      <a:pt x="339" y="541"/>
                      <a:pt x="341" y="540"/>
                    </a:cubicBezTo>
                    <a:cubicBezTo>
                      <a:pt x="354" y="533"/>
                      <a:pt x="367" y="526"/>
                      <a:pt x="382" y="519"/>
                    </a:cubicBezTo>
                    <a:close/>
                    <a:moveTo>
                      <a:pt x="822" y="398"/>
                    </a:moveTo>
                    <a:cubicBezTo>
                      <a:pt x="807" y="391"/>
                      <a:pt x="794" y="384"/>
                      <a:pt x="781" y="378"/>
                    </a:cubicBezTo>
                    <a:cubicBezTo>
                      <a:pt x="780" y="377"/>
                      <a:pt x="777" y="377"/>
                      <a:pt x="776" y="377"/>
                    </a:cubicBezTo>
                    <a:cubicBezTo>
                      <a:pt x="762" y="384"/>
                      <a:pt x="748" y="391"/>
                      <a:pt x="733" y="398"/>
                    </a:cubicBezTo>
                    <a:cubicBezTo>
                      <a:pt x="748" y="406"/>
                      <a:pt x="761" y="413"/>
                      <a:pt x="775" y="419"/>
                    </a:cubicBezTo>
                    <a:cubicBezTo>
                      <a:pt x="776" y="420"/>
                      <a:pt x="780" y="420"/>
                      <a:pt x="782" y="419"/>
                    </a:cubicBezTo>
                    <a:cubicBezTo>
                      <a:pt x="795" y="413"/>
                      <a:pt x="808" y="406"/>
                      <a:pt x="822" y="398"/>
                    </a:cubicBezTo>
                    <a:close/>
                    <a:moveTo>
                      <a:pt x="684" y="423"/>
                    </a:moveTo>
                    <a:cubicBezTo>
                      <a:pt x="695" y="428"/>
                      <a:pt x="705" y="432"/>
                      <a:pt x="714" y="438"/>
                    </a:cubicBezTo>
                    <a:cubicBezTo>
                      <a:pt x="725" y="445"/>
                      <a:pt x="734" y="445"/>
                      <a:pt x="744" y="438"/>
                    </a:cubicBezTo>
                    <a:cubicBezTo>
                      <a:pt x="753" y="432"/>
                      <a:pt x="763" y="428"/>
                      <a:pt x="773" y="423"/>
                    </a:cubicBezTo>
                    <a:cubicBezTo>
                      <a:pt x="759" y="415"/>
                      <a:pt x="746" y="409"/>
                      <a:pt x="733" y="403"/>
                    </a:cubicBezTo>
                    <a:cubicBezTo>
                      <a:pt x="732" y="402"/>
                      <a:pt x="729" y="401"/>
                      <a:pt x="727" y="402"/>
                    </a:cubicBezTo>
                    <a:cubicBezTo>
                      <a:pt x="713" y="408"/>
                      <a:pt x="700" y="415"/>
                      <a:pt x="684" y="423"/>
                    </a:cubicBezTo>
                    <a:close/>
                    <a:moveTo>
                      <a:pt x="196" y="470"/>
                    </a:moveTo>
                    <a:cubicBezTo>
                      <a:pt x="207" y="475"/>
                      <a:pt x="217" y="479"/>
                      <a:pt x="226" y="485"/>
                    </a:cubicBezTo>
                    <a:cubicBezTo>
                      <a:pt x="237" y="492"/>
                      <a:pt x="246" y="491"/>
                      <a:pt x="257" y="484"/>
                    </a:cubicBezTo>
                    <a:cubicBezTo>
                      <a:pt x="266" y="479"/>
                      <a:pt x="275" y="475"/>
                      <a:pt x="285" y="470"/>
                    </a:cubicBezTo>
                    <a:cubicBezTo>
                      <a:pt x="271" y="462"/>
                      <a:pt x="258" y="456"/>
                      <a:pt x="245" y="449"/>
                    </a:cubicBezTo>
                    <a:cubicBezTo>
                      <a:pt x="243" y="448"/>
                      <a:pt x="239" y="449"/>
                      <a:pt x="237" y="450"/>
                    </a:cubicBezTo>
                    <a:cubicBezTo>
                      <a:pt x="224" y="456"/>
                      <a:pt x="211" y="463"/>
                      <a:pt x="196" y="470"/>
                    </a:cubicBezTo>
                    <a:close/>
                    <a:moveTo>
                      <a:pt x="538" y="593"/>
                    </a:moveTo>
                    <a:cubicBezTo>
                      <a:pt x="552" y="601"/>
                      <a:pt x="566" y="607"/>
                      <a:pt x="579" y="614"/>
                    </a:cubicBezTo>
                    <a:cubicBezTo>
                      <a:pt x="581" y="615"/>
                      <a:pt x="583" y="615"/>
                      <a:pt x="584" y="615"/>
                    </a:cubicBezTo>
                    <a:cubicBezTo>
                      <a:pt x="598" y="608"/>
                      <a:pt x="612" y="601"/>
                      <a:pt x="627" y="593"/>
                    </a:cubicBezTo>
                    <a:cubicBezTo>
                      <a:pt x="612" y="586"/>
                      <a:pt x="599" y="579"/>
                      <a:pt x="586" y="573"/>
                    </a:cubicBezTo>
                    <a:cubicBezTo>
                      <a:pt x="584" y="572"/>
                      <a:pt x="582" y="572"/>
                      <a:pt x="581" y="572"/>
                    </a:cubicBezTo>
                    <a:cubicBezTo>
                      <a:pt x="567" y="579"/>
                      <a:pt x="553" y="586"/>
                      <a:pt x="538" y="593"/>
                    </a:cubicBezTo>
                    <a:close/>
                    <a:moveTo>
                      <a:pt x="591" y="324"/>
                    </a:moveTo>
                    <a:cubicBezTo>
                      <a:pt x="606" y="332"/>
                      <a:pt x="619" y="339"/>
                      <a:pt x="632" y="345"/>
                    </a:cubicBezTo>
                    <a:cubicBezTo>
                      <a:pt x="634" y="346"/>
                      <a:pt x="636" y="346"/>
                      <a:pt x="637" y="346"/>
                    </a:cubicBezTo>
                    <a:cubicBezTo>
                      <a:pt x="651" y="339"/>
                      <a:pt x="665" y="332"/>
                      <a:pt x="680" y="324"/>
                    </a:cubicBezTo>
                    <a:cubicBezTo>
                      <a:pt x="665" y="317"/>
                      <a:pt x="652" y="310"/>
                      <a:pt x="639" y="304"/>
                    </a:cubicBezTo>
                    <a:cubicBezTo>
                      <a:pt x="637" y="303"/>
                      <a:pt x="633" y="303"/>
                      <a:pt x="631" y="304"/>
                    </a:cubicBezTo>
                    <a:cubicBezTo>
                      <a:pt x="618" y="310"/>
                      <a:pt x="605" y="317"/>
                      <a:pt x="591" y="324"/>
                    </a:cubicBezTo>
                    <a:close/>
                    <a:moveTo>
                      <a:pt x="587" y="472"/>
                    </a:moveTo>
                    <a:cubicBezTo>
                      <a:pt x="598" y="477"/>
                      <a:pt x="609" y="482"/>
                      <a:pt x="618" y="488"/>
                    </a:cubicBezTo>
                    <a:cubicBezTo>
                      <a:pt x="628" y="494"/>
                      <a:pt x="636" y="493"/>
                      <a:pt x="645" y="488"/>
                    </a:cubicBezTo>
                    <a:cubicBezTo>
                      <a:pt x="655" y="482"/>
                      <a:pt x="665" y="477"/>
                      <a:pt x="676" y="472"/>
                    </a:cubicBezTo>
                    <a:cubicBezTo>
                      <a:pt x="661" y="464"/>
                      <a:pt x="649" y="458"/>
                      <a:pt x="636" y="452"/>
                    </a:cubicBezTo>
                    <a:cubicBezTo>
                      <a:pt x="633" y="451"/>
                      <a:pt x="630" y="450"/>
                      <a:pt x="627" y="452"/>
                    </a:cubicBezTo>
                    <a:cubicBezTo>
                      <a:pt x="614" y="458"/>
                      <a:pt x="601" y="464"/>
                      <a:pt x="587" y="472"/>
                    </a:cubicBezTo>
                    <a:close/>
                    <a:moveTo>
                      <a:pt x="245" y="494"/>
                    </a:moveTo>
                    <a:cubicBezTo>
                      <a:pt x="260" y="502"/>
                      <a:pt x="273" y="509"/>
                      <a:pt x="287" y="516"/>
                    </a:cubicBezTo>
                    <a:cubicBezTo>
                      <a:pt x="288" y="516"/>
                      <a:pt x="290" y="516"/>
                      <a:pt x="291" y="516"/>
                    </a:cubicBezTo>
                    <a:cubicBezTo>
                      <a:pt x="305" y="509"/>
                      <a:pt x="319" y="502"/>
                      <a:pt x="334" y="494"/>
                    </a:cubicBezTo>
                    <a:cubicBezTo>
                      <a:pt x="319" y="487"/>
                      <a:pt x="306" y="480"/>
                      <a:pt x="293" y="474"/>
                    </a:cubicBezTo>
                    <a:cubicBezTo>
                      <a:pt x="291" y="473"/>
                      <a:pt x="288" y="473"/>
                      <a:pt x="286" y="474"/>
                    </a:cubicBezTo>
                    <a:cubicBezTo>
                      <a:pt x="273" y="480"/>
                      <a:pt x="259" y="487"/>
                      <a:pt x="245" y="494"/>
                    </a:cubicBezTo>
                    <a:close/>
                    <a:moveTo>
                      <a:pt x="538" y="496"/>
                    </a:moveTo>
                    <a:cubicBezTo>
                      <a:pt x="553" y="503"/>
                      <a:pt x="566" y="510"/>
                      <a:pt x="580" y="517"/>
                    </a:cubicBezTo>
                    <a:cubicBezTo>
                      <a:pt x="581" y="518"/>
                      <a:pt x="584" y="518"/>
                      <a:pt x="585" y="517"/>
                    </a:cubicBezTo>
                    <a:cubicBezTo>
                      <a:pt x="599" y="511"/>
                      <a:pt x="612" y="504"/>
                      <a:pt x="627" y="496"/>
                    </a:cubicBezTo>
                    <a:cubicBezTo>
                      <a:pt x="612" y="488"/>
                      <a:pt x="599" y="482"/>
                      <a:pt x="585" y="475"/>
                    </a:cubicBezTo>
                    <a:cubicBezTo>
                      <a:pt x="584" y="475"/>
                      <a:pt x="581" y="475"/>
                      <a:pt x="579" y="476"/>
                    </a:cubicBezTo>
                    <a:cubicBezTo>
                      <a:pt x="566" y="482"/>
                      <a:pt x="553" y="489"/>
                      <a:pt x="538" y="496"/>
                    </a:cubicBezTo>
                    <a:close/>
                    <a:moveTo>
                      <a:pt x="530" y="545"/>
                    </a:moveTo>
                    <a:cubicBezTo>
                      <a:pt x="515" y="537"/>
                      <a:pt x="502" y="531"/>
                      <a:pt x="489" y="524"/>
                    </a:cubicBezTo>
                    <a:cubicBezTo>
                      <a:pt x="487" y="523"/>
                      <a:pt x="484" y="523"/>
                      <a:pt x="483" y="524"/>
                    </a:cubicBezTo>
                    <a:cubicBezTo>
                      <a:pt x="469" y="530"/>
                      <a:pt x="455" y="537"/>
                      <a:pt x="441" y="545"/>
                    </a:cubicBezTo>
                    <a:cubicBezTo>
                      <a:pt x="456" y="552"/>
                      <a:pt x="469" y="559"/>
                      <a:pt x="483" y="566"/>
                    </a:cubicBezTo>
                    <a:cubicBezTo>
                      <a:pt x="485" y="567"/>
                      <a:pt x="487" y="566"/>
                      <a:pt x="489" y="565"/>
                    </a:cubicBezTo>
                    <a:cubicBezTo>
                      <a:pt x="502" y="559"/>
                      <a:pt x="515" y="552"/>
                      <a:pt x="530" y="545"/>
                    </a:cubicBezTo>
                    <a:close/>
                    <a:moveTo>
                      <a:pt x="435" y="299"/>
                    </a:moveTo>
                    <a:cubicBezTo>
                      <a:pt x="420" y="291"/>
                      <a:pt x="406" y="284"/>
                      <a:pt x="393" y="278"/>
                    </a:cubicBezTo>
                    <a:cubicBezTo>
                      <a:pt x="391" y="277"/>
                      <a:pt x="390" y="277"/>
                      <a:pt x="388" y="278"/>
                    </a:cubicBezTo>
                    <a:cubicBezTo>
                      <a:pt x="375" y="284"/>
                      <a:pt x="361" y="291"/>
                      <a:pt x="346" y="299"/>
                    </a:cubicBezTo>
                    <a:cubicBezTo>
                      <a:pt x="361" y="306"/>
                      <a:pt x="374" y="313"/>
                      <a:pt x="388" y="320"/>
                    </a:cubicBezTo>
                    <a:cubicBezTo>
                      <a:pt x="389" y="320"/>
                      <a:pt x="392" y="320"/>
                      <a:pt x="393" y="320"/>
                    </a:cubicBezTo>
                    <a:cubicBezTo>
                      <a:pt x="407" y="313"/>
                      <a:pt x="420" y="306"/>
                      <a:pt x="435" y="299"/>
                    </a:cubicBezTo>
                    <a:close/>
                    <a:moveTo>
                      <a:pt x="676" y="569"/>
                    </a:moveTo>
                    <a:cubicBezTo>
                      <a:pt x="661" y="562"/>
                      <a:pt x="648" y="555"/>
                      <a:pt x="634" y="548"/>
                    </a:cubicBezTo>
                    <a:cubicBezTo>
                      <a:pt x="633" y="548"/>
                      <a:pt x="631" y="547"/>
                      <a:pt x="630" y="548"/>
                    </a:cubicBezTo>
                    <a:cubicBezTo>
                      <a:pt x="616" y="554"/>
                      <a:pt x="602" y="561"/>
                      <a:pt x="587" y="569"/>
                    </a:cubicBezTo>
                    <a:cubicBezTo>
                      <a:pt x="601" y="576"/>
                      <a:pt x="614" y="583"/>
                      <a:pt x="627" y="589"/>
                    </a:cubicBezTo>
                    <a:cubicBezTo>
                      <a:pt x="630" y="590"/>
                      <a:pt x="633" y="590"/>
                      <a:pt x="635" y="589"/>
                    </a:cubicBezTo>
                    <a:cubicBezTo>
                      <a:pt x="648" y="583"/>
                      <a:pt x="661" y="576"/>
                      <a:pt x="676" y="569"/>
                    </a:cubicBezTo>
                    <a:close/>
                    <a:moveTo>
                      <a:pt x="729" y="397"/>
                    </a:moveTo>
                    <a:cubicBezTo>
                      <a:pt x="714" y="390"/>
                      <a:pt x="700" y="383"/>
                      <a:pt x="687" y="377"/>
                    </a:cubicBezTo>
                    <a:cubicBezTo>
                      <a:pt x="685" y="376"/>
                      <a:pt x="683" y="376"/>
                      <a:pt x="682" y="376"/>
                    </a:cubicBezTo>
                    <a:cubicBezTo>
                      <a:pt x="668" y="383"/>
                      <a:pt x="654" y="390"/>
                      <a:pt x="639" y="397"/>
                    </a:cubicBezTo>
                    <a:cubicBezTo>
                      <a:pt x="654" y="405"/>
                      <a:pt x="668" y="412"/>
                      <a:pt x="682" y="418"/>
                    </a:cubicBezTo>
                    <a:cubicBezTo>
                      <a:pt x="683" y="419"/>
                      <a:pt x="686" y="419"/>
                      <a:pt x="688" y="418"/>
                    </a:cubicBezTo>
                    <a:cubicBezTo>
                      <a:pt x="701" y="411"/>
                      <a:pt x="714" y="405"/>
                      <a:pt x="729" y="397"/>
                    </a:cubicBezTo>
                    <a:close/>
                    <a:moveTo>
                      <a:pt x="678" y="275"/>
                    </a:moveTo>
                    <a:cubicBezTo>
                      <a:pt x="663" y="267"/>
                      <a:pt x="650" y="260"/>
                      <a:pt x="637" y="254"/>
                    </a:cubicBezTo>
                    <a:cubicBezTo>
                      <a:pt x="635" y="253"/>
                      <a:pt x="633" y="253"/>
                      <a:pt x="631" y="254"/>
                    </a:cubicBezTo>
                    <a:cubicBezTo>
                      <a:pt x="617" y="260"/>
                      <a:pt x="604" y="267"/>
                      <a:pt x="589" y="275"/>
                    </a:cubicBezTo>
                    <a:cubicBezTo>
                      <a:pt x="603" y="282"/>
                      <a:pt x="617" y="289"/>
                      <a:pt x="630" y="295"/>
                    </a:cubicBezTo>
                    <a:cubicBezTo>
                      <a:pt x="632" y="296"/>
                      <a:pt x="635" y="296"/>
                      <a:pt x="637" y="295"/>
                    </a:cubicBezTo>
                    <a:cubicBezTo>
                      <a:pt x="651" y="289"/>
                      <a:pt x="663" y="282"/>
                      <a:pt x="678" y="275"/>
                    </a:cubicBezTo>
                    <a:close/>
                    <a:moveTo>
                      <a:pt x="394" y="275"/>
                    </a:moveTo>
                    <a:cubicBezTo>
                      <a:pt x="409" y="282"/>
                      <a:pt x="422" y="289"/>
                      <a:pt x="435" y="295"/>
                    </a:cubicBezTo>
                    <a:cubicBezTo>
                      <a:pt x="437" y="296"/>
                      <a:pt x="440" y="296"/>
                      <a:pt x="442" y="295"/>
                    </a:cubicBezTo>
                    <a:cubicBezTo>
                      <a:pt x="455" y="289"/>
                      <a:pt x="469" y="282"/>
                      <a:pt x="483" y="275"/>
                    </a:cubicBezTo>
                    <a:cubicBezTo>
                      <a:pt x="469" y="267"/>
                      <a:pt x="455" y="260"/>
                      <a:pt x="442" y="254"/>
                    </a:cubicBezTo>
                    <a:cubicBezTo>
                      <a:pt x="440" y="253"/>
                      <a:pt x="438" y="253"/>
                      <a:pt x="436" y="254"/>
                    </a:cubicBezTo>
                    <a:cubicBezTo>
                      <a:pt x="422" y="260"/>
                      <a:pt x="409" y="267"/>
                      <a:pt x="394" y="275"/>
                    </a:cubicBezTo>
                    <a:close/>
                    <a:moveTo>
                      <a:pt x="773" y="520"/>
                    </a:moveTo>
                    <a:cubicBezTo>
                      <a:pt x="758" y="513"/>
                      <a:pt x="745" y="506"/>
                      <a:pt x="732" y="500"/>
                    </a:cubicBezTo>
                    <a:cubicBezTo>
                      <a:pt x="731" y="499"/>
                      <a:pt x="728" y="499"/>
                      <a:pt x="726" y="500"/>
                    </a:cubicBezTo>
                    <a:cubicBezTo>
                      <a:pt x="712" y="506"/>
                      <a:pt x="699" y="513"/>
                      <a:pt x="684" y="520"/>
                    </a:cubicBezTo>
                    <a:cubicBezTo>
                      <a:pt x="699" y="528"/>
                      <a:pt x="713" y="535"/>
                      <a:pt x="726" y="542"/>
                    </a:cubicBezTo>
                    <a:cubicBezTo>
                      <a:pt x="728" y="542"/>
                      <a:pt x="730" y="542"/>
                      <a:pt x="732" y="541"/>
                    </a:cubicBezTo>
                    <a:cubicBezTo>
                      <a:pt x="745" y="534"/>
                      <a:pt x="759" y="528"/>
                      <a:pt x="773" y="520"/>
                    </a:cubicBezTo>
                    <a:close/>
                    <a:moveTo>
                      <a:pt x="635" y="545"/>
                    </a:moveTo>
                    <a:cubicBezTo>
                      <a:pt x="650" y="552"/>
                      <a:pt x="664" y="559"/>
                      <a:pt x="677" y="566"/>
                    </a:cubicBezTo>
                    <a:cubicBezTo>
                      <a:pt x="679" y="566"/>
                      <a:pt x="681" y="567"/>
                      <a:pt x="682" y="566"/>
                    </a:cubicBezTo>
                    <a:cubicBezTo>
                      <a:pt x="696" y="559"/>
                      <a:pt x="710" y="552"/>
                      <a:pt x="725" y="545"/>
                    </a:cubicBezTo>
                    <a:cubicBezTo>
                      <a:pt x="710" y="537"/>
                      <a:pt x="697" y="531"/>
                      <a:pt x="683" y="524"/>
                    </a:cubicBezTo>
                    <a:cubicBezTo>
                      <a:pt x="681" y="523"/>
                      <a:pt x="679" y="523"/>
                      <a:pt x="677" y="524"/>
                    </a:cubicBezTo>
                    <a:cubicBezTo>
                      <a:pt x="663" y="531"/>
                      <a:pt x="650" y="537"/>
                      <a:pt x="635" y="545"/>
                    </a:cubicBezTo>
                    <a:close/>
                    <a:moveTo>
                      <a:pt x="733" y="496"/>
                    </a:moveTo>
                    <a:cubicBezTo>
                      <a:pt x="748" y="504"/>
                      <a:pt x="762" y="511"/>
                      <a:pt x="776" y="517"/>
                    </a:cubicBezTo>
                    <a:cubicBezTo>
                      <a:pt x="777" y="518"/>
                      <a:pt x="778" y="518"/>
                      <a:pt x="779" y="517"/>
                    </a:cubicBezTo>
                    <a:cubicBezTo>
                      <a:pt x="793" y="511"/>
                      <a:pt x="807" y="504"/>
                      <a:pt x="822" y="496"/>
                    </a:cubicBezTo>
                    <a:cubicBezTo>
                      <a:pt x="807" y="489"/>
                      <a:pt x="794" y="482"/>
                      <a:pt x="781" y="476"/>
                    </a:cubicBezTo>
                    <a:cubicBezTo>
                      <a:pt x="779" y="475"/>
                      <a:pt x="776" y="475"/>
                      <a:pt x="775" y="475"/>
                    </a:cubicBezTo>
                    <a:cubicBezTo>
                      <a:pt x="761" y="482"/>
                      <a:pt x="748" y="489"/>
                      <a:pt x="733" y="496"/>
                    </a:cubicBezTo>
                    <a:close/>
                    <a:moveTo>
                      <a:pt x="782" y="471"/>
                    </a:moveTo>
                    <a:cubicBezTo>
                      <a:pt x="797" y="479"/>
                      <a:pt x="811" y="486"/>
                      <a:pt x="825" y="493"/>
                    </a:cubicBezTo>
                    <a:cubicBezTo>
                      <a:pt x="826" y="493"/>
                      <a:pt x="827" y="494"/>
                      <a:pt x="828" y="493"/>
                    </a:cubicBezTo>
                    <a:cubicBezTo>
                      <a:pt x="842" y="486"/>
                      <a:pt x="856" y="479"/>
                      <a:pt x="871" y="472"/>
                    </a:cubicBezTo>
                    <a:cubicBezTo>
                      <a:pt x="856" y="464"/>
                      <a:pt x="843" y="457"/>
                      <a:pt x="830" y="451"/>
                    </a:cubicBezTo>
                    <a:cubicBezTo>
                      <a:pt x="828" y="450"/>
                      <a:pt x="825" y="450"/>
                      <a:pt x="824" y="451"/>
                    </a:cubicBezTo>
                    <a:cubicBezTo>
                      <a:pt x="810" y="457"/>
                      <a:pt x="797" y="464"/>
                      <a:pt x="782" y="471"/>
                    </a:cubicBezTo>
                    <a:close/>
                    <a:moveTo>
                      <a:pt x="920" y="447"/>
                    </a:moveTo>
                    <a:cubicBezTo>
                      <a:pt x="905" y="440"/>
                      <a:pt x="891" y="433"/>
                      <a:pt x="878" y="426"/>
                    </a:cubicBezTo>
                    <a:cubicBezTo>
                      <a:pt x="877" y="426"/>
                      <a:pt x="875" y="425"/>
                      <a:pt x="874" y="426"/>
                    </a:cubicBezTo>
                    <a:cubicBezTo>
                      <a:pt x="860" y="433"/>
                      <a:pt x="846" y="440"/>
                      <a:pt x="830" y="447"/>
                    </a:cubicBezTo>
                    <a:cubicBezTo>
                      <a:pt x="845" y="455"/>
                      <a:pt x="858" y="461"/>
                      <a:pt x="872" y="468"/>
                    </a:cubicBezTo>
                    <a:cubicBezTo>
                      <a:pt x="874" y="469"/>
                      <a:pt x="876" y="469"/>
                      <a:pt x="878" y="468"/>
                    </a:cubicBezTo>
                    <a:cubicBezTo>
                      <a:pt x="892" y="462"/>
                      <a:pt x="905" y="455"/>
                      <a:pt x="920" y="447"/>
                    </a:cubicBezTo>
                    <a:close/>
                    <a:moveTo>
                      <a:pt x="334" y="445"/>
                    </a:moveTo>
                    <a:cubicBezTo>
                      <a:pt x="320" y="438"/>
                      <a:pt x="307" y="431"/>
                      <a:pt x="293" y="425"/>
                    </a:cubicBezTo>
                    <a:cubicBezTo>
                      <a:pt x="291" y="424"/>
                      <a:pt x="288" y="424"/>
                      <a:pt x="286" y="425"/>
                    </a:cubicBezTo>
                    <a:cubicBezTo>
                      <a:pt x="273" y="431"/>
                      <a:pt x="260" y="438"/>
                      <a:pt x="245" y="445"/>
                    </a:cubicBezTo>
                    <a:cubicBezTo>
                      <a:pt x="260" y="453"/>
                      <a:pt x="274" y="460"/>
                      <a:pt x="288" y="467"/>
                    </a:cubicBezTo>
                    <a:cubicBezTo>
                      <a:pt x="289" y="467"/>
                      <a:pt x="291" y="467"/>
                      <a:pt x="292" y="467"/>
                    </a:cubicBezTo>
                    <a:cubicBezTo>
                      <a:pt x="306" y="460"/>
                      <a:pt x="319" y="453"/>
                      <a:pt x="334" y="445"/>
                    </a:cubicBezTo>
                    <a:close/>
                    <a:moveTo>
                      <a:pt x="581" y="226"/>
                    </a:moveTo>
                    <a:cubicBezTo>
                      <a:pt x="566" y="218"/>
                      <a:pt x="552" y="211"/>
                      <a:pt x="538" y="205"/>
                    </a:cubicBezTo>
                    <a:cubicBezTo>
                      <a:pt x="537" y="204"/>
                      <a:pt x="535" y="204"/>
                      <a:pt x="533" y="205"/>
                    </a:cubicBezTo>
                    <a:cubicBezTo>
                      <a:pt x="520" y="212"/>
                      <a:pt x="506" y="218"/>
                      <a:pt x="491" y="226"/>
                    </a:cubicBezTo>
                    <a:cubicBezTo>
                      <a:pt x="506" y="233"/>
                      <a:pt x="520" y="240"/>
                      <a:pt x="533" y="247"/>
                    </a:cubicBezTo>
                    <a:cubicBezTo>
                      <a:pt x="535" y="248"/>
                      <a:pt x="538" y="247"/>
                      <a:pt x="540" y="246"/>
                    </a:cubicBezTo>
                    <a:cubicBezTo>
                      <a:pt x="553" y="240"/>
                      <a:pt x="566" y="233"/>
                      <a:pt x="581" y="226"/>
                    </a:cubicBezTo>
                    <a:close/>
                    <a:moveTo>
                      <a:pt x="342" y="494"/>
                    </a:moveTo>
                    <a:cubicBezTo>
                      <a:pt x="350" y="498"/>
                      <a:pt x="357" y="501"/>
                      <a:pt x="363" y="505"/>
                    </a:cubicBezTo>
                    <a:cubicBezTo>
                      <a:pt x="379" y="517"/>
                      <a:pt x="394" y="517"/>
                      <a:pt x="411" y="505"/>
                    </a:cubicBezTo>
                    <a:cubicBezTo>
                      <a:pt x="416" y="501"/>
                      <a:pt x="423" y="498"/>
                      <a:pt x="431" y="494"/>
                    </a:cubicBezTo>
                    <a:cubicBezTo>
                      <a:pt x="416" y="487"/>
                      <a:pt x="404" y="480"/>
                      <a:pt x="391" y="474"/>
                    </a:cubicBezTo>
                    <a:cubicBezTo>
                      <a:pt x="389" y="473"/>
                      <a:pt x="385" y="473"/>
                      <a:pt x="383" y="474"/>
                    </a:cubicBezTo>
                    <a:cubicBezTo>
                      <a:pt x="370" y="480"/>
                      <a:pt x="357" y="487"/>
                      <a:pt x="342" y="494"/>
                    </a:cubicBezTo>
                    <a:close/>
                    <a:moveTo>
                      <a:pt x="297" y="323"/>
                    </a:moveTo>
                    <a:cubicBezTo>
                      <a:pt x="312" y="331"/>
                      <a:pt x="325" y="337"/>
                      <a:pt x="338" y="344"/>
                    </a:cubicBezTo>
                    <a:cubicBezTo>
                      <a:pt x="340" y="345"/>
                      <a:pt x="343" y="345"/>
                      <a:pt x="344" y="345"/>
                    </a:cubicBezTo>
                    <a:cubicBezTo>
                      <a:pt x="358" y="338"/>
                      <a:pt x="371" y="331"/>
                      <a:pt x="386" y="323"/>
                    </a:cubicBezTo>
                    <a:cubicBezTo>
                      <a:pt x="371" y="316"/>
                      <a:pt x="358" y="309"/>
                      <a:pt x="345" y="303"/>
                    </a:cubicBezTo>
                    <a:cubicBezTo>
                      <a:pt x="343" y="302"/>
                      <a:pt x="340" y="302"/>
                      <a:pt x="339" y="303"/>
                    </a:cubicBezTo>
                    <a:cubicBezTo>
                      <a:pt x="325" y="309"/>
                      <a:pt x="312" y="316"/>
                      <a:pt x="297" y="323"/>
                    </a:cubicBezTo>
                    <a:close/>
                    <a:moveTo>
                      <a:pt x="491" y="323"/>
                    </a:moveTo>
                    <a:cubicBezTo>
                      <a:pt x="507" y="331"/>
                      <a:pt x="520" y="338"/>
                      <a:pt x="534" y="345"/>
                    </a:cubicBezTo>
                    <a:cubicBezTo>
                      <a:pt x="535" y="345"/>
                      <a:pt x="537" y="345"/>
                      <a:pt x="538" y="345"/>
                    </a:cubicBezTo>
                    <a:cubicBezTo>
                      <a:pt x="552" y="338"/>
                      <a:pt x="565" y="331"/>
                      <a:pt x="581" y="323"/>
                    </a:cubicBezTo>
                    <a:cubicBezTo>
                      <a:pt x="566" y="316"/>
                      <a:pt x="552" y="309"/>
                      <a:pt x="539" y="303"/>
                    </a:cubicBezTo>
                    <a:cubicBezTo>
                      <a:pt x="538" y="302"/>
                      <a:pt x="535" y="302"/>
                      <a:pt x="533" y="303"/>
                    </a:cubicBezTo>
                    <a:cubicBezTo>
                      <a:pt x="520" y="309"/>
                      <a:pt x="506" y="316"/>
                      <a:pt x="491" y="323"/>
                    </a:cubicBezTo>
                    <a:close/>
                    <a:moveTo>
                      <a:pt x="480" y="470"/>
                    </a:moveTo>
                    <a:cubicBezTo>
                      <a:pt x="465" y="463"/>
                      <a:pt x="452" y="456"/>
                      <a:pt x="439" y="450"/>
                    </a:cubicBezTo>
                    <a:cubicBezTo>
                      <a:pt x="437" y="449"/>
                      <a:pt x="434" y="449"/>
                      <a:pt x="433" y="449"/>
                    </a:cubicBezTo>
                    <a:cubicBezTo>
                      <a:pt x="419" y="456"/>
                      <a:pt x="406" y="463"/>
                      <a:pt x="390" y="470"/>
                    </a:cubicBezTo>
                    <a:cubicBezTo>
                      <a:pt x="406" y="478"/>
                      <a:pt x="419" y="485"/>
                      <a:pt x="433" y="491"/>
                    </a:cubicBezTo>
                    <a:cubicBezTo>
                      <a:pt x="434" y="492"/>
                      <a:pt x="437" y="492"/>
                      <a:pt x="438" y="491"/>
                    </a:cubicBezTo>
                    <a:cubicBezTo>
                      <a:pt x="451" y="485"/>
                      <a:pt x="465" y="478"/>
                      <a:pt x="480" y="470"/>
                    </a:cubicBezTo>
                    <a:close/>
                    <a:moveTo>
                      <a:pt x="542" y="349"/>
                    </a:moveTo>
                    <a:cubicBezTo>
                      <a:pt x="557" y="356"/>
                      <a:pt x="570" y="363"/>
                      <a:pt x="584" y="370"/>
                    </a:cubicBezTo>
                    <a:cubicBezTo>
                      <a:pt x="585" y="370"/>
                      <a:pt x="587" y="371"/>
                      <a:pt x="589" y="370"/>
                    </a:cubicBezTo>
                    <a:cubicBezTo>
                      <a:pt x="603" y="363"/>
                      <a:pt x="616" y="356"/>
                      <a:pt x="631" y="349"/>
                    </a:cubicBezTo>
                    <a:cubicBezTo>
                      <a:pt x="616" y="341"/>
                      <a:pt x="603" y="334"/>
                      <a:pt x="589" y="328"/>
                    </a:cubicBezTo>
                    <a:cubicBezTo>
                      <a:pt x="588" y="327"/>
                      <a:pt x="585" y="327"/>
                      <a:pt x="584" y="328"/>
                    </a:cubicBezTo>
                    <a:cubicBezTo>
                      <a:pt x="570" y="334"/>
                      <a:pt x="557" y="341"/>
                      <a:pt x="542" y="349"/>
                    </a:cubicBezTo>
                    <a:close/>
                    <a:moveTo>
                      <a:pt x="737" y="348"/>
                    </a:moveTo>
                    <a:cubicBezTo>
                      <a:pt x="752" y="356"/>
                      <a:pt x="765" y="363"/>
                      <a:pt x="779" y="370"/>
                    </a:cubicBezTo>
                    <a:cubicBezTo>
                      <a:pt x="780" y="370"/>
                      <a:pt x="782" y="371"/>
                      <a:pt x="783" y="370"/>
                    </a:cubicBezTo>
                    <a:cubicBezTo>
                      <a:pt x="797" y="363"/>
                      <a:pt x="811" y="356"/>
                      <a:pt x="826" y="349"/>
                    </a:cubicBezTo>
                    <a:cubicBezTo>
                      <a:pt x="811" y="341"/>
                      <a:pt x="798" y="335"/>
                      <a:pt x="785" y="328"/>
                    </a:cubicBezTo>
                    <a:cubicBezTo>
                      <a:pt x="783" y="327"/>
                      <a:pt x="780" y="327"/>
                      <a:pt x="778" y="328"/>
                    </a:cubicBezTo>
                    <a:cubicBezTo>
                      <a:pt x="765" y="334"/>
                      <a:pt x="752" y="341"/>
                      <a:pt x="737" y="348"/>
                    </a:cubicBezTo>
                    <a:close/>
                    <a:moveTo>
                      <a:pt x="443" y="445"/>
                    </a:moveTo>
                    <a:cubicBezTo>
                      <a:pt x="458" y="453"/>
                      <a:pt x="471" y="460"/>
                      <a:pt x="484" y="466"/>
                    </a:cubicBezTo>
                    <a:cubicBezTo>
                      <a:pt x="486" y="467"/>
                      <a:pt x="488" y="467"/>
                      <a:pt x="490" y="467"/>
                    </a:cubicBezTo>
                    <a:cubicBezTo>
                      <a:pt x="504" y="460"/>
                      <a:pt x="517" y="453"/>
                      <a:pt x="532" y="445"/>
                    </a:cubicBezTo>
                    <a:cubicBezTo>
                      <a:pt x="517" y="438"/>
                      <a:pt x="504" y="431"/>
                      <a:pt x="490" y="425"/>
                    </a:cubicBezTo>
                    <a:cubicBezTo>
                      <a:pt x="489" y="424"/>
                      <a:pt x="486" y="424"/>
                      <a:pt x="485" y="425"/>
                    </a:cubicBezTo>
                    <a:cubicBezTo>
                      <a:pt x="471" y="431"/>
                      <a:pt x="458" y="438"/>
                      <a:pt x="443" y="445"/>
                    </a:cubicBezTo>
                    <a:close/>
                    <a:moveTo>
                      <a:pt x="581" y="372"/>
                    </a:moveTo>
                    <a:cubicBezTo>
                      <a:pt x="566" y="365"/>
                      <a:pt x="552" y="358"/>
                      <a:pt x="539" y="351"/>
                    </a:cubicBezTo>
                    <a:cubicBezTo>
                      <a:pt x="538" y="351"/>
                      <a:pt x="536" y="351"/>
                      <a:pt x="535" y="351"/>
                    </a:cubicBezTo>
                    <a:cubicBezTo>
                      <a:pt x="521" y="358"/>
                      <a:pt x="507" y="365"/>
                      <a:pt x="491" y="372"/>
                    </a:cubicBezTo>
                    <a:cubicBezTo>
                      <a:pt x="506" y="380"/>
                      <a:pt x="520" y="387"/>
                      <a:pt x="533" y="393"/>
                    </a:cubicBezTo>
                    <a:cubicBezTo>
                      <a:pt x="535" y="394"/>
                      <a:pt x="537" y="394"/>
                      <a:pt x="538" y="394"/>
                    </a:cubicBezTo>
                    <a:cubicBezTo>
                      <a:pt x="552" y="387"/>
                      <a:pt x="565" y="380"/>
                      <a:pt x="581" y="372"/>
                    </a:cubicBezTo>
                    <a:close/>
                    <a:moveTo>
                      <a:pt x="629" y="397"/>
                    </a:moveTo>
                    <a:cubicBezTo>
                      <a:pt x="614" y="389"/>
                      <a:pt x="602" y="383"/>
                      <a:pt x="589" y="376"/>
                    </a:cubicBezTo>
                    <a:cubicBezTo>
                      <a:pt x="587" y="375"/>
                      <a:pt x="584" y="375"/>
                      <a:pt x="583" y="376"/>
                    </a:cubicBezTo>
                    <a:cubicBezTo>
                      <a:pt x="569" y="382"/>
                      <a:pt x="555" y="389"/>
                      <a:pt x="540" y="397"/>
                    </a:cubicBezTo>
                    <a:cubicBezTo>
                      <a:pt x="555" y="404"/>
                      <a:pt x="569" y="411"/>
                      <a:pt x="583" y="418"/>
                    </a:cubicBezTo>
                    <a:cubicBezTo>
                      <a:pt x="584" y="419"/>
                      <a:pt x="586" y="419"/>
                      <a:pt x="588" y="418"/>
                    </a:cubicBezTo>
                    <a:cubicBezTo>
                      <a:pt x="601" y="411"/>
                      <a:pt x="614" y="404"/>
                      <a:pt x="629" y="397"/>
                    </a:cubicBezTo>
                    <a:close/>
                    <a:moveTo>
                      <a:pt x="492" y="421"/>
                    </a:moveTo>
                    <a:cubicBezTo>
                      <a:pt x="500" y="425"/>
                      <a:pt x="508" y="428"/>
                      <a:pt x="514" y="433"/>
                    </a:cubicBezTo>
                    <a:cubicBezTo>
                      <a:pt x="529" y="444"/>
                      <a:pt x="543" y="444"/>
                      <a:pt x="559" y="433"/>
                    </a:cubicBezTo>
                    <a:cubicBezTo>
                      <a:pt x="565" y="428"/>
                      <a:pt x="572" y="425"/>
                      <a:pt x="581" y="421"/>
                    </a:cubicBezTo>
                    <a:cubicBezTo>
                      <a:pt x="566" y="413"/>
                      <a:pt x="553" y="407"/>
                      <a:pt x="540" y="401"/>
                    </a:cubicBezTo>
                    <a:cubicBezTo>
                      <a:pt x="538" y="400"/>
                      <a:pt x="534" y="400"/>
                      <a:pt x="532" y="401"/>
                    </a:cubicBezTo>
                    <a:cubicBezTo>
                      <a:pt x="519" y="407"/>
                      <a:pt x="506" y="414"/>
                      <a:pt x="492" y="421"/>
                    </a:cubicBezTo>
                    <a:close/>
                    <a:moveTo>
                      <a:pt x="237" y="397"/>
                    </a:moveTo>
                    <a:cubicBezTo>
                      <a:pt x="229" y="392"/>
                      <a:pt x="222" y="390"/>
                      <a:pt x="216" y="386"/>
                    </a:cubicBezTo>
                    <a:cubicBezTo>
                      <a:pt x="200" y="375"/>
                      <a:pt x="186" y="374"/>
                      <a:pt x="170" y="385"/>
                    </a:cubicBezTo>
                    <a:cubicBezTo>
                      <a:pt x="164" y="390"/>
                      <a:pt x="156" y="393"/>
                      <a:pt x="148" y="397"/>
                    </a:cubicBezTo>
                    <a:cubicBezTo>
                      <a:pt x="163" y="404"/>
                      <a:pt x="176" y="411"/>
                      <a:pt x="189" y="417"/>
                    </a:cubicBezTo>
                    <a:cubicBezTo>
                      <a:pt x="191" y="418"/>
                      <a:pt x="193" y="419"/>
                      <a:pt x="195" y="418"/>
                    </a:cubicBezTo>
                    <a:cubicBezTo>
                      <a:pt x="209" y="411"/>
                      <a:pt x="222" y="404"/>
                      <a:pt x="237" y="397"/>
                    </a:cubicBezTo>
                    <a:close/>
                    <a:moveTo>
                      <a:pt x="782" y="374"/>
                    </a:moveTo>
                    <a:cubicBezTo>
                      <a:pt x="797" y="382"/>
                      <a:pt x="810" y="388"/>
                      <a:pt x="824" y="395"/>
                    </a:cubicBezTo>
                    <a:cubicBezTo>
                      <a:pt x="825" y="396"/>
                      <a:pt x="827" y="396"/>
                      <a:pt x="829" y="395"/>
                    </a:cubicBezTo>
                    <a:cubicBezTo>
                      <a:pt x="842" y="389"/>
                      <a:pt x="856" y="382"/>
                      <a:pt x="871" y="374"/>
                    </a:cubicBezTo>
                    <a:cubicBezTo>
                      <a:pt x="856" y="367"/>
                      <a:pt x="843" y="360"/>
                      <a:pt x="830" y="353"/>
                    </a:cubicBezTo>
                    <a:cubicBezTo>
                      <a:pt x="828" y="353"/>
                      <a:pt x="825" y="353"/>
                      <a:pt x="823" y="353"/>
                    </a:cubicBezTo>
                    <a:cubicBezTo>
                      <a:pt x="810" y="360"/>
                      <a:pt x="797" y="366"/>
                      <a:pt x="782" y="374"/>
                    </a:cubicBezTo>
                    <a:close/>
                    <a:moveTo>
                      <a:pt x="688" y="373"/>
                    </a:moveTo>
                    <a:cubicBezTo>
                      <a:pt x="703" y="380"/>
                      <a:pt x="716" y="387"/>
                      <a:pt x="729" y="394"/>
                    </a:cubicBezTo>
                    <a:cubicBezTo>
                      <a:pt x="731" y="395"/>
                      <a:pt x="734" y="394"/>
                      <a:pt x="736" y="393"/>
                    </a:cubicBezTo>
                    <a:cubicBezTo>
                      <a:pt x="750" y="387"/>
                      <a:pt x="763" y="380"/>
                      <a:pt x="777" y="373"/>
                    </a:cubicBezTo>
                    <a:cubicBezTo>
                      <a:pt x="763" y="366"/>
                      <a:pt x="749" y="359"/>
                      <a:pt x="736" y="352"/>
                    </a:cubicBezTo>
                    <a:cubicBezTo>
                      <a:pt x="734" y="352"/>
                      <a:pt x="731" y="352"/>
                      <a:pt x="729" y="353"/>
                    </a:cubicBezTo>
                    <a:cubicBezTo>
                      <a:pt x="716" y="359"/>
                      <a:pt x="703" y="366"/>
                      <a:pt x="688" y="373"/>
                    </a:cubicBezTo>
                    <a:close/>
                    <a:moveTo>
                      <a:pt x="188" y="421"/>
                    </a:moveTo>
                    <a:cubicBezTo>
                      <a:pt x="173" y="413"/>
                      <a:pt x="160" y="407"/>
                      <a:pt x="146" y="400"/>
                    </a:cubicBezTo>
                    <a:cubicBezTo>
                      <a:pt x="145" y="400"/>
                      <a:pt x="143" y="399"/>
                      <a:pt x="142" y="400"/>
                    </a:cubicBezTo>
                    <a:cubicBezTo>
                      <a:pt x="128" y="407"/>
                      <a:pt x="114" y="413"/>
                      <a:pt x="99" y="421"/>
                    </a:cubicBezTo>
                    <a:cubicBezTo>
                      <a:pt x="114" y="429"/>
                      <a:pt x="127" y="435"/>
                      <a:pt x="141" y="442"/>
                    </a:cubicBezTo>
                    <a:cubicBezTo>
                      <a:pt x="142" y="443"/>
                      <a:pt x="146" y="443"/>
                      <a:pt x="148" y="442"/>
                    </a:cubicBezTo>
                    <a:cubicBezTo>
                      <a:pt x="161" y="435"/>
                      <a:pt x="173" y="429"/>
                      <a:pt x="188" y="421"/>
                    </a:cubicBezTo>
                    <a:close/>
                    <a:moveTo>
                      <a:pt x="489" y="520"/>
                    </a:moveTo>
                    <a:cubicBezTo>
                      <a:pt x="504" y="528"/>
                      <a:pt x="517" y="534"/>
                      <a:pt x="531" y="541"/>
                    </a:cubicBezTo>
                    <a:cubicBezTo>
                      <a:pt x="532" y="542"/>
                      <a:pt x="535" y="542"/>
                      <a:pt x="536" y="541"/>
                    </a:cubicBezTo>
                    <a:cubicBezTo>
                      <a:pt x="550" y="535"/>
                      <a:pt x="563" y="528"/>
                      <a:pt x="578" y="520"/>
                    </a:cubicBezTo>
                    <a:cubicBezTo>
                      <a:pt x="564" y="513"/>
                      <a:pt x="550" y="506"/>
                      <a:pt x="537" y="500"/>
                    </a:cubicBezTo>
                    <a:cubicBezTo>
                      <a:pt x="535" y="499"/>
                      <a:pt x="533" y="499"/>
                      <a:pt x="531" y="500"/>
                    </a:cubicBezTo>
                    <a:cubicBezTo>
                      <a:pt x="517" y="506"/>
                      <a:pt x="504" y="513"/>
                      <a:pt x="489" y="520"/>
                    </a:cubicBezTo>
                    <a:close/>
                    <a:moveTo>
                      <a:pt x="676" y="520"/>
                    </a:moveTo>
                    <a:cubicBezTo>
                      <a:pt x="661" y="513"/>
                      <a:pt x="648" y="506"/>
                      <a:pt x="635" y="500"/>
                    </a:cubicBezTo>
                    <a:cubicBezTo>
                      <a:pt x="633" y="499"/>
                      <a:pt x="630" y="499"/>
                      <a:pt x="628" y="500"/>
                    </a:cubicBezTo>
                    <a:cubicBezTo>
                      <a:pt x="615" y="506"/>
                      <a:pt x="601" y="513"/>
                      <a:pt x="587" y="520"/>
                    </a:cubicBezTo>
                    <a:cubicBezTo>
                      <a:pt x="601" y="528"/>
                      <a:pt x="615" y="534"/>
                      <a:pt x="628" y="541"/>
                    </a:cubicBezTo>
                    <a:cubicBezTo>
                      <a:pt x="630" y="542"/>
                      <a:pt x="632" y="542"/>
                      <a:pt x="634" y="541"/>
                    </a:cubicBezTo>
                    <a:cubicBezTo>
                      <a:pt x="648" y="535"/>
                      <a:pt x="661" y="528"/>
                      <a:pt x="676" y="520"/>
                    </a:cubicBezTo>
                    <a:close/>
                    <a:moveTo>
                      <a:pt x="480" y="519"/>
                    </a:moveTo>
                    <a:cubicBezTo>
                      <a:pt x="465" y="511"/>
                      <a:pt x="453" y="505"/>
                      <a:pt x="440" y="499"/>
                    </a:cubicBezTo>
                    <a:cubicBezTo>
                      <a:pt x="438" y="498"/>
                      <a:pt x="435" y="497"/>
                      <a:pt x="433" y="498"/>
                    </a:cubicBezTo>
                    <a:cubicBezTo>
                      <a:pt x="419" y="505"/>
                      <a:pt x="405" y="511"/>
                      <a:pt x="391" y="519"/>
                    </a:cubicBezTo>
                    <a:cubicBezTo>
                      <a:pt x="405" y="526"/>
                      <a:pt x="419" y="533"/>
                      <a:pt x="432" y="540"/>
                    </a:cubicBezTo>
                    <a:cubicBezTo>
                      <a:pt x="434" y="540"/>
                      <a:pt x="437" y="541"/>
                      <a:pt x="438" y="540"/>
                    </a:cubicBezTo>
                    <a:cubicBezTo>
                      <a:pt x="452" y="533"/>
                      <a:pt x="465" y="526"/>
                      <a:pt x="480" y="519"/>
                    </a:cubicBezTo>
                    <a:close/>
                    <a:moveTo>
                      <a:pt x="538" y="545"/>
                    </a:moveTo>
                    <a:cubicBezTo>
                      <a:pt x="553" y="552"/>
                      <a:pt x="566" y="559"/>
                      <a:pt x="579" y="565"/>
                    </a:cubicBezTo>
                    <a:cubicBezTo>
                      <a:pt x="581" y="566"/>
                      <a:pt x="584" y="566"/>
                      <a:pt x="586" y="566"/>
                    </a:cubicBezTo>
                    <a:cubicBezTo>
                      <a:pt x="599" y="559"/>
                      <a:pt x="613" y="552"/>
                      <a:pt x="627" y="545"/>
                    </a:cubicBezTo>
                    <a:cubicBezTo>
                      <a:pt x="612" y="537"/>
                      <a:pt x="599" y="530"/>
                      <a:pt x="585" y="524"/>
                    </a:cubicBezTo>
                    <a:cubicBezTo>
                      <a:pt x="584" y="523"/>
                      <a:pt x="581" y="523"/>
                      <a:pt x="580" y="524"/>
                    </a:cubicBezTo>
                    <a:cubicBezTo>
                      <a:pt x="566" y="531"/>
                      <a:pt x="553" y="537"/>
                      <a:pt x="538" y="545"/>
                    </a:cubicBezTo>
                    <a:close/>
                    <a:moveTo>
                      <a:pt x="286" y="421"/>
                    </a:moveTo>
                    <a:cubicBezTo>
                      <a:pt x="271" y="414"/>
                      <a:pt x="258" y="407"/>
                      <a:pt x="246" y="401"/>
                    </a:cubicBezTo>
                    <a:cubicBezTo>
                      <a:pt x="244" y="400"/>
                      <a:pt x="240" y="399"/>
                      <a:pt x="238" y="400"/>
                    </a:cubicBezTo>
                    <a:cubicBezTo>
                      <a:pt x="225" y="407"/>
                      <a:pt x="212" y="414"/>
                      <a:pt x="197" y="421"/>
                    </a:cubicBezTo>
                    <a:cubicBezTo>
                      <a:pt x="212" y="429"/>
                      <a:pt x="225" y="436"/>
                      <a:pt x="239" y="442"/>
                    </a:cubicBezTo>
                    <a:cubicBezTo>
                      <a:pt x="240" y="443"/>
                      <a:pt x="243" y="443"/>
                      <a:pt x="244" y="442"/>
                    </a:cubicBezTo>
                    <a:cubicBezTo>
                      <a:pt x="257" y="436"/>
                      <a:pt x="271" y="429"/>
                      <a:pt x="286" y="421"/>
                    </a:cubicBezTo>
                    <a:close/>
                    <a:moveTo>
                      <a:pt x="483" y="421"/>
                    </a:moveTo>
                    <a:cubicBezTo>
                      <a:pt x="469" y="414"/>
                      <a:pt x="456" y="407"/>
                      <a:pt x="443" y="401"/>
                    </a:cubicBezTo>
                    <a:cubicBezTo>
                      <a:pt x="441" y="400"/>
                      <a:pt x="438" y="399"/>
                      <a:pt x="437" y="400"/>
                    </a:cubicBezTo>
                    <a:cubicBezTo>
                      <a:pt x="423" y="407"/>
                      <a:pt x="410" y="413"/>
                      <a:pt x="394" y="421"/>
                    </a:cubicBezTo>
                    <a:cubicBezTo>
                      <a:pt x="410" y="429"/>
                      <a:pt x="423" y="436"/>
                      <a:pt x="437" y="442"/>
                    </a:cubicBezTo>
                    <a:cubicBezTo>
                      <a:pt x="438" y="443"/>
                      <a:pt x="440" y="443"/>
                      <a:pt x="442" y="442"/>
                    </a:cubicBezTo>
                    <a:cubicBezTo>
                      <a:pt x="455" y="435"/>
                      <a:pt x="468" y="429"/>
                      <a:pt x="483" y="421"/>
                    </a:cubicBezTo>
                    <a:close/>
                    <a:moveTo>
                      <a:pt x="724" y="496"/>
                    </a:moveTo>
                    <a:cubicBezTo>
                      <a:pt x="710" y="489"/>
                      <a:pt x="697" y="482"/>
                      <a:pt x="683" y="475"/>
                    </a:cubicBezTo>
                    <a:cubicBezTo>
                      <a:pt x="682" y="475"/>
                      <a:pt x="680" y="474"/>
                      <a:pt x="678" y="475"/>
                    </a:cubicBezTo>
                    <a:cubicBezTo>
                      <a:pt x="664" y="482"/>
                      <a:pt x="651" y="488"/>
                      <a:pt x="635" y="496"/>
                    </a:cubicBezTo>
                    <a:cubicBezTo>
                      <a:pt x="650" y="503"/>
                      <a:pt x="663" y="510"/>
                      <a:pt x="677" y="517"/>
                    </a:cubicBezTo>
                    <a:cubicBezTo>
                      <a:pt x="678" y="518"/>
                      <a:pt x="681" y="518"/>
                      <a:pt x="683" y="517"/>
                    </a:cubicBezTo>
                    <a:cubicBezTo>
                      <a:pt x="697" y="510"/>
                      <a:pt x="710" y="503"/>
                      <a:pt x="724" y="496"/>
                    </a:cubicBezTo>
                    <a:close/>
                    <a:moveTo>
                      <a:pt x="443" y="299"/>
                    </a:moveTo>
                    <a:cubicBezTo>
                      <a:pt x="458" y="306"/>
                      <a:pt x="470" y="313"/>
                      <a:pt x="484" y="319"/>
                    </a:cubicBezTo>
                    <a:cubicBezTo>
                      <a:pt x="486" y="320"/>
                      <a:pt x="489" y="321"/>
                      <a:pt x="491" y="320"/>
                    </a:cubicBezTo>
                    <a:cubicBezTo>
                      <a:pt x="504" y="313"/>
                      <a:pt x="517" y="306"/>
                      <a:pt x="532" y="299"/>
                    </a:cubicBezTo>
                    <a:cubicBezTo>
                      <a:pt x="517" y="291"/>
                      <a:pt x="504" y="285"/>
                      <a:pt x="490" y="278"/>
                    </a:cubicBezTo>
                    <a:cubicBezTo>
                      <a:pt x="489" y="277"/>
                      <a:pt x="486" y="278"/>
                      <a:pt x="485" y="278"/>
                    </a:cubicBezTo>
                    <a:cubicBezTo>
                      <a:pt x="471" y="285"/>
                      <a:pt x="458" y="292"/>
                      <a:pt x="443" y="299"/>
                    </a:cubicBezTo>
                    <a:close/>
                    <a:moveTo>
                      <a:pt x="439" y="494"/>
                    </a:moveTo>
                    <a:cubicBezTo>
                      <a:pt x="454" y="502"/>
                      <a:pt x="468" y="509"/>
                      <a:pt x="481" y="515"/>
                    </a:cubicBezTo>
                    <a:cubicBezTo>
                      <a:pt x="482" y="516"/>
                      <a:pt x="485" y="516"/>
                      <a:pt x="486" y="516"/>
                    </a:cubicBezTo>
                    <a:cubicBezTo>
                      <a:pt x="500" y="509"/>
                      <a:pt x="514" y="502"/>
                      <a:pt x="528" y="494"/>
                    </a:cubicBezTo>
                    <a:cubicBezTo>
                      <a:pt x="514" y="487"/>
                      <a:pt x="501" y="480"/>
                      <a:pt x="488" y="474"/>
                    </a:cubicBezTo>
                    <a:cubicBezTo>
                      <a:pt x="486" y="473"/>
                      <a:pt x="482" y="473"/>
                      <a:pt x="480" y="474"/>
                    </a:cubicBezTo>
                    <a:cubicBezTo>
                      <a:pt x="467" y="481"/>
                      <a:pt x="454" y="487"/>
                      <a:pt x="439" y="494"/>
                    </a:cubicBezTo>
                    <a:close/>
                    <a:moveTo>
                      <a:pt x="532" y="397"/>
                    </a:moveTo>
                    <a:cubicBezTo>
                      <a:pt x="517" y="389"/>
                      <a:pt x="504" y="383"/>
                      <a:pt x="491" y="376"/>
                    </a:cubicBezTo>
                    <a:cubicBezTo>
                      <a:pt x="489" y="375"/>
                      <a:pt x="486" y="375"/>
                      <a:pt x="485" y="376"/>
                    </a:cubicBezTo>
                    <a:cubicBezTo>
                      <a:pt x="471" y="382"/>
                      <a:pt x="458" y="389"/>
                      <a:pt x="443" y="397"/>
                    </a:cubicBezTo>
                    <a:cubicBezTo>
                      <a:pt x="458" y="404"/>
                      <a:pt x="472" y="411"/>
                      <a:pt x="485" y="418"/>
                    </a:cubicBezTo>
                    <a:cubicBezTo>
                      <a:pt x="487" y="419"/>
                      <a:pt x="489" y="418"/>
                      <a:pt x="491" y="417"/>
                    </a:cubicBezTo>
                    <a:cubicBezTo>
                      <a:pt x="504" y="411"/>
                      <a:pt x="517" y="404"/>
                      <a:pt x="532" y="397"/>
                    </a:cubicBezTo>
                    <a:close/>
                    <a:moveTo>
                      <a:pt x="489" y="569"/>
                    </a:moveTo>
                    <a:cubicBezTo>
                      <a:pt x="504" y="576"/>
                      <a:pt x="518" y="583"/>
                      <a:pt x="532" y="590"/>
                    </a:cubicBezTo>
                    <a:cubicBezTo>
                      <a:pt x="533" y="591"/>
                      <a:pt x="536" y="590"/>
                      <a:pt x="537" y="590"/>
                    </a:cubicBezTo>
                    <a:cubicBezTo>
                      <a:pt x="551" y="583"/>
                      <a:pt x="564" y="576"/>
                      <a:pt x="578" y="569"/>
                    </a:cubicBezTo>
                    <a:cubicBezTo>
                      <a:pt x="563" y="561"/>
                      <a:pt x="550" y="555"/>
                      <a:pt x="536" y="548"/>
                    </a:cubicBezTo>
                    <a:cubicBezTo>
                      <a:pt x="535" y="547"/>
                      <a:pt x="533" y="547"/>
                      <a:pt x="532" y="548"/>
                    </a:cubicBezTo>
                    <a:cubicBezTo>
                      <a:pt x="518" y="555"/>
                      <a:pt x="504" y="561"/>
                      <a:pt x="489" y="569"/>
                    </a:cubicBezTo>
                    <a:close/>
                    <a:moveTo>
                      <a:pt x="639" y="300"/>
                    </a:moveTo>
                    <a:cubicBezTo>
                      <a:pt x="654" y="307"/>
                      <a:pt x="668" y="314"/>
                      <a:pt x="682" y="321"/>
                    </a:cubicBezTo>
                    <a:cubicBezTo>
                      <a:pt x="683" y="322"/>
                      <a:pt x="685" y="322"/>
                      <a:pt x="686" y="321"/>
                    </a:cubicBezTo>
                    <a:cubicBezTo>
                      <a:pt x="700" y="314"/>
                      <a:pt x="714" y="307"/>
                      <a:pt x="729" y="300"/>
                    </a:cubicBezTo>
                    <a:cubicBezTo>
                      <a:pt x="714" y="292"/>
                      <a:pt x="701" y="286"/>
                      <a:pt x="687" y="279"/>
                    </a:cubicBezTo>
                    <a:cubicBezTo>
                      <a:pt x="686" y="279"/>
                      <a:pt x="683" y="278"/>
                      <a:pt x="681" y="279"/>
                    </a:cubicBezTo>
                    <a:cubicBezTo>
                      <a:pt x="667" y="286"/>
                      <a:pt x="654" y="292"/>
                      <a:pt x="639" y="300"/>
                    </a:cubicBezTo>
                    <a:close/>
                    <a:moveTo>
                      <a:pt x="680" y="373"/>
                    </a:moveTo>
                    <a:cubicBezTo>
                      <a:pt x="665" y="365"/>
                      <a:pt x="652" y="359"/>
                      <a:pt x="638" y="352"/>
                    </a:cubicBezTo>
                    <a:cubicBezTo>
                      <a:pt x="636" y="352"/>
                      <a:pt x="634" y="352"/>
                      <a:pt x="632" y="352"/>
                    </a:cubicBezTo>
                    <a:cubicBezTo>
                      <a:pt x="619" y="359"/>
                      <a:pt x="605" y="366"/>
                      <a:pt x="590" y="373"/>
                    </a:cubicBezTo>
                    <a:cubicBezTo>
                      <a:pt x="605" y="380"/>
                      <a:pt x="619" y="387"/>
                      <a:pt x="633" y="394"/>
                    </a:cubicBezTo>
                    <a:cubicBezTo>
                      <a:pt x="634" y="395"/>
                      <a:pt x="636" y="395"/>
                      <a:pt x="638" y="394"/>
                    </a:cubicBezTo>
                    <a:cubicBezTo>
                      <a:pt x="651" y="387"/>
                      <a:pt x="665" y="380"/>
                      <a:pt x="680" y="373"/>
                    </a:cubicBezTo>
                    <a:close/>
                    <a:moveTo>
                      <a:pt x="431" y="446"/>
                    </a:moveTo>
                    <a:cubicBezTo>
                      <a:pt x="416" y="438"/>
                      <a:pt x="403" y="431"/>
                      <a:pt x="390" y="425"/>
                    </a:cubicBezTo>
                    <a:cubicBezTo>
                      <a:pt x="389" y="424"/>
                      <a:pt x="386" y="424"/>
                      <a:pt x="385" y="425"/>
                    </a:cubicBezTo>
                    <a:cubicBezTo>
                      <a:pt x="371" y="431"/>
                      <a:pt x="357" y="438"/>
                      <a:pt x="342" y="445"/>
                    </a:cubicBezTo>
                    <a:cubicBezTo>
                      <a:pt x="357" y="453"/>
                      <a:pt x="370" y="460"/>
                      <a:pt x="383" y="466"/>
                    </a:cubicBezTo>
                    <a:cubicBezTo>
                      <a:pt x="385" y="467"/>
                      <a:pt x="389" y="467"/>
                      <a:pt x="390" y="466"/>
                    </a:cubicBezTo>
                    <a:cubicBezTo>
                      <a:pt x="404" y="460"/>
                      <a:pt x="416" y="453"/>
                      <a:pt x="431" y="446"/>
                    </a:cubicBezTo>
                    <a:close/>
                    <a:moveTo>
                      <a:pt x="484" y="372"/>
                    </a:moveTo>
                    <a:cubicBezTo>
                      <a:pt x="469" y="364"/>
                      <a:pt x="456" y="358"/>
                      <a:pt x="443" y="351"/>
                    </a:cubicBezTo>
                    <a:cubicBezTo>
                      <a:pt x="441" y="351"/>
                      <a:pt x="439" y="350"/>
                      <a:pt x="437" y="351"/>
                    </a:cubicBezTo>
                    <a:cubicBezTo>
                      <a:pt x="424" y="357"/>
                      <a:pt x="410" y="364"/>
                      <a:pt x="395" y="372"/>
                    </a:cubicBezTo>
                    <a:cubicBezTo>
                      <a:pt x="410" y="379"/>
                      <a:pt x="423" y="386"/>
                      <a:pt x="437" y="393"/>
                    </a:cubicBezTo>
                    <a:cubicBezTo>
                      <a:pt x="438" y="394"/>
                      <a:pt x="440" y="394"/>
                      <a:pt x="442" y="393"/>
                    </a:cubicBezTo>
                    <a:cubicBezTo>
                      <a:pt x="455" y="386"/>
                      <a:pt x="469" y="379"/>
                      <a:pt x="484" y="372"/>
                    </a:cubicBezTo>
                    <a:close/>
                    <a:moveTo>
                      <a:pt x="540" y="445"/>
                    </a:moveTo>
                    <a:cubicBezTo>
                      <a:pt x="555" y="453"/>
                      <a:pt x="569" y="460"/>
                      <a:pt x="583" y="467"/>
                    </a:cubicBezTo>
                    <a:cubicBezTo>
                      <a:pt x="584" y="467"/>
                      <a:pt x="586" y="467"/>
                      <a:pt x="586" y="467"/>
                    </a:cubicBezTo>
                    <a:cubicBezTo>
                      <a:pt x="600" y="460"/>
                      <a:pt x="614" y="453"/>
                      <a:pt x="630" y="445"/>
                    </a:cubicBezTo>
                    <a:cubicBezTo>
                      <a:pt x="614" y="438"/>
                      <a:pt x="601" y="431"/>
                      <a:pt x="588" y="425"/>
                    </a:cubicBezTo>
                    <a:cubicBezTo>
                      <a:pt x="586" y="424"/>
                      <a:pt x="583" y="424"/>
                      <a:pt x="581" y="425"/>
                    </a:cubicBezTo>
                    <a:cubicBezTo>
                      <a:pt x="568" y="431"/>
                      <a:pt x="555" y="438"/>
                      <a:pt x="540" y="445"/>
                    </a:cubicBezTo>
                    <a:close/>
                    <a:moveTo>
                      <a:pt x="639" y="348"/>
                    </a:moveTo>
                    <a:cubicBezTo>
                      <a:pt x="654" y="356"/>
                      <a:pt x="667" y="363"/>
                      <a:pt x="680" y="369"/>
                    </a:cubicBezTo>
                    <a:cubicBezTo>
                      <a:pt x="682" y="370"/>
                      <a:pt x="684" y="371"/>
                      <a:pt x="685" y="370"/>
                    </a:cubicBezTo>
                    <a:cubicBezTo>
                      <a:pt x="699" y="363"/>
                      <a:pt x="713" y="356"/>
                      <a:pt x="729" y="349"/>
                    </a:cubicBezTo>
                    <a:cubicBezTo>
                      <a:pt x="714" y="341"/>
                      <a:pt x="701" y="335"/>
                      <a:pt x="688" y="328"/>
                    </a:cubicBezTo>
                    <a:cubicBezTo>
                      <a:pt x="686" y="327"/>
                      <a:pt x="683" y="327"/>
                      <a:pt x="681" y="328"/>
                    </a:cubicBezTo>
                    <a:cubicBezTo>
                      <a:pt x="667" y="335"/>
                      <a:pt x="654" y="341"/>
                      <a:pt x="639" y="348"/>
                    </a:cubicBezTo>
                    <a:close/>
                    <a:moveTo>
                      <a:pt x="822" y="447"/>
                    </a:moveTo>
                    <a:cubicBezTo>
                      <a:pt x="809" y="441"/>
                      <a:pt x="798" y="436"/>
                      <a:pt x="788" y="430"/>
                    </a:cubicBezTo>
                    <a:cubicBezTo>
                      <a:pt x="781" y="426"/>
                      <a:pt x="775" y="426"/>
                      <a:pt x="768" y="430"/>
                    </a:cubicBezTo>
                    <a:cubicBezTo>
                      <a:pt x="757" y="436"/>
                      <a:pt x="746" y="441"/>
                      <a:pt x="733" y="447"/>
                    </a:cubicBezTo>
                    <a:cubicBezTo>
                      <a:pt x="748" y="455"/>
                      <a:pt x="761" y="461"/>
                      <a:pt x="775" y="468"/>
                    </a:cubicBezTo>
                    <a:cubicBezTo>
                      <a:pt x="776" y="469"/>
                      <a:pt x="779" y="469"/>
                      <a:pt x="781" y="468"/>
                    </a:cubicBezTo>
                    <a:cubicBezTo>
                      <a:pt x="794" y="462"/>
                      <a:pt x="807" y="455"/>
                      <a:pt x="822" y="447"/>
                    </a:cubicBezTo>
                    <a:close/>
                    <a:moveTo>
                      <a:pt x="237" y="445"/>
                    </a:moveTo>
                    <a:cubicBezTo>
                      <a:pt x="222" y="438"/>
                      <a:pt x="209" y="431"/>
                      <a:pt x="195" y="425"/>
                    </a:cubicBezTo>
                    <a:cubicBezTo>
                      <a:pt x="194" y="424"/>
                      <a:pt x="191" y="424"/>
                      <a:pt x="190" y="425"/>
                    </a:cubicBezTo>
                    <a:cubicBezTo>
                      <a:pt x="176" y="431"/>
                      <a:pt x="163" y="438"/>
                      <a:pt x="148" y="445"/>
                    </a:cubicBezTo>
                    <a:cubicBezTo>
                      <a:pt x="163" y="453"/>
                      <a:pt x="177" y="460"/>
                      <a:pt x="191" y="467"/>
                    </a:cubicBezTo>
                    <a:cubicBezTo>
                      <a:pt x="192" y="467"/>
                      <a:pt x="194" y="467"/>
                      <a:pt x="196" y="466"/>
                    </a:cubicBezTo>
                    <a:cubicBezTo>
                      <a:pt x="209" y="460"/>
                      <a:pt x="222" y="453"/>
                      <a:pt x="237" y="445"/>
                    </a:cubicBezTo>
                    <a:close/>
                    <a:moveTo>
                      <a:pt x="382" y="470"/>
                    </a:moveTo>
                    <a:cubicBezTo>
                      <a:pt x="368" y="463"/>
                      <a:pt x="355" y="456"/>
                      <a:pt x="342" y="450"/>
                    </a:cubicBezTo>
                    <a:cubicBezTo>
                      <a:pt x="340" y="449"/>
                      <a:pt x="337" y="449"/>
                      <a:pt x="335" y="449"/>
                    </a:cubicBezTo>
                    <a:cubicBezTo>
                      <a:pt x="322" y="456"/>
                      <a:pt x="308" y="463"/>
                      <a:pt x="293" y="470"/>
                    </a:cubicBezTo>
                    <a:cubicBezTo>
                      <a:pt x="309" y="478"/>
                      <a:pt x="323" y="485"/>
                      <a:pt x="337" y="492"/>
                    </a:cubicBezTo>
                    <a:cubicBezTo>
                      <a:pt x="338" y="492"/>
                      <a:pt x="340" y="492"/>
                      <a:pt x="341" y="491"/>
                    </a:cubicBezTo>
                    <a:cubicBezTo>
                      <a:pt x="354" y="484"/>
                      <a:pt x="367" y="478"/>
                      <a:pt x="382" y="470"/>
                    </a:cubicBezTo>
                    <a:close/>
                    <a:moveTo>
                      <a:pt x="871" y="423"/>
                    </a:moveTo>
                    <a:cubicBezTo>
                      <a:pt x="856" y="415"/>
                      <a:pt x="842" y="409"/>
                      <a:pt x="829" y="402"/>
                    </a:cubicBezTo>
                    <a:cubicBezTo>
                      <a:pt x="828" y="401"/>
                      <a:pt x="826" y="401"/>
                      <a:pt x="825" y="402"/>
                    </a:cubicBezTo>
                    <a:cubicBezTo>
                      <a:pt x="811" y="408"/>
                      <a:pt x="797" y="415"/>
                      <a:pt x="782" y="423"/>
                    </a:cubicBezTo>
                    <a:cubicBezTo>
                      <a:pt x="797" y="431"/>
                      <a:pt x="810" y="437"/>
                      <a:pt x="824" y="444"/>
                    </a:cubicBezTo>
                    <a:cubicBezTo>
                      <a:pt x="826" y="445"/>
                      <a:pt x="828" y="444"/>
                      <a:pt x="830" y="443"/>
                    </a:cubicBezTo>
                    <a:cubicBezTo>
                      <a:pt x="843" y="437"/>
                      <a:pt x="856" y="430"/>
                      <a:pt x="871" y="423"/>
                    </a:cubicBezTo>
                    <a:close/>
                    <a:moveTo>
                      <a:pt x="532" y="348"/>
                    </a:moveTo>
                    <a:cubicBezTo>
                      <a:pt x="518" y="340"/>
                      <a:pt x="505" y="334"/>
                      <a:pt x="492" y="328"/>
                    </a:cubicBezTo>
                    <a:cubicBezTo>
                      <a:pt x="490" y="327"/>
                      <a:pt x="488" y="326"/>
                      <a:pt x="486" y="327"/>
                    </a:cubicBezTo>
                    <a:cubicBezTo>
                      <a:pt x="472" y="333"/>
                      <a:pt x="459" y="340"/>
                      <a:pt x="443" y="347"/>
                    </a:cubicBezTo>
                    <a:cubicBezTo>
                      <a:pt x="459" y="355"/>
                      <a:pt x="472" y="362"/>
                      <a:pt x="486" y="369"/>
                    </a:cubicBezTo>
                    <a:cubicBezTo>
                      <a:pt x="487" y="369"/>
                      <a:pt x="489" y="369"/>
                      <a:pt x="491" y="369"/>
                    </a:cubicBezTo>
                    <a:cubicBezTo>
                      <a:pt x="504" y="362"/>
                      <a:pt x="517" y="355"/>
                      <a:pt x="532" y="348"/>
                    </a:cubicBezTo>
                    <a:close/>
                    <a:moveTo>
                      <a:pt x="346" y="347"/>
                    </a:moveTo>
                    <a:cubicBezTo>
                      <a:pt x="361" y="355"/>
                      <a:pt x="374" y="362"/>
                      <a:pt x="387" y="368"/>
                    </a:cubicBezTo>
                    <a:cubicBezTo>
                      <a:pt x="389" y="369"/>
                      <a:pt x="391" y="370"/>
                      <a:pt x="392" y="369"/>
                    </a:cubicBezTo>
                    <a:cubicBezTo>
                      <a:pt x="406" y="362"/>
                      <a:pt x="420" y="355"/>
                      <a:pt x="435" y="348"/>
                    </a:cubicBezTo>
                    <a:cubicBezTo>
                      <a:pt x="420" y="340"/>
                      <a:pt x="407" y="333"/>
                      <a:pt x="394" y="327"/>
                    </a:cubicBezTo>
                    <a:cubicBezTo>
                      <a:pt x="392" y="326"/>
                      <a:pt x="389" y="326"/>
                      <a:pt x="387" y="327"/>
                    </a:cubicBezTo>
                    <a:cubicBezTo>
                      <a:pt x="374" y="333"/>
                      <a:pt x="361" y="340"/>
                      <a:pt x="346" y="347"/>
                    </a:cubicBezTo>
                    <a:close/>
                    <a:moveTo>
                      <a:pt x="688" y="324"/>
                    </a:moveTo>
                    <a:cubicBezTo>
                      <a:pt x="703" y="332"/>
                      <a:pt x="716" y="339"/>
                      <a:pt x="730" y="346"/>
                    </a:cubicBezTo>
                    <a:cubicBezTo>
                      <a:pt x="732" y="346"/>
                      <a:pt x="734" y="346"/>
                      <a:pt x="735" y="345"/>
                    </a:cubicBezTo>
                    <a:cubicBezTo>
                      <a:pt x="749" y="339"/>
                      <a:pt x="763" y="332"/>
                      <a:pt x="777" y="324"/>
                    </a:cubicBezTo>
                    <a:cubicBezTo>
                      <a:pt x="763" y="317"/>
                      <a:pt x="750" y="310"/>
                      <a:pt x="737" y="304"/>
                    </a:cubicBezTo>
                    <a:cubicBezTo>
                      <a:pt x="735" y="303"/>
                      <a:pt x="732" y="303"/>
                      <a:pt x="730" y="304"/>
                    </a:cubicBezTo>
                    <a:cubicBezTo>
                      <a:pt x="716" y="310"/>
                      <a:pt x="703" y="317"/>
                      <a:pt x="688" y="324"/>
                    </a:cubicBezTo>
                    <a:close/>
                    <a:moveTo>
                      <a:pt x="491" y="470"/>
                    </a:moveTo>
                    <a:cubicBezTo>
                      <a:pt x="506" y="477"/>
                      <a:pt x="519" y="484"/>
                      <a:pt x="533" y="490"/>
                    </a:cubicBezTo>
                    <a:cubicBezTo>
                      <a:pt x="534" y="491"/>
                      <a:pt x="537" y="492"/>
                      <a:pt x="539" y="491"/>
                    </a:cubicBezTo>
                    <a:cubicBezTo>
                      <a:pt x="552" y="484"/>
                      <a:pt x="566" y="477"/>
                      <a:pt x="581" y="470"/>
                    </a:cubicBezTo>
                    <a:cubicBezTo>
                      <a:pt x="566" y="462"/>
                      <a:pt x="553" y="456"/>
                      <a:pt x="539" y="449"/>
                    </a:cubicBezTo>
                    <a:cubicBezTo>
                      <a:pt x="538" y="448"/>
                      <a:pt x="535" y="449"/>
                      <a:pt x="533" y="449"/>
                    </a:cubicBezTo>
                    <a:cubicBezTo>
                      <a:pt x="520" y="456"/>
                      <a:pt x="506" y="462"/>
                      <a:pt x="491" y="470"/>
                    </a:cubicBezTo>
                    <a:close/>
                    <a:moveTo>
                      <a:pt x="589" y="421"/>
                    </a:moveTo>
                    <a:cubicBezTo>
                      <a:pt x="604" y="429"/>
                      <a:pt x="617" y="436"/>
                      <a:pt x="631" y="442"/>
                    </a:cubicBezTo>
                    <a:cubicBezTo>
                      <a:pt x="632" y="443"/>
                      <a:pt x="634" y="443"/>
                      <a:pt x="636" y="442"/>
                    </a:cubicBezTo>
                    <a:cubicBezTo>
                      <a:pt x="649" y="436"/>
                      <a:pt x="663" y="429"/>
                      <a:pt x="678" y="421"/>
                    </a:cubicBezTo>
                    <a:cubicBezTo>
                      <a:pt x="663" y="414"/>
                      <a:pt x="650" y="407"/>
                      <a:pt x="637" y="400"/>
                    </a:cubicBezTo>
                    <a:cubicBezTo>
                      <a:pt x="635" y="400"/>
                      <a:pt x="632" y="400"/>
                      <a:pt x="630" y="400"/>
                    </a:cubicBezTo>
                    <a:cubicBezTo>
                      <a:pt x="617" y="407"/>
                      <a:pt x="604" y="413"/>
                      <a:pt x="589" y="421"/>
                    </a:cubicBezTo>
                    <a:close/>
                    <a:moveTo>
                      <a:pt x="773" y="472"/>
                    </a:moveTo>
                    <a:cubicBezTo>
                      <a:pt x="758" y="464"/>
                      <a:pt x="745" y="457"/>
                      <a:pt x="731" y="451"/>
                    </a:cubicBezTo>
                    <a:cubicBezTo>
                      <a:pt x="730" y="450"/>
                      <a:pt x="728" y="450"/>
                      <a:pt x="726" y="451"/>
                    </a:cubicBezTo>
                    <a:cubicBezTo>
                      <a:pt x="713" y="457"/>
                      <a:pt x="699" y="464"/>
                      <a:pt x="684" y="472"/>
                    </a:cubicBezTo>
                    <a:cubicBezTo>
                      <a:pt x="699" y="479"/>
                      <a:pt x="712" y="486"/>
                      <a:pt x="726" y="493"/>
                    </a:cubicBezTo>
                    <a:cubicBezTo>
                      <a:pt x="727" y="493"/>
                      <a:pt x="729" y="494"/>
                      <a:pt x="731" y="493"/>
                    </a:cubicBezTo>
                    <a:cubicBezTo>
                      <a:pt x="744" y="486"/>
                      <a:pt x="758" y="479"/>
                      <a:pt x="773" y="472"/>
                    </a:cubicBezTo>
                    <a:close/>
                    <a:moveTo>
                      <a:pt x="540" y="250"/>
                    </a:moveTo>
                    <a:cubicBezTo>
                      <a:pt x="555" y="258"/>
                      <a:pt x="569" y="265"/>
                      <a:pt x="583" y="272"/>
                    </a:cubicBezTo>
                    <a:cubicBezTo>
                      <a:pt x="584" y="272"/>
                      <a:pt x="586" y="272"/>
                      <a:pt x="587" y="272"/>
                    </a:cubicBezTo>
                    <a:cubicBezTo>
                      <a:pt x="600" y="265"/>
                      <a:pt x="614" y="258"/>
                      <a:pt x="629" y="250"/>
                    </a:cubicBezTo>
                    <a:cubicBezTo>
                      <a:pt x="615" y="243"/>
                      <a:pt x="602" y="236"/>
                      <a:pt x="589" y="230"/>
                    </a:cubicBezTo>
                    <a:cubicBezTo>
                      <a:pt x="587" y="229"/>
                      <a:pt x="584" y="229"/>
                      <a:pt x="582" y="230"/>
                    </a:cubicBezTo>
                    <a:cubicBezTo>
                      <a:pt x="569" y="236"/>
                      <a:pt x="555" y="243"/>
                      <a:pt x="540" y="250"/>
                    </a:cubicBezTo>
                    <a:close/>
                    <a:moveTo>
                      <a:pt x="484" y="323"/>
                    </a:moveTo>
                    <a:cubicBezTo>
                      <a:pt x="469" y="316"/>
                      <a:pt x="456" y="309"/>
                      <a:pt x="442" y="303"/>
                    </a:cubicBezTo>
                    <a:cubicBezTo>
                      <a:pt x="441" y="302"/>
                      <a:pt x="439" y="302"/>
                      <a:pt x="438" y="302"/>
                    </a:cubicBezTo>
                    <a:cubicBezTo>
                      <a:pt x="424" y="309"/>
                      <a:pt x="410" y="316"/>
                      <a:pt x="394" y="323"/>
                    </a:cubicBezTo>
                    <a:cubicBezTo>
                      <a:pt x="410" y="331"/>
                      <a:pt x="423" y="337"/>
                      <a:pt x="436" y="344"/>
                    </a:cubicBezTo>
                    <a:cubicBezTo>
                      <a:pt x="438" y="345"/>
                      <a:pt x="441" y="345"/>
                      <a:pt x="443" y="344"/>
                    </a:cubicBezTo>
                    <a:cubicBezTo>
                      <a:pt x="456" y="337"/>
                      <a:pt x="469" y="331"/>
                      <a:pt x="484" y="32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2" name="Data_Center"/>
              <p:cNvSpPr>
                <a:spLocks/>
              </p:cNvSpPr>
              <p:nvPr>
                <p:custDataLst>
                  <p:tags r:id="rId304"/>
                </p:custDataLst>
              </p:nvPr>
            </p:nvSpPr>
            <p:spPr bwMode="auto">
              <a:xfrm>
                <a:off x="48" y="21"/>
                <a:ext cx="401" cy="150"/>
              </a:xfrm>
              <a:custGeom>
                <a:avLst/>
                <a:gdLst>
                  <a:gd name="T0" fmla="*/ 1069 w 1069"/>
                  <a:gd name="T1" fmla="*/ 306 h 397"/>
                  <a:gd name="T2" fmla="*/ 1016 w 1069"/>
                  <a:gd name="T3" fmla="*/ 397 h 397"/>
                  <a:gd name="T4" fmla="*/ 925 w 1069"/>
                  <a:gd name="T5" fmla="*/ 344 h 397"/>
                  <a:gd name="T6" fmla="*/ 552 w 1069"/>
                  <a:gd name="T7" fmla="*/ 125 h 397"/>
                  <a:gd name="T8" fmla="*/ 537 w 1069"/>
                  <a:gd name="T9" fmla="*/ 125 h 397"/>
                  <a:gd name="T10" fmla="*/ 60 w 1069"/>
                  <a:gd name="T11" fmla="*/ 393 h 397"/>
                  <a:gd name="T12" fmla="*/ 52 w 1069"/>
                  <a:gd name="T13" fmla="*/ 397 h 397"/>
                  <a:gd name="T14" fmla="*/ 0 w 1069"/>
                  <a:gd name="T15" fmla="*/ 306 h 397"/>
                  <a:gd name="T16" fmla="*/ 7 w 1069"/>
                  <a:gd name="T17" fmla="*/ 302 h 397"/>
                  <a:gd name="T18" fmla="*/ 539 w 1069"/>
                  <a:gd name="T19" fmla="*/ 3 h 397"/>
                  <a:gd name="T20" fmla="*/ 552 w 1069"/>
                  <a:gd name="T21" fmla="*/ 3 h 397"/>
                  <a:gd name="T22" fmla="*/ 1065 w 1069"/>
                  <a:gd name="T23" fmla="*/ 303 h 397"/>
                  <a:gd name="T24" fmla="*/ 1069 w 1069"/>
                  <a:gd name="T25" fmla="*/ 30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9" h="397">
                    <a:moveTo>
                      <a:pt x="1069" y="306"/>
                    </a:moveTo>
                    <a:cubicBezTo>
                      <a:pt x="1051" y="337"/>
                      <a:pt x="1034" y="367"/>
                      <a:pt x="1016" y="397"/>
                    </a:cubicBezTo>
                    <a:cubicBezTo>
                      <a:pt x="985" y="379"/>
                      <a:pt x="955" y="361"/>
                      <a:pt x="925" y="344"/>
                    </a:cubicBezTo>
                    <a:cubicBezTo>
                      <a:pt x="800" y="271"/>
                      <a:pt x="676" y="198"/>
                      <a:pt x="552" y="125"/>
                    </a:cubicBezTo>
                    <a:cubicBezTo>
                      <a:pt x="546" y="122"/>
                      <a:pt x="542" y="122"/>
                      <a:pt x="537" y="125"/>
                    </a:cubicBezTo>
                    <a:cubicBezTo>
                      <a:pt x="378" y="214"/>
                      <a:pt x="219" y="304"/>
                      <a:pt x="60" y="393"/>
                    </a:cubicBezTo>
                    <a:cubicBezTo>
                      <a:pt x="58" y="394"/>
                      <a:pt x="55" y="395"/>
                      <a:pt x="52" y="397"/>
                    </a:cubicBezTo>
                    <a:cubicBezTo>
                      <a:pt x="35" y="367"/>
                      <a:pt x="18" y="337"/>
                      <a:pt x="0" y="306"/>
                    </a:cubicBezTo>
                    <a:cubicBezTo>
                      <a:pt x="3" y="304"/>
                      <a:pt x="5" y="303"/>
                      <a:pt x="7" y="302"/>
                    </a:cubicBezTo>
                    <a:cubicBezTo>
                      <a:pt x="184" y="202"/>
                      <a:pt x="362" y="103"/>
                      <a:pt x="539" y="3"/>
                    </a:cubicBezTo>
                    <a:cubicBezTo>
                      <a:pt x="543" y="1"/>
                      <a:pt x="547" y="0"/>
                      <a:pt x="552" y="3"/>
                    </a:cubicBezTo>
                    <a:cubicBezTo>
                      <a:pt x="723" y="103"/>
                      <a:pt x="894" y="203"/>
                      <a:pt x="1065" y="303"/>
                    </a:cubicBezTo>
                    <a:cubicBezTo>
                      <a:pt x="1066" y="304"/>
                      <a:pt x="1067" y="305"/>
                      <a:pt x="1069" y="30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3" name="Data_Center"/>
              <p:cNvSpPr>
                <a:spLocks/>
              </p:cNvSpPr>
              <p:nvPr>
                <p:custDataLst>
                  <p:tags r:id="rId305"/>
                </p:custDataLst>
              </p:nvPr>
            </p:nvSpPr>
            <p:spPr bwMode="auto">
              <a:xfrm>
                <a:off x="194" y="417"/>
                <a:ext cx="17" cy="29"/>
              </a:xfrm>
              <a:custGeom>
                <a:avLst/>
                <a:gdLst>
                  <a:gd name="T0" fmla="*/ 45 w 45"/>
                  <a:gd name="T1" fmla="*/ 77 h 77"/>
                  <a:gd name="T2" fmla="*/ 4 w 45"/>
                  <a:gd name="T3" fmla="*/ 56 h 77"/>
                  <a:gd name="T4" fmla="*/ 0 w 45"/>
                  <a:gd name="T5" fmla="*/ 48 h 77"/>
                  <a:gd name="T6" fmla="*/ 0 w 45"/>
                  <a:gd name="T7" fmla="*/ 0 h 77"/>
                  <a:gd name="T8" fmla="*/ 43 w 45"/>
                  <a:gd name="T9" fmla="*/ 22 h 77"/>
                  <a:gd name="T10" fmla="*/ 45 w 45"/>
                  <a:gd name="T11" fmla="*/ 26 h 77"/>
                  <a:gd name="T12" fmla="*/ 45 w 45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7">
                    <a:moveTo>
                      <a:pt x="45" y="77"/>
                    </a:moveTo>
                    <a:cubicBezTo>
                      <a:pt x="30" y="69"/>
                      <a:pt x="17" y="63"/>
                      <a:pt x="4" y="56"/>
                    </a:cubicBezTo>
                    <a:cubicBezTo>
                      <a:pt x="2" y="55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6" y="8"/>
                      <a:pt x="29" y="15"/>
                      <a:pt x="43" y="22"/>
                    </a:cubicBezTo>
                    <a:cubicBezTo>
                      <a:pt x="44" y="22"/>
                      <a:pt x="45" y="25"/>
                      <a:pt x="45" y="26"/>
                    </a:cubicBezTo>
                    <a:cubicBezTo>
                      <a:pt x="45" y="42"/>
                      <a:pt x="45" y="59"/>
                      <a:pt x="45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4" name="Data_Center"/>
              <p:cNvSpPr>
                <a:spLocks/>
              </p:cNvSpPr>
              <p:nvPr>
                <p:custDataLst>
                  <p:tags r:id="rId306"/>
                </p:custDataLst>
              </p:nvPr>
            </p:nvSpPr>
            <p:spPr bwMode="auto">
              <a:xfrm>
                <a:off x="194" y="3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0 h 76"/>
                  <a:gd name="T4" fmla="*/ 45 w 45"/>
                  <a:gd name="T5" fmla="*/ 25 h 76"/>
                  <a:gd name="T6" fmla="*/ 45 w 45"/>
                  <a:gd name="T7" fmla="*/ 76 h 76"/>
                  <a:gd name="T8" fmla="*/ 3 w 45"/>
                  <a:gd name="T9" fmla="*/ 55 h 76"/>
                  <a:gd name="T10" fmla="*/ 1 w 45"/>
                  <a:gd name="T11" fmla="*/ 49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5" y="7"/>
                      <a:pt x="29" y="14"/>
                      <a:pt x="42" y="20"/>
                    </a:cubicBezTo>
                    <a:cubicBezTo>
                      <a:pt x="43" y="21"/>
                      <a:pt x="45" y="23"/>
                      <a:pt x="45" y="25"/>
                    </a:cubicBezTo>
                    <a:cubicBezTo>
                      <a:pt x="45" y="41"/>
                      <a:pt x="45" y="57"/>
                      <a:pt x="45" y="76"/>
                    </a:cubicBezTo>
                    <a:cubicBezTo>
                      <a:pt x="30" y="68"/>
                      <a:pt x="16" y="62"/>
                      <a:pt x="3" y="55"/>
                    </a:cubicBezTo>
                    <a:cubicBezTo>
                      <a:pt x="2" y="54"/>
                      <a:pt x="1" y="51"/>
                      <a:pt x="1" y="49"/>
                    </a:cubicBezTo>
                    <a:cubicBezTo>
                      <a:pt x="0" y="33"/>
                      <a:pt x="1" y="17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5" name="Data_Center"/>
              <p:cNvSpPr>
                <a:spLocks/>
              </p:cNvSpPr>
              <p:nvPr>
                <p:custDataLst>
                  <p:tags r:id="rId307"/>
                </p:custDataLst>
              </p:nvPr>
            </p:nvSpPr>
            <p:spPr bwMode="auto">
              <a:xfrm>
                <a:off x="194" y="282"/>
                <a:ext cx="17" cy="29"/>
              </a:xfrm>
              <a:custGeom>
                <a:avLst/>
                <a:gdLst>
                  <a:gd name="T0" fmla="*/ 44 w 44"/>
                  <a:gd name="T1" fmla="*/ 77 h 77"/>
                  <a:gd name="T2" fmla="*/ 5 w 44"/>
                  <a:gd name="T3" fmla="*/ 57 h 77"/>
                  <a:gd name="T4" fmla="*/ 0 w 44"/>
                  <a:gd name="T5" fmla="*/ 48 h 77"/>
                  <a:gd name="T6" fmla="*/ 0 w 44"/>
                  <a:gd name="T7" fmla="*/ 0 h 77"/>
                  <a:gd name="T8" fmla="*/ 41 w 44"/>
                  <a:gd name="T9" fmla="*/ 21 h 77"/>
                  <a:gd name="T10" fmla="*/ 44 w 44"/>
                  <a:gd name="T11" fmla="*/ 27 h 77"/>
                  <a:gd name="T12" fmla="*/ 44 w 44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7">
                    <a:moveTo>
                      <a:pt x="44" y="77"/>
                    </a:moveTo>
                    <a:cubicBezTo>
                      <a:pt x="30" y="70"/>
                      <a:pt x="17" y="64"/>
                      <a:pt x="5" y="57"/>
                    </a:cubicBezTo>
                    <a:cubicBezTo>
                      <a:pt x="2" y="56"/>
                      <a:pt x="1" y="51"/>
                      <a:pt x="0" y="48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6" name="Data_Center"/>
              <p:cNvSpPr>
                <a:spLocks/>
              </p:cNvSpPr>
              <p:nvPr>
                <p:custDataLst>
                  <p:tags r:id="rId308"/>
                </p:custDataLst>
              </p:nvPr>
            </p:nvSpPr>
            <p:spPr bwMode="auto">
              <a:xfrm>
                <a:off x="396" y="295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7 h 76"/>
                  <a:gd name="T6" fmla="*/ 0 w 44"/>
                  <a:gd name="T7" fmla="*/ 76 h 76"/>
                  <a:gd name="T8" fmla="*/ 1 w 44"/>
                  <a:gd name="T9" fmla="*/ 24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3" y="21"/>
                      <a:pt x="4" y="20"/>
                    </a:cubicBezTo>
                    <a:cubicBezTo>
                      <a:pt x="17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7" name="Data_Center"/>
              <p:cNvSpPr>
                <a:spLocks/>
              </p:cNvSpPr>
              <p:nvPr>
                <p:custDataLst>
                  <p:tags r:id="rId309"/>
                </p:custDataLst>
              </p:nvPr>
            </p:nvSpPr>
            <p:spPr bwMode="auto">
              <a:xfrm>
                <a:off x="139" y="254"/>
                <a:ext cx="17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7 h 76"/>
                  <a:gd name="T4" fmla="*/ 0 w 44"/>
                  <a:gd name="T5" fmla="*/ 50 h 76"/>
                  <a:gd name="T6" fmla="*/ 0 w 44"/>
                  <a:gd name="T7" fmla="*/ 0 h 76"/>
                  <a:gd name="T8" fmla="*/ 31 w 44"/>
                  <a:gd name="T9" fmla="*/ 16 h 76"/>
                  <a:gd name="T10" fmla="*/ 43 w 44"/>
                  <a:gd name="T11" fmla="*/ 36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7"/>
                    </a:cubicBezTo>
                    <a:cubicBezTo>
                      <a:pt x="2" y="56"/>
                      <a:pt x="0" y="53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6"/>
                      <a:pt x="21" y="12"/>
                      <a:pt x="31" y="16"/>
                    </a:cubicBezTo>
                    <a:cubicBezTo>
                      <a:pt x="41" y="19"/>
                      <a:pt x="44" y="25"/>
                      <a:pt x="43" y="36"/>
                    </a:cubicBezTo>
                    <a:cubicBezTo>
                      <a:pt x="42" y="49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8" name="Data_Center"/>
              <p:cNvSpPr>
                <a:spLocks/>
              </p:cNvSpPr>
              <p:nvPr>
                <p:custDataLst>
                  <p:tags r:id="rId310"/>
                </p:custDataLst>
              </p:nvPr>
            </p:nvSpPr>
            <p:spPr bwMode="auto">
              <a:xfrm>
                <a:off x="305" y="40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1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2" y="54"/>
                      <a:pt x="41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49" name="Data_Center"/>
              <p:cNvSpPr>
                <a:spLocks/>
              </p:cNvSpPr>
              <p:nvPr>
                <p:custDataLst>
                  <p:tags r:id="rId311"/>
                </p:custDataLst>
              </p:nvPr>
            </p:nvSpPr>
            <p:spPr bwMode="auto">
              <a:xfrm>
                <a:off x="286" y="350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5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4"/>
                      <a:pt x="40" y="55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0" name="Data_Center"/>
              <p:cNvSpPr>
                <a:spLocks/>
              </p:cNvSpPr>
              <p:nvPr>
                <p:custDataLst>
                  <p:tags r:id="rId312"/>
                </p:custDataLst>
              </p:nvPr>
            </p:nvSpPr>
            <p:spPr bwMode="auto">
              <a:xfrm>
                <a:off x="176" y="340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0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1" name="Data_Center"/>
              <p:cNvSpPr>
                <a:spLocks/>
              </p:cNvSpPr>
              <p:nvPr>
                <p:custDataLst>
                  <p:tags r:id="rId313"/>
                </p:custDataLst>
              </p:nvPr>
            </p:nvSpPr>
            <p:spPr bwMode="auto">
              <a:xfrm>
                <a:off x="305" y="319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2" name="Data_Center"/>
              <p:cNvSpPr>
                <a:spLocks/>
              </p:cNvSpPr>
              <p:nvPr>
                <p:custDataLst>
                  <p:tags r:id="rId314"/>
                </p:custDataLst>
              </p:nvPr>
            </p:nvSpPr>
            <p:spPr bwMode="auto">
              <a:xfrm>
                <a:off x="305" y="296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3" name="Data_Center"/>
              <p:cNvSpPr>
                <a:spLocks/>
              </p:cNvSpPr>
              <p:nvPr>
                <p:custDataLst>
                  <p:tags r:id="rId315"/>
                </p:custDataLst>
              </p:nvPr>
            </p:nvSpPr>
            <p:spPr bwMode="auto">
              <a:xfrm>
                <a:off x="158" y="287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4" name="Data_Center"/>
              <p:cNvSpPr>
                <a:spLocks/>
              </p:cNvSpPr>
              <p:nvPr>
                <p:custDataLst>
                  <p:tags r:id="rId316"/>
                </p:custDataLst>
              </p:nvPr>
            </p:nvSpPr>
            <p:spPr bwMode="auto">
              <a:xfrm>
                <a:off x="158" y="309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2 w 44"/>
                  <a:gd name="T9" fmla="*/ 56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4"/>
                      <a:pt x="0" y="52"/>
                    </a:cubicBezTo>
                    <a:cubicBezTo>
                      <a:pt x="0" y="36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5" name="Data_Center"/>
              <p:cNvSpPr>
                <a:spLocks/>
              </p:cNvSpPr>
              <p:nvPr>
                <p:custDataLst>
                  <p:tags r:id="rId317"/>
                </p:custDataLst>
              </p:nvPr>
            </p:nvSpPr>
            <p:spPr bwMode="auto">
              <a:xfrm>
                <a:off x="268" y="40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7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6" name="Data_Center"/>
              <p:cNvSpPr>
                <a:spLocks/>
              </p:cNvSpPr>
              <p:nvPr>
                <p:custDataLst>
                  <p:tags r:id="rId318"/>
                </p:custDataLst>
              </p:nvPr>
            </p:nvSpPr>
            <p:spPr bwMode="auto">
              <a:xfrm>
                <a:off x="341" y="32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3 w 43"/>
                  <a:gd name="T9" fmla="*/ 52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7" name="Data_Center"/>
              <p:cNvSpPr>
                <a:spLocks/>
              </p:cNvSpPr>
              <p:nvPr>
                <p:custDataLst>
                  <p:tags r:id="rId319"/>
                </p:custDataLst>
              </p:nvPr>
            </p:nvSpPr>
            <p:spPr bwMode="auto">
              <a:xfrm>
                <a:off x="378" y="327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3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1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8" name="Data_Center"/>
              <p:cNvSpPr>
                <a:spLocks/>
              </p:cNvSpPr>
              <p:nvPr>
                <p:custDataLst>
                  <p:tags r:id="rId320"/>
                </p:custDataLst>
              </p:nvPr>
            </p:nvSpPr>
            <p:spPr bwMode="auto">
              <a:xfrm>
                <a:off x="268" y="38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6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59" name="Data_Center"/>
              <p:cNvSpPr>
                <a:spLocks/>
              </p:cNvSpPr>
              <p:nvPr>
                <p:custDataLst>
                  <p:tags r:id="rId321"/>
                </p:custDataLst>
              </p:nvPr>
            </p:nvSpPr>
            <p:spPr bwMode="auto">
              <a:xfrm>
                <a:off x="378" y="349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0" name="Data_Center"/>
              <p:cNvSpPr>
                <a:spLocks/>
              </p:cNvSpPr>
              <p:nvPr>
                <p:custDataLst>
                  <p:tags r:id="rId322"/>
                </p:custDataLst>
              </p:nvPr>
            </p:nvSpPr>
            <p:spPr bwMode="auto">
              <a:xfrm>
                <a:off x="360" y="24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1" name="Data_Center"/>
              <p:cNvSpPr>
                <a:spLocks/>
              </p:cNvSpPr>
              <p:nvPr>
                <p:custDataLst>
                  <p:tags r:id="rId323"/>
                </p:custDataLst>
              </p:nvPr>
            </p:nvSpPr>
            <p:spPr bwMode="auto">
              <a:xfrm>
                <a:off x="231" y="279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2" name="Data_Center"/>
              <p:cNvSpPr>
                <a:spLocks/>
              </p:cNvSpPr>
              <p:nvPr>
                <p:custDataLst>
                  <p:tags r:id="rId324"/>
                </p:custDataLst>
              </p:nvPr>
            </p:nvSpPr>
            <p:spPr bwMode="auto">
              <a:xfrm>
                <a:off x="231" y="25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1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3" name="Data_Center"/>
              <p:cNvSpPr>
                <a:spLocks/>
              </p:cNvSpPr>
              <p:nvPr>
                <p:custDataLst>
                  <p:tags r:id="rId325"/>
                </p:custDataLst>
              </p:nvPr>
            </p:nvSpPr>
            <p:spPr bwMode="auto">
              <a:xfrm>
                <a:off x="268" y="269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3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4" name="Data_Center"/>
              <p:cNvSpPr>
                <a:spLocks/>
              </p:cNvSpPr>
              <p:nvPr>
                <p:custDataLst>
                  <p:tags r:id="rId326"/>
                </p:custDataLst>
              </p:nvPr>
            </p:nvSpPr>
            <p:spPr bwMode="auto">
              <a:xfrm>
                <a:off x="85" y="272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4 h 75"/>
                  <a:gd name="T6" fmla="*/ 44 w 44"/>
                  <a:gd name="T7" fmla="*/ 75 h 75"/>
                  <a:gd name="T8" fmla="*/ 4 w 44"/>
                  <a:gd name="T9" fmla="*/ 55 h 75"/>
                  <a:gd name="T10" fmla="*/ 1 w 44"/>
                  <a:gd name="T11" fmla="*/ 51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4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4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5" name="Data_Center"/>
              <p:cNvSpPr>
                <a:spLocks/>
              </p:cNvSpPr>
              <p:nvPr>
                <p:custDataLst>
                  <p:tags r:id="rId327"/>
                </p:custDataLst>
              </p:nvPr>
            </p:nvSpPr>
            <p:spPr bwMode="auto">
              <a:xfrm>
                <a:off x="268" y="247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0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6" name="Data_Center"/>
              <p:cNvSpPr>
                <a:spLocks/>
              </p:cNvSpPr>
              <p:nvPr>
                <p:custDataLst>
                  <p:tags r:id="rId328"/>
                </p:custDataLst>
              </p:nvPr>
            </p:nvSpPr>
            <p:spPr bwMode="auto">
              <a:xfrm>
                <a:off x="85" y="250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1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7" name="Data_Center"/>
              <p:cNvSpPr>
                <a:spLocks/>
              </p:cNvSpPr>
              <p:nvPr>
                <p:custDataLst>
                  <p:tags r:id="rId329"/>
                </p:custDataLst>
              </p:nvPr>
            </p:nvSpPr>
            <p:spPr bwMode="auto">
              <a:xfrm>
                <a:off x="378" y="19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8" name="Data_Center"/>
              <p:cNvSpPr>
                <a:spLocks/>
              </p:cNvSpPr>
              <p:nvPr>
                <p:custDataLst>
                  <p:tags r:id="rId330"/>
                </p:custDataLst>
              </p:nvPr>
            </p:nvSpPr>
            <p:spPr bwMode="auto">
              <a:xfrm>
                <a:off x="378" y="21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9" name="Data_Center"/>
              <p:cNvSpPr>
                <a:spLocks/>
              </p:cNvSpPr>
              <p:nvPr>
                <p:custDataLst>
                  <p:tags r:id="rId331"/>
                </p:custDataLst>
              </p:nvPr>
            </p:nvSpPr>
            <p:spPr bwMode="auto">
              <a:xfrm>
                <a:off x="121" y="245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3" y="22"/>
                      <a:pt x="43" y="25"/>
                      <a:pt x="43" y="27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0" name="Data_Center"/>
              <p:cNvSpPr>
                <a:spLocks/>
              </p:cNvSpPr>
              <p:nvPr>
                <p:custDataLst>
                  <p:tags r:id="rId332"/>
                </p:custDataLst>
              </p:nvPr>
            </p:nvSpPr>
            <p:spPr bwMode="auto">
              <a:xfrm>
                <a:off x="323" y="24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1" name="Data_Center"/>
              <p:cNvSpPr>
                <a:spLocks/>
              </p:cNvSpPr>
              <p:nvPr>
                <p:custDataLst>
                  <p:tags r:id="rId333"/>
                </p:custDataLst>
              </p:nvPr>
            </p:nvSpPr>
            <p:spPr bwMode="auto">
              <a:xfrm>
                <a:off x="103" y="19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1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2" name="Data_Center"/>
              <p:cNvSpPr>
                <a:spLocks/>
              </p:cNvSpPr>
              <p:nvPr>
                <p:custDataLst>
                  <p:tags r:id="rId334"/>
                </p:custDataLst>
              </p:nvPr>
            </p:nvSpPr>
            <p:spPr bwMode="auto">
              <a:xfrm>
                <a:off x="103" y="30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6 h 76"/>
                  <a:gd name="T4" fmla="*/ 0 w 43"/>
                  <a:gd name="T5" fmla="*/ 52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8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9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3" name="Data_Center"/>
              <p:cNvSpPr>
                <a:spLocks/>
              </p:cNvSpPr>
              <p:nvPr>
                <p:custDataLst>
                  <p:tags r:id="rId335"/>
                </p:custDataLst>
              </p:nvPr>
            </p:nvSpPr>
            <p:spPr bwMode="auto">
              <a:xfrm>
                <a:off x="250" y="301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5 h 75"/>
                  <a:gd name="T4" fmla="*/ 4 w 44"/>
                  <a:gd name="T5" fmla="*/ 20 h 75"/>
                  <a:gd name="T6" fmla="*/ 44 w 44"/>
                  <a:gd name="T7" fmla="*/ 0 h 75"/>
                  <a:gd name="T8" fmla="*/ 43 w 44"/>
                  <a:gd name="T9" fmla="*/ 52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4" name="Data_Center"/>
              <p:cNvSpPr>
                <a:spLocks/>
              </p:cNvSpPr>
              <p:nvPr>
                <p:custDataLst>
                  <p:tags r:id="rId336"/>
                </p:custDataLst>
              </p:nvPr>
            </p:nvSpPr>
            <p:spPr bwMode="auto">
              <a:xfrm>
                <a:off x="175" y="2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1 h 76"/>
                  <a:gd name="T4" fmla="*/ 45 w 45"/>
                  <a:gd name="T5" fmla="*/ 27 h 76"/>
                  <a:gd name="T6" fmla="*/ 45 w 45"/>
                  <a:gd name="T7" fmla="*/ 76 h 76"/>
                  <a:gd name="T8" fmla="*/ 13 w 45"/>
                  <a:gd name="T9" fmla="*/ 60 h 76"/>
                  <a:gd name="T10" fmla="*/ 1 w 45"/>
                  <a:gd name="T11" fmla="*/ 41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6" y="7"/>
                      <a:pt x="29" y="14"/>
                      <a:pt x="42" y="21"/>
                    </a:cubicBezTo>
                    <a:cubicBezTo>
                      <a:pt x="44" y="21"/>
                      <a:pt x="45" y="25"/>
                      <a:pt x="45" y="27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4" y="70"/>
                      <a:pt x="24" y="65"/>
                      <a:pt x="13" y="60"/>
                    </a:cubicBezTo>
                    <a:cubicBezTo>
                      <a:pt x="4" y="57"/>
                      <a:pt x="0" y="52"/>
                      <a:pt x="1" y="41"/>
                    </a:cubicBezTo>
                    <a:cubicBezTo>
                      <a:pt x="2" y="28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5" name="Data_Center"/>
              <p:cNvSpPr>
                <a:spLocks/>
              </p:cNvSpPr>
              <p:nvPr>
                <p:custDataLst>
                  <p:tags r:id="rId337"/>
                </p:custDataLst>
              </p:nvPr>
            </p:nvSpPr>
            <p:spPr bwMode="auto">
              <a:xfrm>
                <a:off x="103" y="21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7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5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6" name="Data_Center"/>
              <p:cNvSpPr>
                <a:spLocks/>
              </p:cNvSpPr>
              <p:nvPr>
                <p:custDataLst>
                  <p:tags r:id="rId338"/>
                </p:custDataLst>
              </p:nvPr>
            </p:nvSpPr>
            <p:spPr bwMode="auto">
              <a:xfrm>
                <a:off x="323" y="220"/>
                <a:ext cx="17" cy="28"/>
              </a:xfrm>
              <a:custGeom>
                <a:avLst/>
                <a:gdLst>
                  <a:gd name="T0" fmla="*/ 0 w 45"/>
                  <a:gd name="T1" fmla="*/ 75 h 75"/>
                  <a:gd name="T2" fmla="*/ 0 w 45"/>
                  <a:gd name="T3" fmla="*/ 25 h 75"/>
                  <a:gd name="T4" fmla="*/ 3 w 45"/>
                  <a:gd name="T5" fmla="*/ 20 h 75"/>
                  <a:gd name="T6" fmla="*/ 43 w 45"/>
                  <a:gd name="T7" fmla="*/ 0 h 75"/>
                  <a:gd name="T8" fmla="*/ 43 w 45"/>
                  <a:gd name="T9" fmla="*/ 37 h 75"/>
                  <a:gd name="T10" fmla="*/ 28 w 45"/>
                  <a:gd name="T11" fmla="*/ 62 h 75"/>
                  <a:gd name="T12" fmla="*/ 0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3"/>
                      <a:pt x="42" y="25"/>
                      <a:pt x="43" y="37"/>
                    </a:cubicBezTo>
                    <a:cubicBezTo>
                      <a:pt x="45" y="50"/>
                      <a:pt x="41" y="57"/>
                      <a:pt x="28" y="62"/>
                    </a:cubicBezTo>
                    <a:cubicBezTo>
                      <a:pt x="19" y="65"/>
                      <a:pt x="10" y="70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7" name="Data_Center"/>
              <p:cNvSpPr>
                <a:spLocks/>
              </p:cNvSpPr>
              <p:nvPr>
                <p:custDataLst>
                  <p:tags r:id="rId339"/>
                </p:custDataLst>
              </p:nvPr>
            </p:nvSpPr>
            <p:spPr bwMode="auto">
              <a:xfrm>
                <a:off x="176" y="228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1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8" name="Data_Center"/>
              <p:cNvSpPr>
                <a:spLocks/>
              </p:cNvSpPr>
              <p:nvPr>
                <p:custDataLst>
                  <p:tags r:id="rId340"/>
                </p:custDataLst>
              </p:nvPr>
            </p:nvSpPr>
            <p:spPr bwMode="auto">
              <a:xfrm>
                <a:off x="305" y="273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9" name="Data_Center"/>
              <p:cNvSpPr>
                <a:spLocks/>
              </p:cNvSpPr>
              <p:nvPr>
                <p:custDataLst>
                  <p:tags r:id="rId341"/>
                </p:custDataLst>
              </p:nvPr>
            </p:nvSpPr>
            <p:spPr bwMode="auto">
              <a:xfrm>
                <a:off x="158" y="39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0" name="Data_Center"/>
              <p:cNvSpPr>
                <a:spLocks/>
              </p:cNvSpPr>
              <p:nvPr>
                <p:custDataLst>
                  <p:tags r:id="rId342"/>
                </p:custDataLst>
              </p:nvPr>
            </p:nvSpPr>
            <p:spPr bwMode="auto">
              <a:xfrm>
                <a:off x="139" y="367"/>
                <a:ext cx="17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1" name="Data_Center"/>
              <p:cNvSpPr>
                <a:spLocks/>
              </p:cNvSpPr>
              <p:nvPr>
                <p:custDataLst>
                  <p:tags r:id="rId343"/>
                </p:custDataLst>
              </p:nvPr>
            </p:nvSpPr>
            <p:spPr bwMode="auto">
              <a:xfrm>
                <a:off x="139" y="345"/>
                <a:ext cx="17" cy="28"/>
              </a:xfrm>
              <a:custGeom>
                <a:avLst/>
                <a:gdLst>
                  <a:gd name="T0" fmla="*/ 43 w 45"/>
                  <a:gd name="T1" fmla="*/ 75 h 75"/>
                  <a:gd name="T2" fmla="*/ 3 w 45"/>
                  <a:gd name="T3" fmla="*/ 55 h 75"/>
                  <a:gd name="T4" fmla="*/ 0 w 45"/>
                  <a:gd name="T5" fmla="*/ 50 h 75"/>
                  <a:gd name="T6" fmla="*/ 0 w 45"/>
                  <a:gd name="T7" fmla="*/ 0 h 75"/>
                  <a:gd name="T8" fmla="*/ 30 w 45"/>
                  <a:gd name="T9" fmla="*/ 14 h 75"/>
                  <a:gd name="T10" fmla="*/ 43 w 45"/>
                  <a:gd name="T11" fmla="*/ 36 h 75"/>
                  <a:gd name="T12" fmla="*/ 43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5"/>
                      <a:pt x="20" y="11"/>
                      <a:pt x="30" y="14"/>
                    </a:cubicBezTo>
                    <a:cubicBezTo>
                      <a:pt x="41" y="18"/>
                      <a:pt x="45" y="25"/>
                      <a:pt x="43" y="36"/>
                    </a:cubicBezTo>
                    <a:cubicBezTo>
                      <a:pt x="42" y="49"/>
                      <a:pt x="43" y="61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2" name="Data_Center"/>
              <p:cNvSpPr>
                <a:spLocks/>
              </p:cNvSpPr>
              <p:nvPr>
                <p:custDataLst>
                  <p:tags r:id="rId344"/>
                </p:custDataLst>
              </p:nvPr>
            </p:nvSpPr>
            <p:spPr bwMode="auto">
              <a:xfrm>
                <a:off x="231" y="369"/>
                <a:ext cx="17" cy="28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33 w 44"/>
                  <a:gd name="T9" fmla="*/ 16 h 76"/>
                  <a:gd name="T10" fmla="*/ 43 w 44"/>
                  <a:gd name="T11" fmla="*/ 33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2" y="6"/>
                      <a:pt x="22" y="12"/>
                      <a:pt x="33" y="16"/>
                    </a:cubicBezTo>
                    <a:cubicBezTo>
                      <a:pt x="41" y="20"/>
                      <a:pt x="44" y="24"/>
                      <a:pt x="43" y="33"/>
                    </a:cubicBezTo>
                    <a:cubicBezTo>
                      <a:pt x="43" y="47"/>
                      <a:pt x="43" y="60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3" name="Data_Center"/>
              <p:cNvSpPr>
                <a:spLocks/>
              </p:cNvSpPr>
              <p:nvPr>
                <p:custDataLst>
                  <p:tags r:id="rId345"/>
                </p:custDataLst>
              </p:nvPr>
            </p:nvSpPr>
            <p:spPr bwMode="auto">
              <a:xfrm>
                <a:off x="121" y="336"/>
                <a:ext cx="17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4" name="Data_Center"/>
              <p:cNvSpPr>
                <a:spLocks/>
              </p:cNvSpPr>
              <p:nvPr>
                <p:custDataLst>
                  <p:tags r:id="rId346"/>
                </p:custDataLst>
              </p:nvPr>
            </p:nvSpPr>
            <p:spPr bwMode="auto">
              <a:xfrm>
                <a:off x="195" y="39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7 h 76"/>
                  <a:gd name="T6" fmla="*/ 44 w 44"/>
                  <a:gd name="T7" fmla="*/ 76 h 76"/>
                  <a:gd name="T8" fmla="*/ 2 w 44"/>
                  <a:gd name="T9" fmla="*/ 56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5" name="Data_Center"/>
              <p:cNvSpPr>
                <a:spLocks/>
              </p:cNvSpPr>
              <p:nvPr>
                <p:custDataLst>
                  <p:tags r:id="rId347"/>
                </p:custDataLst>
              </p:nvPr>
            </p:nvSpPr>
            <p:spPr bwMode="auto">
              <a:xfrm>
                <a:off x="103" y="236"/>
                <a:ext cx="17" cy="28"/>
              </a:xfrm>
              <a:custGeom>
                <a:avLst/>
                <a:gdLst>
                  <a:gd name="T0" fmla="*/ 43 w 45"/>
                  <a:gd name="T1" fmla="*/ 76 h 76"/>
                  <a:gd name="T2" fmla="*/ 4 w 45"/>
                  <a:gd name="T3" fmla="*/ 57 h 76"/>
                  <a:gd name="T4" fmla="*/ 0 w 45"/>
                  <a:gd name="T5" fmla="*/ 51 h 76"/>
                  <a:gd name="T6" fmla="*/ 0 w 45"/>
                  <a:gd name="T7" fmla="*/ 0 h 76"/>
                  <a:gd name="T8" fmla="*/ 19 w 45"/>
                  <a:gd name="T9" fmla="*/ 10 h 76"/>
                  <a:gd name="T10" fmla="*/ 41 w 45"/>
                  <a:gd name="T11" fmla="*/ 23 h 76"/>
                  <a:gd name="T12" fmla="*/ 43 w 45"/>
                  <a:gd name="T13" fmla="*/ 49 h 76"/>
                  <a:gd name="T14" fmla="*/ 43 w 45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76">
                    <a:moveTo>
                      <a:pt x="43" y="76"/>
                    </a:moveTo>
                    <a:cubicBezTo>
                      <a:pt x="29" y="69"/>
                      <a:pt x="16" y="63"/>
                      <a:pt x="4" y="57"/>
                    </a:cubicBezTo>
                    <a:cubicBezTo>
                      <a:pt x="2" y="56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7" y="4"/>
                      <a:pt x="13" y="7"/>
                      <a:pt x="19" y="10"/>
                    </a:cubicBezTo>
                    <a:cubicBezTo>
                      <a:pt x="27" y="14"/>
                      <a:pt x="38" y="16"/>
                      <a:pt x="41" y="23"/>
                    </a:cubicBezTo>
                    <a:cubicBezTo>
                      <a:pt x="45" y="30"/>
                      <a:pt x="43" y="40"/>
                      <a:pt x="43" y="49"/>
                    </a:cubicBezTo>
                    <a:cubicBezTo>
                      <a:pt x="43" y="58"/>
                      <a:pt x="43" y="66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6" name="Data_Center"/>
              <p:cNvSpPr>
                <a:spLocks/>
              </p:cNvSpPr>
              <p:nvPr>
                <p:custDataLst>
                  <p:tags r:id="rId348"/>
                </p:custDataLst>
              </p:nvPr>
            </p:nvSpPr>
            <p:spPr bwMode="auto">
              <a:xfrm>
                <a:off x="195" y="3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5"/>
                      <a:pt x="44" y="27"/>
                    </a:cubicBezTo>
                    <a:cubicBezTo>
                      <a:pt x="44" y="43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7" name="Data_Center"/>
              <p:cNvSpPr>
                <a:spLocks/>
              </p:cNvSpPr>
              <p:nvPr>
                <p:custDataLst>
                  <p:tags r:id="rId349"/>
                </p:custDataLst>
              </p:nvPr>
            </p:nvSpPr>
            <p:spPr bwMode="auto">
              <a:xfrm>
                <a:off x="85" y="362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3 w 44"/>
                  <a:gd name="T9" fmla="*/ 55 h 76"/>
                  <a:gd name="T10" fmla="*/ 1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8" name="Data_Center"/>
              <p:cNvSpPr>
                <a:spLocks/>
              </p:cNvSpPr>
              <p:nvPr>
                <p:custDataLst>
                  <p:tags r:id="rId350"/>
                </p:custDataLst>
              </p:nvPr>
            </p:nvSpPr>
            <p:spPr bwMode="auto">
              <a:xfrm>
                <a:off x="120" y="358"/>
                <a:ext cx="18" cy="28"/>
              </a:xfrm>
              <a:custGeom>
                <a:avLst/>
                <a:gdLst>
                  <a:gd name="T0" fmla="*/ 2 w 46"/>
                  <a:gd name="T1" fmla="*/ 0 h 75"/>
                  <a:gd name="T2" fmla="*/ 43 w 46"/>
                  <a:gd name="T3" fmla="*/ 20 h 75"/>
                  <a:gd name="T4" fmla="*/ 45 w 46"/>
                  <a:gd name="T5" fmla="*/ 26 h 75"/>
                  <a:gd name="T6" fmla="*/ 46 w 46"/>
                  <a:gd name="T7" fmla="*/ 75 h 75"/>
                  <a:gd name="T8" fmla="*/ 22 w 46"/>
                  <a:gd name="T9" fmla="*/ 64 h 75"/>
                  <a:gd name="T10" fmla="*/ 2 w 46"/>
                  <a:gd name="T11" fmla="*/ 32 h 75"/>
                  <a:gd name="T12" fmla="*/ 2 w 46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2" y="0"/>
                    </a:moveTo>
                    <a:cubicBezTo>
                      <a:pt x="17" y="7"/>
                      <a:pt x="30" y="13"/>
                      <a:pt x="43" y="20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6" y="42"/>
                      <a:pt x="46" y="58"/>
                      <a:pt x="46" y="75"/>
                    </a:cubicBezTo>
                    <a:cubicBezTo>
                      <a:pt x="37" y="71"/>
                      <a:pt x="30" y="66"/>
                      <a:pt x="22" y="64"/>
                    </a:cubicBezTo>
                    <a:cubicBezTo>
                      <a:pt x="5" y="59"/>
                      <a:pt x="0" y="49"/>
                      <a:pt x="2" y="32"/>
                    </a:cubicBezTo>
                    <a:cubicBezTo>
                      <a:pt x="3" y="22"/>
                      <a:pt x="2" y="12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89" name="Data_Center"/>
              <p:cNvSpPr>
                <a:spLocks/>
              </p:cNvSpPr>
              <p:nvPr>
                <p:custDataLst>
                  <p:tags r:id="rId351"/>
                </p:custDataLst>
              </p:nvPr>
            </p:nvSpPr>
            <p:spPr bwMode="auto">
              <a:xfrm>
                <a:off x="231" y="414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3" y="23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0" name="Data_Center"/>
              <p:cNvSpPr>
                <a:spLocks/>
              </p:cNvSpPr>
              <p:nvPr>
                <p:custDataLst>
                  <p:tags r:id="rId352"/>
                </p:custDataLst>
              </p:nvPr>
            </p:nvSpPr>
            <p:spPr bwMode="auto">
              <a:xfrm>
                <a:off x="231" y="391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1" name="Data_Center"/>
              <p:cNvSpPr>
                <a:spLocks/>
              </p:cNvSpPr>
              <p:nvPr>
                <p:custDataLst>
                  <p:tags r:id="rId353"/>
                </p:custDataLst>
              </p:nvPr>
            </p:nvSpPr>
            <p:spPr bwMode="auto">
              <a:xfrm>
                <a:off x="378" y="37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2" name="Data_Center"/>
              <p:cNvSpPr>
                <a:spLocks/>
              </p:cNvSpPr>
              <p:nvPr>
                <p:custDataLst>
                  <p:tags r:id="rId354"/>
                </p:custDataLst>
              </p:nvPr>
            </p:nvSpPr>
            <p:spPr bwMode="auto">
              <a:xfrm>
                <a:off x="195" y="328"/>
                <a:ext cx="16" cy="28"/>
              </a:xfrm>
              <a:custGeom>
                <a:avLst/>
                <a:gdLst>
                  <a:gd name="T0" fmla="*/ 44 w 44"/>
                  <a:gd name="T1" fmla="*/ 75 h 75"/>
                  <a:gd name="T2" fmla="*/ 2 w 44"/>
                  <a:gd name="T3" fmla="*/ 55 h 75"/>
                  <a:gd name="T4" fmla="*/ 0 w 44"/>
                  <a:gd name="T5" fmla="*/ 50 h 75"/>
                  <a:gd name="T6" fmla="*/ 0 w 44"/>
                  <a:gd name="T7" fmla="*/ 0 h 75"/>
                  <a:gd name="T8" fmla="*/ 41 w 44"/>
                  <a:gd name="T9" fmla="*/ 20 h 75"/>
                  <a:gd name="T10" fmla="*/ 44 w 44"/>
                  <a:gd name="T11" fmla="*/ 25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3" name="Data_Center"/>
              <p:cNvSpPr>
                <a:spLocks/>
              </p:cNvSpPr>
              <p:nvPr>
                <p:custDataLst>
                  <p:tags r:id="rId355"/>
                </p:custDataLst>
              </p:nvPr>
            </p:nvSpPr>
            <p:spPr bwMode="auto">
              <a:xfrm>
                <a:off x="195" y="30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48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4" name="Data_Center"/>
              <p:cNvSpPr>
                <a:spLocks/>
              </p:cNvSpPr>
              <p:nvPr>
                <p:custDataLst>
                  <p:tags r:id="rId356"/>
                </p:custDataLst>
              </p:nvPr>
            </p:nvSpPr>
            <p:spPr bwMode="auto">
              <a:xfrm>
                <a:off x="121" y="380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5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5" name="Data_Center"/>
              <p:cNvSpPr>
                <a:spLocks/>
              </p:cNvSpPr>
              <p:nvPr>
                <p:custDataLst>
                  <p:tags r:id="rId357"/>
                </p:custDataLst>
              </p:nvPr>
            </p:nvSpPr>
            <p:spPr bwMode="auto">
              <a:xfrm>
                <a:off x="340" y="300"/>
                <a:ext cx="17" cy="29"/>
              </a:xfrm>
              <a:custGeom>
                <a:avLst/>
                <a:gdLst>
                  <a:gd name="T0" fmla="*/ 45 w 45"/>
                  <a:gd name="T1" fmla="*/ 0 h 76"/>
                  <a:gd name="T2" fmla="*/ 45 w 45"/>
                  <a:gd name="T3" fmla="*/ 50 h 76"/>
                  <a:gd name="T4" fmla="*/ 40 w 45"/>
                  <a:gd name="T5" fmla="*/ 57 h 76"/>
                  <a:gd name="T6" fmla="*/ 2 w 45"/>
                  <a:gd name="T7" fmla="*/ 76 h 76"/>
                  <a:gd name="T8" fmla="*/ 1 w 45"/>
                  <a:gd name="T9" fmla="*/ 39 h 76"/>
                  <a:gd name="T10" fmla="*/ 17 w 45"/>
                  <a:gd name="T11" fmla="*/ 14 h 76"/>
                  <a:gd name="T12" fmla="*/ 45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45" y="0"/>
                    </a:moveTo>
                    <a:cubicBezTo>
                      <a:pt x="45" y="18"/>
                      <a:pt x="45" y="34"/>
                      <a:pt x="45" y="50"/>
                    </a:cubicBezTo>
                    <a:cubicBezTo>
                      <a:pt x="44" y="52"/>
                      <a:pt x="42" y="56"/>
                      <a:pt x="40" y="57"/>
                    </a:cubicBezTo>
                    <a:cubicBezTo>
                      <a:pt x="28" y="63"/>
                      <a:pt x="16" y="69"/>
                      <a:pt x="2" y="76"/>
                    </a:cubicBezTo>
                    <a:cubicBezTo>
                      <a:pt x="2" y="63"/>
                      <a:pt x="3" y="51"/>
                      <a:pt x="1" y="39"/>
                    </a:cubicBezTo>
                    <a:cubicBezTo>
                      <a:pt x="0" y="26"/>
                      <a:pt x="5" y="19"/>
                      <a:pt x="17" y="14"/>
                    </a:cubicBezTo>
                    <a:cubicBezTo>
                      <a:pt x="26" y="11"/>
                      <a:pt x="34" y="6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6" name="Data_Center"/>
              <p:cNvSpPr>
                <a:spLocks/>
              </p:cNvSpPr>
              <p:nvPr>
                <p:custDataLst>
                  <p:tags r:id="rId358"/>
                </p:custDataLst>
              </p:nvPr>
            </p:nvSpPr>
            <p:spPr bwMode="auto">
              <a:xfrm>
                <a:off x="176" y="296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7" name="Data_Center"/>
              <p:cNvSpPr>
                <a:spLocks/>
              </p:cNvSpPr>
              <p:nvPr>
                <p:custDataLst>
                  <p:tags r:id="rId359"/>
                </p:custDataLst>
              </p:nvPr>
            </p:nvSpPr>
            <p:spPr bwMode="auto">
              <a:xfrm>
                <a:off x="286" y="395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3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8" name="Data_Center"/>
              <p:cNvSpPr>
                <a:spLocks/>
              </p:cNvSpPr>
              <p:nvPr>
                <p:custDataLst>
                  <p:tags r:id="rId360"/>
                </p:custDataLst>
              </p:nvPr>
            </p:nvSpPr>
            <p:spPr bwMode="auto">
              <a:xfrm>
                <a:off x="85" y="294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3 w 44"/>
                  <a:gd name="T9" fmla="*/ 55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9" name="Data_Center"/>
              <p:cNvSpPr>
                <a:spLocks/>
              </p:cNvSpPr>
              <p:nvPr>
                <p:custDataLst>
                  <p:tags r:id="rId361"/>
                </p:custDataLst>
              </p:nvPr>
            </p:nvSpPr>
            <p:spPr bwMode="auto">
              <a:xfrm>
                <a:off x="268" y="291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0" name="Data_Center"/>
              <p:cNvSpPr>
                <a:spLocks/>
              </p:cNvSpPr>
              <p:nvPr>
                <p:custDataLst>
                  <p:tags r:id="rId362"/>
                </p:custDataLst>
              </p:nvPr>
            </p:nvSpPr>
            <p:spPr bwMode="auto">
              <a:xfrm>
                <a:off x="341" y="232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1" name="Data_Center"/>
              <p:cNvSpPr>
                <a:spLocks/>
              </p:cNvSpPr>
              <p:nvPr>
                <p:custDataLst>
                  <p:tags r:id="rId363"/>
                </p:custDataLst>
              </p:nvPr>
            </p:nvSpPr>
            <p:spPr bwMode="auto">
              <a:xfrm>
                <a:off x="341" y="210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2" name="Data_Center"/>
              <p:cNvSpPr>
                <a:spLocks/>
              </p:cNvSpPr>
              <p:nvPr>
                <p:custDataLst>
                  <p:tags r:id="rId364"/>
                </p:custDataLst>
              </p:nvPr>
            </p:nvSpPr>
            <p:spPr bwMode="auto">
              <a:xfrm>
                <a:off x="396" y="362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3 w 44"/>
                  <a:gd name="T9" fmla="*/ 53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6"/>
                      <a:pt x="43" y="53"/>
                    </a:cubicBezTo>
                    <a:cubicBezTo>
                      <a:pt x="43" y="54"/>
                      <a:pt x="42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3" name="Data_Center"/>
              <p:cNvSpPr>
                <a:spLocks/>
              </p:cNvSpPr>
              <p:nvPr>
                <p:custDataLst>
                  <p:tags r:id="rId365"/>
                </p:custDataLst>
              </p:nvPr>
            </p:nvSpPr>
            <p:spPr bwMode="auto">
              <a:xfrm>
                <a:off x="176" y="408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1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4" name="Data_Center"/>
              <p:cNvSpPr>
                <a:spLocks/>
              </p:cNvSpPr>
              <p:nvPr>
                <p:custDataLst>
                  <p:tags r:id="rId366"/>
                </p:custDataLst>
              </p:nvPr>
            </p:nvSpPr>
            <p:spPr bwMode="auto">
              <a:xfrm>
                <a:off x="378" y="282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0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0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5" name="Data_Center"/>
              <p:cNvSpPr>
                <a:spLocks/>
              </p:cNvSpPr>
              <p:nvPr>
                <p:custDataLst>
                  <p:tags r:id="rId367"/>
                </p:custDataLst>
              </p:nvPr>
            </p:nvSpPr>
            <p:spPr bwMode="auto">
              <a:xfrm>
                <a:off x="213" y="269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4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6" name="Data_Center"/>
              <p:cNvSpPr>
                <a:spLocks/>
              </p:cNvSpPr>
              <p:nvPr>
                <p:custDataLst>
                  <p:tags r:id="rId368"/>
                </p:custDataLst>
              </p:nvPr>
            </p:nvSpPr>
            <p:spPr bwMode="auto">
              <a:xfrm>
                <a:off x="305" y="36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7" name="Data_Center"/>
              <p:cNvSpPr>
                <a:spLocks/>
              </p:cNvSpPr>
              <p:nvPr>
                <p:custDataLst>
                  <p:tags r:id="rId369"/>
                </p:custDataLst>
              </p:nvPr>
            </p:nvSpPr>
            <p:spPr bwMode="auto">
              <a:xfrm>
                <a:off x="341" y="278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19 h 76"/>
                  <a:gd name="T6" fmla="*/ 43 w 43"/>
                  <a:gd name="T7" fmla="*/ 0 h 76"/>
                  <a:gd name="T8" fmla="*/ 43 w 43"/>
                  <a:gd name="T9" fmla="*/ 52 h 76"/>
                  <a:gd name="T10" fmla="*/ 38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4"/>
                      <a:pt x="40" y="56"/>
                      <a:pt x="38" y="57"/>
                    </a:cubicBezTo>
                    <a:cubicBezTo>
                      <a:pt x="26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8" name="Data_Center"/>
              <p:cNvSpPr>
                <a:spLocks/>
              </p:cNvSpPr>
              <p:nvPr>
                <p:custDataLst>
                  <p:tags r:id="rId370"/>
                </p:custDataLst>
              </p:nvPr>
            </p:nvSpPr>
            <p:spPr bwMode="auto">
              <a:xfrm>
                <a:off x="341" y="255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9" name="Data_Center"/>
              <p:cNvSpPr>
                <a:spLocks/>
              </p:cNvSpPr>
              <p:nvPr>
                <p:custDataLst>
                  <p:tags r:id="rId371"/>
                </p:custDataLst>
              </p:nvPr>
            </p:nvSpPr>
            <p:spPr bwMode="auto">
              <a:xfrm>
                <a:off x="396" y="273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6 h 76"/>
                  <a:gd name="T6" fmla="*/ 0 w 44"/>
                  <a:gd name="T7" fmla="*/ 76 h 76"/>
                  <a:gd name="T8" fmla="*/ 0 w 44"/>
                  <a:gd name="T9" fmla="*/ 25 h 76"/>
                  <a:gd name="T10" fmla="*/ 2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0" name="Data_Center"/>
              <p:cNvSpPr>
                <a:spLocks/>
              </p:cNvSpPr>
              <p:nvPr>
                <p:custDataLst>
                  <p:tags r:id="rId372"/>
                </p:custDataLst>
              </p:nvPr>
            </p:nvSpPr>
            <p:spPr bwMode="auto">
              <a:xfrm>
                <a:off x="176" y="2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1 w 44"/>
                  <a:gd name="T5" fmla="*/ 51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8" y="14"/>
                      <a:pt x="42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1" name="Data_Center"/>
              <p:cNvSpPr>
                <a:spLocks/>
              </p:cNvSpPr>
              <p:nvPr>
                <p:custDataLst>
                  <p:tags r:id="rId373"/>
                </p:custDataLst>
              </p:nvPr>
            </p:nvSpPr>
            <p:spPr bwMode="auto">
              <a:xfrm>
                <a:off x="286" y="417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4"/>
                      <a:pt x="41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2" name="Data_Center"/>
              <p:cNvSpPr>
                <a:spLocks/>
              </p:cNvSpPr>
              <p:nvPr>
                <p:custDataLst>
                  <p:tags r:id="rId374"/>
                </p:custDataLst>
              </p:nvPr>
            </p:nvSpPr>
            <p:spPr bwMode="auto">
              <a:xfrm>
                <a:off x="213" y="247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0 h 76"/>
                  <a:gd name="T4" fmla="*/ 43 w 44"/>
                  <a:gd name="T5" fmla="*/ 27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3" name="Data_Center"/>
              <p:cNvSpPr>
                <a:spLocks/>
              </p:cNvSpPr>
              <p:nvPr>
                <p:custDataLst>
                  <p:tags r:id="rId375"/>
                </p:custDataLst>
              </p:nvPr>
            </p:nvSpPr>
            <p:spPr bwMode="auto">
              <a:xfrm>
                <a:off x="158" y="33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4" name="Data_Center"/>
              <p:cNvSpPr>
                <a:spLocks/>
              </p:cNvSpPr>
              <p:nvPr>
                <p:custDataLst>
                  <p:tags r:id="rId376"/>
                </p:custDataLst>
              </p:nvPr>
            </p:nvSpPr>
            <p:spPr bwMode="auto">
              <a:xfrm>
                <a:off x="286" y="328"/>
                <a:ext cx="17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5" name="Data_Center"/>
              <p:cNvSpPr>
                <a:spLocks/>
              </p:cNvSpPr>
              <p:nvPr>
                <p:custDataLst>
                  <p:tags r:id="rId377"/>
                </p:custDataLst>
              </p:nvPr>
            </p:nvSpPr>
            <p:spPr bwMode="auto">
              <a:xfrm>
                <a:off x="305" y="386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7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6" name="Data_Center"/>
              <p:cNvSpPr>
                <a:spLocks/>
              </p:cNvSpPr>
              <p:nvPr>
                <p:custDataLst>
                  <p:tags r:id="rId378"/>
                </p:custDataLst>
              </p:nvPr>
            </p:nvSpPr>
            <p:spPr bwMode="auto">
              <a:xfrm>
                <a:off x="103" y="326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0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7" name="Data_Center"/>
              <p:cNvSpPr>
                <a:spLocks/>
              </p:cNvSpPr>
              <p:nvPr>
                <p:custDataLst>
                  <p:tags r:id="rId379"/>
                </p:custDataLst>
              </p:nvPr>
            </p:nvSpPr>
            <p:spPr bwMode="auto">
              <a:xfrm>
                <a:off x="396" y="340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7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8" name="Data_Center"/>
              <p:cNvSpPr>
                <a:spLocks/>
              </p:cNvSpPr>
              <p:nvPr>
                <p:custDataLst>
                  <p:tags r:id="rId380"/>
                </p:custDataLst>
              </p:nvPr>
            </p:nvSpPr>
            <p:spPr bwMode="auto">
              <a:xfrm>
                <a:off x="139" y="389"/>
                <a:ext cx="17" cy="29"/>
              </a:xfrm>
              <a:custGeom>
                <a:avLst/>
                <a:gdLst>
                  <a:gd name="T0" fmla="*/ 42 w 43"/>
                  <a:gd name="T1" fmla="*/ 75 h 75"/>
                  <a:gd name="T2" fmla="*/ 3 w 43"/>
                  <a:gd name="T3" fmla="*/ 56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1 h 75"/>
                  <a:gd name="T10" fmla="*/ 43 w 43"/>
                  <a:gd name="T11" fmla="*/ 26 h 75"/>
                  <a:gd name="T12" fmla="*/ 43 w 43"/>
                  <a:gd name="T13" fmla="*/ 73 h 75"/>
                  <a:gd name="T14" fmla="*/ 42 w 43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5">
                    <a:moveTo>
                      <a:pt x="42" y="75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1"/>
                      <a:pt x="43" y="57"/>
                      <a:pt x="43" y="73"/>
                    </a:cubicBezTo>
                    <a:cubicBezTo>
                      <a:pt x="43" y="73"/>
                      <a:pt x="42" y="74"/>
                      <a:pt x="42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19" name="Data_Center"/>
              <p:cNvSpPr>
                <a:spLocks/>
              </p:cNvSpPr>
              <p:nvPr>
                <p:custDataLst>
                  <p:tags r:id="rId381"/>
                </p:custDataLst>
              </p:nvPr>
            </p:nvSpPr>
            <p:spPr bwMode="auto">
              <a:xfrm>
                <a:off x="305" y="34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0" name="Data_Center"/>
              <p:cNvSpPr>
                <a:spLocks/>
              </p:cNvSpPr>
              <p:nvPr>
                <p:custDataLst>
                  <p:tags r:id="rId382"/>
                </p:custDataLst>
              </p:nvPr>
            </p:nvSpPr>
            <p:spPr bwMode="auto">
              <a:xfrm>
                <a:off x="378" y="259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1" name="Data_Center"/>
              <p:cNvSpPr>
                <a:spLocks/>
              </p:cNvSpPr>
              <p:nvPr>
                <p:custDataLst>
                  <p:tags r:id="rId383"/>
                </p:custDataLst>
              </p:nvPr>
            </p:nvSpPr>
            <p:spPr bwMode="auto">
              <a:xfrm>
                <a:off x="286" y="238"/>
                <a:ext cx="17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2" name="Data_Center"/>
              <p:cNvSpPr>
                <a:spLocks/>
              </p:cNvSpPr>
              <p:nvPr>
                <p:custDataLst>
                  <p:tags r:id="rId384"/>
                </p:custDataLst>
              </p:nvPr>
            </p:nvSpPr>
            <p:spPr bwMode="auto">
              <a:xfrm>
                <a:off x="176" y="318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5 w 44"/>
                  <a:gd name="T3" fmla="*/ 56 h 76"/>
                  <a:gd name="T4" fmla="*/ 1 w 44"/>
                  <a:gd name="T5" fmla="*/ 50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30" y="69"/>
                      <a:pt x="17" y="63"/>
                      <a:pt x="5" y="56"/>
                    </a:cubicBezTo>
                    <a:cubicBezTo>
                      <a:pt x="3" y="55"/>
                      <a:pt x="1" y="52"/>
                      <a:pt x="1" y="50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9" y="14"/>
                      <a:pt x="42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3" name="Data_Center"/>
              <p:cNvSpPr>
                <a:spLocks/>
              </p:cNvSpPr>
              <p:nvPr>
                <p:custDataLst>
                  <p:tags r:id="rId385"/>
                </p:custDataLst>
              </p:nvPr>
            </p:nvSpPr>
            <p:spPr bwMode="auto">
              <a:xfrm>
                <a:off x="286" y="260"/>
                <a:ext cx="18" cy="28"/>
              </a:xfrm>
              <a:custGeom>
                <a:avLst/>
                <a:gdLst>
                  <a:gd name="T0" fmla="*/ 0 w 46"/>
                  <a:gd name="T1" fmla="*/ 76 h 76"/>
                  <a:gd name="T2" fmla="*/ 0 w 46"/>
                  <a:gd name="T3" fmla="*/ 26 h 76"/>
                  <a:gd name="T4" fmla="*/ 4 w 46"/>
                  <a:gd name="T5" fmla="*/ 20 h 76"/>
                  <a:gd name="T6" fmla="*/ 43 w 46"/>
                  <a:gd name="T7" fmla="*/ 0 h 76"/>
                  <a:gd name="T8" fmla="*/ 43 w 46"/>
                  <a:gd name="T9" fmla="*/ 30 h 76"/>
                  <a:gd name="T10" fmla="*/ 22 w 46"/>
                  <a:gd name="T11" fmla="*/ 65 h 76"/>
                  <a:gd name="T12" fmla="*/ 0 w 46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1"/>
                      <a:pt x="42" y="21"/>
                      <a:pt x="43" y="30"/>
                    </a:cubicBezTo>
                    <a:cubicBezTo>
                      <a:pt x="46" y="48"/>
                      <a:pt x="41" y="60"/>
                      <a:pt x="22" y="65"/>
                    </a:cubicBezTo>
                    <a:cubicBezTo>
                      <a:pt x="15" y="67"/>
                      <a:pt x="8" y="72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4" name="Data_Center"/>
              <p:cNvSpPr>
                <a:spLocks/>
              </p:cNvSpPr>
              <p:nvPr>
                <p:custDataLst>
                  <p:tags r:id="rId386"/>
                </p:custDataLst>
              </p:nvPr>
            </p:nvSpPr>
            <p:spPr bwMode="auto">
              <a:xfrm>
                <a:off x="121" y="313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5" name="Data_Center"/>
              <p:cNvSpPr>
                <a:spLocks/>
              </p:cNvSpPr>
              <p:nvPr>
                <p:custDataLst>
                  <p:tags r:id="rId387"/>
                </p:custDataLst>
              </p:nvPr>
            </p:nvSpPr>
            <p:spPr bwMode="auto">
              <a:xfrm>
                <a:off x="286" y="305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5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5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6" name="Data_Center"/>
              <p:cNvSpPr>
                <a:spLocks/>
              </p:cNvSpPr>
              <p:nvPr>
                <p:custDataLst>
                  <p:tags r:id="rId388"/>
                </p:custDataLst>
              </p:nvPr>
            </p:nvSpPr>
            <p:spPr bwMode="auto">
              <a:xfrm>
                <a:off x="103" y="349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7" name="Data_Center"/>
              <p:cNvSpPr>
                <a:spLocks/>
              </p:cNvSpPr>
              <p:nvPr>
                <p:custDataLst>
                  <p:tags r:id="rId389"/>
                </p:custDataLst>
              </p:nvPr>
            </p:nvSpPr>
            <p:spPr bwMode="auto">
              <a:xfrm>
                <a:off x="378" y="30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30" y="7"/>
                      <a:pt x="44" y="0"/>
                    </a:cubicBezTo>
                    <a:cubicBezTo>
                      <a:pt x="44" y="18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8" name="Data_Center"/>
              <p:cNvSpPr>
                <a:spLocks/>
              </p:cNvSpPr>
              <p:nvPr>
                <p:custDataLst>
                  <p:tags r:id="rId390"/>
                </p:custDataLst>
              </p:nvPr>
            </p:nvSpPr>
            <p:spPr bwMode="auto">
              <a:xfrm>
                <a:off x="396" y="250"/>
                <a:ext cx="17" cy="29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6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29" name="Data_Center"/>
              <p:cNvSpPr>
                <a:spLocks/>
              </p:cNvSpPr>
              <p:nvPr>
                <p:custDataLst>
                  <p:tags r:id="rId391"/>
                </p:custDataLst>
              </p:nvPr>
            </p:nvSpPr>
            <p:spPr bwMode="auto">
              <a:xfrm>
                <a:off x="286" y="373"/>
                <a:ext cx="17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0" name="Data_Center"/>
              <p:cNvSpPr>
                <a:spLocks/>
              </p:cNvSpPr>
              <p:nvPr>
                <p:custDataLst>
                  <p:tags r:id="rId392"/>
                </p:custDataLst>
              </p:nvPr>
            </p:nvSpPr>
            <p:spPr bwMode="auto">
              <a:xfrm>
                <a:off x="231" y="301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1" name="Data_Center"/>
              <p:cNvSpPr>
                <a:spLocks/>
              </p:cNvSpPr>
              <p:nvPr>
                <p:custDataLst>
                  <p:tags r:id="rId393"/>
                </p:custDataLst>
              </p:nvPr>
            </p:nvSpPr>
            <p:spPr bwMode="auto">
              <a:xfrm>
                <a:off x="195" y="260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2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2" name="Data_Center"/>
              <p:cNvSpPr>
                <a:spLocks/>
              </p:cNvSpPr>
              <p:nvPr>
                <p:custDataLst>
                  <p:tags r:id="rId394"/>
                </p:custDataLst>
              </p:nvPr>
            </p:nvSpPr>
            <p:spPr bwMode="auto">
              <a:xfrm>
                <a:off x="267" y="427"/>
                <a:ext cx="17" cy="28"/>
              </a:xfrm>
              <a:custGeom>
                <a:avLst/>
                <a:gdLst>
                  <a:gd name="T0" fmla="*/ 46 w 46"/>
                  <a:gd name="T1" fmla="*/ 0 h 76"/>
                  <a:gd name="T2" fmla="*/ 46 w 46"/>
                  <a:gd name="T3" fmla="*/ 51 h 76"/>
                  <a:gd name="T4" fmla="*/ 43 w 46"/>
                  <a:gd name="T5" fmla="*/ 56 h 76"/>
                  <a:gd name="T6" fmla="*/ 3 w 46"/>
                  <a:gd name="T7" fmla="*/ 76 h 76"/>
                  <a:gd name="T8" fmla="*/ 3 w 46"/>
                  <a:gd name="T9" fmla="*/ 44 h 76"/>
                  <a:gd name="T10" fmla="*/ 23 w 46"/>
                  <a:gd name="T11" fmla="*/ 11 h 76"/>
                  <a:gd name="T12" fmla="*/ 46 w 46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46" y="0"/>
                    </a:moveTo>
                    <a:cubicBezTo>
                      <a:pt x="46" y="18"/>
                      <a:pt x="46" y="35"/>
                      <a:pt x="46" y="51"/>
                    </a:cubicBezTo>
                    <a:cubicBezTo>
                      <a:pt x="46" y="53"/>
                      <a:pt x="44" y="56"/>
                      <a:pt x="43" y="56"/>
                    </a:cubicBezTo>
                    <a:cubicBezTo>
                      <a:pt x="30" y="63"/>
                      <a:pt x="18" y="69"/>
                      <a:pt x="3" y="76"/>
                    </a:cubicBezTo>
                    <a:cubicBezTo>
                      <a:pt x="3" y="64"/>
                      <a:pt x="5" y="54"/>
                      <a:pt x="3" y="44"/>
                    </a:cubicBezTo>
                    <a:cubicBezTo>
                      <a:pt x="0" y="27"/>
                      <a:pt x="7" y="17"/>
                      <a:pt x="23" y="11"/>
                    </a:cubicBezTo>
                    <a:cubicBezTo>
                      <a:pt x="31" y="9"/>
                      <a:pt x="38" y="5"/>
                      <a:pt x="46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3" name="Data_Center"/>
              <p:cNvSpPr>
                <a:spLocks/>
              </p:cNvSpPr>
              <p:nvPr>
                <p:custDataLst>
                  <p:tags r:id="rId395"/>
                </p:custDataLst>
              </p:nvPr>
            </p:nvSpPr>
            <p:spPr bwMode="auto">
              <a:xfrm>
                <a:off x="250" y="25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4 h 76"/>
                  <a:gd name="T4" fmla="*/ 3 w 44"/>
                  <a:gd name="T5" fmla="*/ 20 h 76"/>
                  <a:gd name="T6" fmla="*/ 44 w 44"/>
                  <a:gd name="T7" fmla="*/ 0 h 76"/>
                  <a:gd name="T8" fmla="*/ 43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3" y="51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4" name="Data_Center"/>
              <p:cNvSpPr>
                <a:spLocks/>
              </p:cNvSpPr>
              <p:nvPr>
                <p:custDataLst>
                  <p:tags r:id="rId396"/>
                </p:custDataLst>
              </p:nvPr>
            </p:nvSpPr>
            <p:spPr bwMode="auto">
              <a:xfrm>
                <a:off x="323" y="26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5" name="Data_Center"/>
              <p:cNvSpPr>
                <a:spLocks/>
              </p:cNvSpPr>
              <p:nvPr>
                <p:custDataLst>
                  <p:tags r:id="rId397"/>
                </p:custDataLst>
              </p:nvPr>
            </p:nvSpPr>
            <p:spPr bwMode="auto">
              <a:xfrm>
                <a:off x="121" y="268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6" name="Data_Center"/>
              <p:cNvSpPr>
                <a:spLocks/>
              </p:cNvSpPr>
              <p:nvPr>
                <p:custDataLst>
                  <p:tags r:id="rId398"/>
                </p:custDataLst>
              </p:nvPr>
            </p:nvSpPr>
            <p:spPr bwMode="auto">
              <a:xfrm>
                <a:off x="231" y="43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8"/>
                      <a:pt x="16" y="62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7" name="Data_Center"/>
              <p:cNvSpPr>
                <a:spLocks/>
              </p:cNvSpPr>
              <p:nvPr>
                <p:custDataLst>
                  <p:tags r:id="rId399"/>
                </p:custDataLst>
              </p:nvPr>
            </p:nvSpPr>
            <p:spPr bwMode="auto">
              <a:xfrm>
                <a:off x="158" y="264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2 w 46"/>
                  <a:gd name="T3" fmla="*/ 55 h 75"/>
                  <a:gd name="T4" fmla="*/ 0 w 46"/>
                  <a:gd name="T5" fmla="*/ 50 h 75"/>
                  <a:gd name="T6" fmla="*/ 0 w 46"/>
                  <a:gd name="T7" fmla="*/ 0 h 75"/>
                  <a:gd name="T8" fmla="*/ 18 w 46"/>
                  <a:gd name="T9" fmla="*/ 9 h 75"/>
                  <a:gd name="T10" fmla="*/ 42 w 46"/>
                  <a:gd name="T11" fmla="*/ 22 h 75"/>
                  <a:gd name="T12" fmla="*/ 43 w 46"/>
                  <a:gd name="T13" fmla="*/ 49 h 75"/>
                  <a:gd name="T14" fmla="*/ 43 w 4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7" y="3"/>
                      <a:pt x="13" y="6"/>
                      <a:pt x="18" y="9"/>
                    </a:cubicBezTo>
                    <a:cubicBezTo>
                      <a:pt x="26" y="13"/>
                      <a:pt x="37" y="15"/>
                      <a:pt x="42" y="22"/>
                    </a:cubicBezTo>
                    <a:cubicBezTo>
                      <a:pt x="46" y="29"/>
                      <a:pt x="43" y="40"/>
                      <a:pt x="43" y="49"/>
                    </a:cubicBezTo>
                    <a:cubicBezTo>
                      <a:pt x="43" y="57"/>
                      <a:pt x="43" y="66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8" name="Data_Center"/>
              <p:cNvSpPr>
                <a:spLocks/>
              </p:cNvSpPr>
              <p:nvPr>
                <p:custDataLst>
                  <p:tags r:id="rId400"/>
                </p:custDataLst>
              </p:nvPr>
            </p:nvSpPr>
            <p:spPr bwMode="auto">
              <a:xfrm>
                <a:off x="103" y="25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39" name="Data_Center"/>
              <p:cNvSpPr>
                <a:spLocks/>
              </p:cNvSpPr>
              <p:nvPr>
                <p:custDataLst>
                  <p:tags r:id="rId401"/>
                </p:custDataLst>
              </p:nvPr>
            </p:nvSpPr>
            <p:spPr bwMode="auto">
              <a:xfrm>
                <a:off x="103" y="371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4 w 46"/>
                  <a:gd name="T3" fmla="*/ 55 h 75"/>
                  <a:gd name="T4" fmla="*/ 0 w 46"/>
                  <a:gd name="T5" fmla="*/ 49 h 75"/>
                  <a:gd name="T6" fmla="*/ 0 w 46"/>
                  <a:gd name="T7" fmla="*/ 0 h 75"/>
                  <a:gd name="T8" fmla="*/ 21 w 46"/>
                  <a:gd name="T9" fmla="*/ 10 h 75"/>
                  <a:gd name="T10" fmla="*/ 43 w 46"/>
                  <a:gd name="T11" fmla="*/ 46 h 75"/>
                  <a:gd name="T12" fmla="*/ 43 w 46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4" y="55"/>
                    </a:cubicBezTo>
                    <a:cubicBezTo>
                      <a:pt x="2" y="54"/>
                      <a:pt x="0" y="52"/>
                      <a:pt x="0" y="49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8" y="4"/>
                      <a:pt x="14" y="8"/>
                      <a:pt x="21" y="10"/>
                    </a:cubicBezTo>
                    <a:cubicBezTo>
                      <a:pt x="40" y="15"/>
                      <a:pt x="46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0" name="Data_Center"/>
              <p:cNvSpPr>
                <a:spLocks/>
              </p:cNvSpPr>
              <p:nvPr>
                <p:custDataLst>
                  <p:tags r:id="rId402"/>
                </p:custDataLst>
              </p:nvPr>
            </p:nvSpPr>
            <p:spPr bwMode="auto">
              <a:xfrm>
                <a:off x="340" y="368"/>
                <a:ext cx="17" cy="28"/>
              </a:xfrm>
              <a:custGeom>
                <a:avLst/>
                <a:gdLst>
                  <a:gd name="T0" fmla="*/ 45 w 45"/>
                  <a:gd name="T1" fmla="*/ 0 h 75"/>
                  <a:gd name="T2" fmla="*/ 45 w 45"/>
                  <a:gd name="T3" fmla="*/ 51 h 75"/>
                  <a:gd name="T4" fmla="*/ 40 w 45"/>
                  <a:gd name="T5" fmla="*/ 56 h 75"/>
                  <a:gd name="T6" fmla="*/ 2 w 45"/>
                  <a:gd name="T7" fmla="*/ 75 h 75"/>
                  <a:gd name="T8" fmla="*/ 1 w 45"/>
                  <a:gd name="T9" fmla="*/ 39 h 75"/>
                  <a:gd name="T10" fmla="*/ 17 w 45"/>
                  <a:gd name="T11" fmla="*/ 13 h 75"/>
                  <a:gd name="T12" fmla="*/ 45 w 45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5" y="0"/>
                    </a:moveTo>
                    <a:cubicBezTo>
                      <a:pt x="45" y="18"/>
                      <a:pt x="45" y="34"/>
                      <a:pt x="45" y="51"/>
                    </a:cubicBezTo>
                    <a:cubicBezTo>
                      <a:pt x="45" y="52"/>
                      <a:pt x="42" y="55"/>
                      <a:pt x="40" y="56"/>
                    </a:cubicBezTo>
                    <a:cubicBezTo>
                      <a:pt x="28" y="62"/>
                      <a:pt x="16" y="68"/>
                      <a:pt x="2" y="75"/>
                    </a:cubicBezTo>
                    <a:cubicBezTo>
                      <a:pt x="2" y="62"/>
                      <a:pt x="3" y="50"/>
                      <a:pt x="1" y="39"/>
                    </a:cubicBezTo>
                    <a:cubicBezTo>
                      <a:pt x="0" y="25"/>
                      <a:pt x="4" y="18"/>
                      <a:pt x="17" y="13"/>
                    </a:cubicBezTo>
                    <a:cubicBezTo>
                      <a:pt x="26" y="10"/>
                      <a:pt x="35" y="5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1" name="Data_Center"/>
              <p:cNvSpPr>
                <a:spLocks/>
              </p:cNvSpPr>
              <p:nvPr>
                <p:custDataLst>
                  <p:tags r:id="rId403"/>
                </p:custDataLst>
              </p:nvPr>
            </p:nvSpPr>
            <p:spPr bwMode="auto">
              <a:xfrm>
                <a:off x="176" y="363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39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2" name="Data_Center"/>
              <p:cNvSpPr>
                <a:spLocks/>
              </p:cNvSpPr>
              <p:nvPr>
                <p:custDataLst>
                  <p:tags r:id="rId404"/>
                </p:custDataLst>
              </p:nvPr>
            </p:nvSpPr>
            <p:spPr bwMode="auto">
              <a:xfrm>
                <a:off x="268" y="359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1" y="56"/>
                      <a:pt x="40" y="56"/>
                    </a:cubicBezTo>
                    <a:cubicBezTo>
                      <a:pt x="27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3" name="Data_Center"/>
              <p:cNvSpPr>
                <a:spLocks/>
              </p:cNvSpPr>
              <p:nvPr>
                <p:custDataLst>
                  <p:tags r:id="rId405"/>
                </p:custDataLst>
              </p:nvPr>
            </p:nvSpPr>
            <p:spPr bwMode="auto">
              <a:xfrm>
                <a:off x="158" y="354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4" name="Data_Center"/>
              <p:cNvSpPr>
                <a:spLocks/>
              </p:cNvSpPr>
              <p:nvPr>
                <p:custDataLst>
                  <p:tags r:id="rId406"/>
                </p:custDataLst>
              </p:nvPr>
            </p:nvSpPr>
            <p:spPr bwMode="auto">
              <a:xfrm>
                <a:off x="158" y="376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5" name="Data_Center"/>
              <p:cNvSpPr>
                <a:spLocks/>
              </p:cNvSpPr>
              <p:nvPr>
                <p:custDataLst>
                  <p:tags r:id="rId407"/>
                </p:custDataLst>
              </p:nvPr>
            </p:nvSpPr>
            <p:spPr bwMode="auto">
              <a:xfrm>
                <a:off x="231" y="347"/>
                <a:ext cx="16" cy="28"/>
              </a:xfrm>
              <a:custGeom>
                <a:avLst/>
                <a:gdLst>
                  <a:gd name="T0" fmla="*/ 2 w 43"/>
                  <a:gd name="T1" fmla="*/ 0 h 74"/>
                  <a:gd name="T2" fmla="*/ 39 w 43"/>
                  <a:gd name="T3" fmla="*/ 18 h 74"/>
                  <a:gd name="T4" fmla="*/ 43 w 43"/>
                  <a:gd name="T5" fmla="*/ 25 h 74"/>
                  <a:gd name="T6" fmla="*/ 43 w 43"/>
                  <a:gd name="T7" fmla="*/ 74 h 74"/>
                  <a:gd name="T8" fmla="*/ 2 w 43"/>
                  <a:gd name="T9" fmla="*/ 54 h 74"/>
                  <a:gd name="T10" fmla="*/ 0 w 43"/>
                  <a:gd name="T11" fmla="*/ 49 h 74"/>
                  <a:gd name="T12" fmla="*/ 0 w 43"/>
                  <a:gd name="T13" fmla="*/ 2 h 74"/>
                  <a:gd name="T14" fmla="*/ 2 w 43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4">
                    <a:moveTo>
                      <a:pt x="2" y="0"/>
                    </a:moveTo>
                    <a:cubicBezTo>
                      <a:pt x="14" y="6"/>
                      <a:pt x="27" y="12"/>
                      <a:pt x="39" y="18"/>
                    </a:cubicBezTo>
                    <a:cubicBezTo>
                      <a:pt x="41" y="19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4"/>
                    </a:cubicBezTo>
                    <a:cubicBezTo>
                      <a:pt x="29" y="67"/>
                      <a:pt x="16" y="61"/>
                      <a:pt x="2" y="54"/>
                    </a:cubicBezTo>
                    <a:cubicBezTo>
                      <a:pt x="1" y="53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6" name="Data_Center"/>
              <p:cNvSpPr>
                <a:spLocks/>
              </p:cNvSpPr>
              <p:nvPr>
                <p:custDataLst>
                  <p:tags r:id="rId408"/>
                </p:custDataLst>
              </p:nvPr>
            </p:nvSpPr>
            <p:spPr bwMode="auto">
              <a:xfrm>
                <a:off x="341" y="345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7" name="Data_Center"/>
              <p:cNvSpPr>
                <a:spLocks/>
              </p:cNvSpPr>
              <p:nvPr>
                <p:custDataLst>
                  <p:tags r:id="rId409"/>
                </p:custDataLst>
              </p:nvPr>
            </p:nvSpPr>
            <p:spPr bwMode="auto">
              <a:xfrm>
                <a:off x="176" y="386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5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8" name="Data_Center"/>
              <p:cNvSpPr>
                <a:spLocks/>
              </p:cNvSpPr>
              <p:nvPr>
                <p:custDataLst>
                  <p:tags r:id="rId410"/>
                </p:custDataLst>
              </p:nvPr>
            </p:nvSpPr>
            <p:spPr bwMode="auto">
              <a:xfrm>
                <a:off x="85" y="340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5 h 75"/>
                  <a:gd name="T6" fmla="*/ 44 w 44"/>
                  <a:gd name="T7" fmla="*/ 75 h 75"/>
                  <a:gd name="T8" fmla="*/ 2 w 44"/>
                  <a:gd name="T9" fmla="*/ 55 h 75"/>
                  <a:gd name="T10" fmla="*/ 1 w 44"/>
                  <a:gd name="T11" fmla="*/ 50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49" name="Data_Center"/>
              <p:cNvSpPr>
                <a:spLocks/>
              </p:cNvSpPr>
              <p:nvPr>
                <p:custDataLst>
                  <p:tags r:id="rId411"/>
                </p:custDataLst>
              </p:nvPr>
            </p:nvSpPr>
            <p:spPr bwMode="auto">
              <a:xfrm>
                <a:off x="268" y="337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5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5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0" name="Data_Center"/>
              <p:cNvSpPr>
                <a:spLocks/>
              </p:cNvSpPr>
              <p:nvPr>
                <p:custDataLst>
                  <p:tags r:id="rId412"/>
                </p:custDataLst>
              </p:nvPr>
            </p:nvSpPr>
            <p:spPr bwMode="auto">
              <a:xfrm>
                <a:off x="231" y="324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7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1"/>
                      <a:pt x="43" y="24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1" name="Data_Center"/>
              <p:cNvSpPr>
                <a:spLocks/>
              </p:cNvSpPr>
              <p:nvPr>
                <p:custDataLst>
                  <p:tags r:id="rId413"/>
                </p:custDataLst>
              </p:nvPr>
            </p:nvSpPr>
            <p:spPr bwMode="auto">
              <a:xfrm>
                <a:off x="139" y="322"/>
                <a:ext cx="17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0 w 43"/>
                  <a:gd name="T9" fmla="*/ 19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ubicBezTo>
                      <a:pt x="14" y="7"/>
                      <a:pt x="27" y="13"/>
                      <a:pt x="40" y="19"/>
                    </a:cubicBezTo>
                    <a:cubicBezTo>
                      <a:pt x="41" y="20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2" name="Data_Center"/>
              <p:cNvSpPr>
                <a:spLocks/>
              </p:cNvSpPr>
              <p:nvPr>
                <p:custDataLst>
                  <p:tags r:id="rId414"/>
                </p:custDataLst>
              </p:nvPr>
            </p:nvSpPr>
            <p:spPr bwMode="auto">
              <a:xfrm>
                <a:off x="341" y="390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3" name="Data_Center"/>
              <p:cNvSpPr>
                <a:spLocks/>
              </p:cNvSpPr>
              <p:nvPr>
                <p:custDataLst>
                  <p:tags r:id="rId415"/>
                </p:custDataLst>
              </p:nvPr>
            </p:nvSpPr>
            <p:spPr bwMode="auto">
              <a:xfrm>
                <a:off x="396" y="318"/>
                <a:ext cx="17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4"/>
                      <a:pt x="41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4" name="Data_Center"/>
              <p:cNvSpPr>
                <a:spLocks/>
              </p:cNvSpPr>
              <p:nvPr>
                <p:custDataLst>
                  <p:tags r:id="rId416"/>
                </p:custDataLst>
              </p:nvPr>
            </p:nvSpPr>
            <p:spPr bwMode="auto">
              <a:xfrm>
                <a:off x="85" y="317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0 w 44"/>
                  <a:gd name="T9" fmla="*/ 20 h 76"/>
                  <a:gd name="T10" fmla="*/ 44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5" name="Data_Center"/>
              <p:cNvSpPr>
                <a:spLocks/>
              </p:cNvSpPr>
              <p:nvPr>
                <p:custDataLst>
                  <p:tags r:id="rId417"/>
                </p:custDataLst>
              </p:nvPr>
            </p:nvSpPr>
            <p:spPr bwMode="auto">
              <a:xfrm>
                <a:off x="268" y="315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1 w 43"/>
                  <a:gd name="T3" fmla="*/ 24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1" y="24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6"/>
                    </a:cubicBezTo>
                    <a:cubicBezTo>
                      <a:pt x="27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6" name="Data_Center"/>
              <p:cNvSpPr>
                <a:spLocks/>
              </p:cNvSpPr>
              <p:nvPr>
                <p:custDataLst>
                  <p:tags r:id="rId418"/>
                </p:custDataLst>
              </p:nvPr>
            </p:nvSpPr>
            <p:spPr bwMode="auto">
              <a:xfrm>
                <a:off x="139" y="300"/>
                <a:ext cx="17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6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4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7" name="Data_Center"/>
              <p:cNvSpPr>
                <a:spLocks/>
              </p:cNvSpPr>
              <p:nvPr>
                <p:custDataLst>
                  <p:tags r:id="rId419"/>
                </p:custDataLst>
              </p:nvPr>
            </p:nvSpPr>
            <p:spPr bwMode="auto">
              <a:xfrm>
                <a:off x="213" y="291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2 h 76"/>
                  <a:gd name="T6" fmla="*/ 0 w 44"/>
                  <a:gd name="T7" fmla="*/ 0 h 76"/>
                  <a:gd name="T8" fmla="*/ 40 w 44"/>
                  <a:gd name="T9" fmla="*/ 20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8" name="Data_Center"/>
              <p:cNvSpPr>
                <a:spLocks/>
              </p:cNvSpPr>
              <p:nvPr>
                <p:custDataLst>
                  <p:tags r:id="rId420"/>
                </p:custDataLst>
              </p:nvPr>
            </p:nvSpPr>
            <p:spPr bwMode="auto">
              <a:xfrm>
                <a:off x="121" y="291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51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59" name="Data_Center"/>
              <p:cNvSpPr>
                <a:spLocks/>
              </p:cNvSpPr>
              <p:nvPr>
                <p:custDataLst>
                  <p:tags r:id="rId421"/>
                </p:custDataLst>
              </p:nvPr>
            </p:nvSpPr>
            <p:spPr bwMode="auto">
              <a:xfrm>
                <a:off x="286" y="282"/>
                <a:ext cx="17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0"/>
                      <a:pt x="3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0" name="Data_Center"/>
              <p:cNvSpPr>
                <a:spLocks/>
              </p:cNvSpPr>
              <p:nvPr>
                <p:custDataLst>
                  <p:tags r:id="rId422"/>
                </p:custDataLst>
              </p:nvPr>
            </p:nvSpPr>
            <p:spPr bwMode="auto">
              <a:xfrm>
                <a:off x="103" y="282"/>
                <a:ext cx="18" cy="28"/>
              </a:xfrm>
              <a:custGeom>
                <a:avLst/>
                <a:gdLst>
                  <a:gd name="T0" fmla="*/ 43 w 47"/>
                  <a:gd name="T1" fmla="*/ 75 h 75"/>
                  <a:gd name="T2" fmla="*/ 3 w 47"/>
                  <a:gd name="T3" fmla="*/ 55 h 75"/>
                  <a:gd name="T4" fmla="*/ 0 w 47"/>
                  <a:gd name="T5" fmla="*/ 49 h 75"/>
                  <a:gd name="T6" fmla="*/ 0 w 47"/>
                  <a:gd name="T7" fmla="*/ 0 h 75"/>
                  <a:gd name="T8" fmla="*/ 21 w 47"/>
                  <a:gd name="T9" fmla="*/ 9 h 75"/>
                  <a:gd name="T10" fmla="*/ 43 w 47"/>
                  <a:gd name="T11" fmla="*/ 46 h 75"/>
                  <a:gd name="T12" fmla="*/ 43 w 47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7" y="3"/>
                      <a:pt x="14" y="7"/>
                      <a:pt x="21" y="9"/>
                    </a:cubicBezTo>
                    <a:cubicBezTo>
                      <a:pt x="39" y="15"/>
                      <a:pt x="47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1" name="Data_Center"/>
              <p:cNvSpPr>
                <a:spLocks/>
              </p:cNvSpPr>
              <p:nvPr>
                <p:custDataLst>
                  <p:tags r:id="rId423"/>
                </p:custDataLst>
              </p:nvPr>
            </p:nvSpPr>
            <p:spPr bwMode="auto">
              <a:xfrm>
                <a:off x="250" y="279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3" y="52"/>
                      <a:pt x="43" y="54"/>
                      <a:pt x="41" y="55"/>
                    </a:cubicBezTo>
                    <a:cubicBezTo>
                      <a:pt x="28" y="61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2" name="Data_Center"/>
              <p:cNvSpPr>
                <a:spLocks/>
              </p:cNvSpPr>
              <p:nvPr>
                <p:custDataLst>
                  <p:tags r:id="rId424"/>
                </p:custDataLst>
              </p:nvPr>
            </p:nvSpPr>
            <p:spPr bwMode="auto">
              <a:xfrm>
                <a:off x="139" y="278"/>
                <a:ext cx="17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3" name="Data_Center"/>
              <p:cNvSpPr>
                <a:spLocks/>
              </p:cNvSpPr>
              <p:nvPr>
                <p:custDataLst>
                  <p:tags r:id="rId425"/>
                </p:custDataLst>
              </p:nvPr>
            </p:nvSpPr>
            <p:spPr bwMode="auto">
              <a:xfrm>
                <a:off x="139" y="209"/>
                <a:ext cx="17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4" name="Data_Center"/>
              <p:cNvSpPr>
                <a:spLocks/>
              </p:cNvSpPr>
              <p:nvPr>
                <p:custDataLst>
                  <p:tags r:id="rId426"/>
                </p:custDataLst>
              </p:nvPr>
            </p:nvSpPr>
            <p:spPr bwMode="auto">
              <a:xfrm>
                <a:off x="396" y="205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2" y="21"/>
                    </a:cubicBezTo>
                    <a:cubicBezTo>
                      <a:pt x="15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5" name="Data_Center"/>
              <p:cNvSpPr>
                <a:spLocks/>
              </p:cNvSpPr>
              <p:nvPr>
                <p:custDataLst>
                  <p:tags r:id="rId427"/>
                </p:custDataLst>
              </p:nvPr>
            </p:nvSpPr>
            <p:spPr bwMode="auto">
              <a:xfrm>
                <a:off x="360" y="20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2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6" name="Data_Center"/>
              <p:cNvSpPr>
                <a:spLocks/>
              </p:cNvSpPr>
              <p:nvPr>
                <p:custDataLst>
                  <p:tags r:id="rId428"/>
                </p:custDataLst>
              </p:nvPr>
            </p:nvSpPr>
            <p:spPr bwMode="auto">
              <a:xfrm>
                <a:off x="121" y="200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7" name="Data_Center"/>
              <p:cNvSpPr>
                <a:spLocks/>
              </p:cNvSpPr>
              <p:nvPr>
                <p:custDataLst>
                  <p:tags r:id="rId429"/>
                </p:custDataLst>
              </p:nvPr>
            </p:nvSpPr>
            <p:spPr bwMode="auto">
              <a:xfrm>
                <a:off x="158" y="21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8" name="Data_Center"/>
              <p:cNvSpPr>
                <a:spLocks/>
              </p:cNvSpPr>
              <p:nvPr>
                <p:custDataLst>
                  <p:tags r:id="rId430"/>
                </p:custDataLst>
              </p:nvPr>
            </p:nvSpPr>
            <p:spPr bwMode="auto">
              <a:xfrm>
                <a:off x="121" y="223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49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69" name="Data_Center"/>
              <p:cNvSpPr>
                <a:spLocks/>
              </p:cNvSpPr>
              <p:nvPr>
                <p:custDataLst>
                  <p:tags r:id="rId431"/>
                </p:custDataLst>
              </p:nvPr>
            </p:nvSpPr>
            <p:spPr bwMode="auto">
              <a:xfrm>
                <a:off x="360" y="223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0" name="Data_Center"/>
              <p:cNvSpPr>
                <a:spLocks/>
              </p:cNvSpPr>
              <p:nvPr>
                <p:custDataLst>
                  <p:tags r:id="rId432"/>
                </p:custDataLst>
              </p:nvPr>
            </p:nvSpPr>
            <p:spPr bwMode="auto">
              <a:xfrm>
                <a:off x="396" y="18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1" name="Data_Center"/>
              <p:cNvSpPr>
                <a:spLocks/>
              </p:cNvSpPr>
              <p:nvPr>
                <p:custDataLst>
                  <p:tags r:id="rId433"/>
                </p:custDataLst>
              </p:nvPr>
            </p:nvSpPr>
            <p:spPr bwMode="auto">
              <a:xfrm>
                <a:off x="396" y="227"/>
                <a:ext cx="18" cy="29"/>
              </a:xfrm>
              <a:custGeom>
                <a:avLst/>
                <a:gdLst>
                  <a:gd name="T0" fmla="*/ 0 w 47"/>
                  <a:gd name="T1" fmla="*/ 76 h 76"/>
                  <a:gd name="T2" fmla="*/ 0 w 47"/>
                  <a:gd name="T3" fmla="*/ 26 h 76"/>
                  <a:gd name="T4" fmla="*/ 3 w 47"/>
                  <a:gd name="T5" fmla="*/ 20 h 76"/>
                  <a:gd name="T6" fmla="*/ 43 w 47"/>
                  <a:gd name="T7" fmla="*/ 0 h 76"/>
                  <a:gd name="T8" fmla="*/ 44 w 47"/>
                  <a:gd name="T9" fmla="*/ 27 h 76"/>
                  <a:gd name="T10" fmla="*/ 19 w 47"/>
                  <a:gd name="T11" fmla="*/ 67 h 76"/>
                  <a:gd name="T12" fmla="*/ 0 w 47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0"/>
                      <a:pt x="42" y="19"/>
                      <a:pt x="44" y="27"/>
                    </a:cubicBezTo>
                    <a:cubicBezTo>
                      <a:pt x="47" y="48"/>
                      <a:pt x="40" y="62"/>
                      <a:pt x="19" y="67"/>
                    </a:cubicBezTo>
                    <a:cubicBezTo>
                      <a:pt x="13" y="69"/>
                      <a:pt x="8" y="73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2" name="Data_Center"/>
              <p:cNvSpPr>
                <a:spLocks/>
              </p:cNvSpPr>
              <p:nvPr>
                <p:custDataLst>
                  <p:tags r:id="rId434"/>
                </p:custDataLst>
              </p:nvPr>
            </p:nvSpPr>
            <p:spPr bwMode="auto">
              <a:xfrm>
                <a:off x="305" y="229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12 h 76"/>
                  <a:gd name="T10" fmla="*/ 43 w 43"/>
                  <a:gd name="T11" fmla="*/ 47 h 76"/>
                  <a:gd name="T12" fmla="*/ 36 w 43"/>
                  <a:gd name="T13" fmla="*/ 58 h 76"/>
                  <a:gd name="T14" fmla="*/ 0 w 43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8" y="7"/>
                      <a:pt x="43" y="0"/>
                    </a:cubicBezTo>
                    <a:lnTo>
                      <a:pt x="43" y="12"/>
                    </a:lnTo>
                    <a:cubicBezTo>
                      <a:pt x="43" y="24"/>
                      <a:pt x="43" y="35"/>
                      <a:pt x="43" y="47"/>
                    </a:cubicBezTo>
                    <a:cubicBezTo>
                      <a:pt x="43" y="53"/>
                      <a:pt x="41" y="55"/>
                      <a:pt x="36" y="58"/>
                    </a:cubicBezTo>
                    <a:cubicBezTo>
                      <a:pt x="24" y="63"/>
                      <a:pt x="13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3" name="Data_Center"/>
              <p:cNvSpPr>
                <a:spLocks/>
              </p:cNvSpPr>
              <p:nvPr>
                <p:custDataLst>
                  <p:tags r:id="rId435"/>
                </p:custDataLst>
              </p:nvPr>
            </p:nvSpPr>
            <p:spPr bwMode="auto">
              <a:xfrm>
                <a:off x="139" y="232"/>
                <a:ext cx="17" cy="29"/>
              </a:xfrm>
              <a:custGeom>
                <a:avLst/>
                <a:gdLst>
                  <a:gd name="T0" fmla="*/ 2 w 45"/>
                  <a:gd name="T1" fmla="*/ 0 h 76"/>
                  <a:gd name="T2" fmla="*/ 43 w 45"/>
                  <a:gd name="T3" fmla="*/ 21 h 76"/>
                  <a:gd name="T4" fmla="*/ 45 w 45"/>
                  <a:gd name="T5" fmla="*/ 26 h 76"/>
                  <a:gd name="T6" fmla="*/ 45 w 45"/>
                  <a:gd name="T7" fmla="*/ 76 h 76"/>
                  <a:gd name="T8" fmla="*/ 16 w 45"/>
                  <a:gd name="T9" fmla="*/ 62 h 76"/>
                  <a:gd name="T10" fmla="*/ 2 w 45"/>
                  <a:gd name="T11" fmla="*/ 38 h 76"/>
                  <a:gd name="T12" fmla="*/ 2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2" y="0"/>
                    </a:moveTo>
                    <a:cubicBezTo>
                      <a:pt x="16" y="7"/>
                      <a:pt x="30" y="14"/>
                      <a:pt x="43" y="21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5" y="71"/>
                      <a:pt x="26" y="65"/>
                      <a:pt x="16" y="62"/>
                    </a:cubicBezTo>
                    <a:cubicBezTo>
                      <a:pt x="4" y="58"/>
                      <a:pt x="0" y="51"/>
                      <a:pt x="2" y="38"/>
                    </a:cubicBezTo>
                    <a:cubicBezTo>
                      <a:pt x="3" y="26"/>
                      <a:pt x="2" y="14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4" name="Data_Center"/>
              <p:cNvSpPr>
                <a:spLocks/>
              </p:cNvSpPr>
              <p:nvPr>
                <p:custDataLst>
                  <p:tags r:id="rId436"/>
                </p:custDataLst>
              </p:nvPr>
            </p:nvSpPr>
            <p:spPr bwMode="auto">
              <a:xfrm>
                <a:off x="378" y="23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5" name="Data_Center"/>
              <p:cNvSpPr>
                <a:spLocks/>
              </p:cNvSpPr>
              <p:nvPr>
                <p:custDataLst>
                  <p:tags r:id="rId437"/>
                </p:custDataLst>
              </p:nvPr>
            </p:nvSpPr>
            <p:spPr bwMode="auto">
              <a:xfrm>
                <a:off x="194" y="238"/>
                <a:ext cx="17" cy="28"/>
              </a:xfrm>
              <a:custGeom>
                <a:avLst/>
                <a:gdLst>
                  <a:gd name="T0" fmla="*/ 1 w 44"/>
                  <a:gd name="T1" fmla="*/ 0 h 76"/>
                  <a:gd name="T2" fmla="*/ 40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13 w 44"/>
                  <a:gd name="T9" fmla="*/ 60 h 76"/>
                  <a:gd name="T10" fmla="*/ 1 w 44"/>
                  <a:gd name="T11" fmla="*/ 40 h 76"/>
                  <a:gd name="T12" fmla="*/ 1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1" y="0"/>
                    </a:move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33" y="70"/>
                      <a:pt x="23" y="64"/>
                      <a:pt x="13" y="60"/>
                    </a:cubicBezTo>
                    <a:cubicBezTo>
                      <a:pt x="3" y="57"/>
                      <a:pt x="0" y="50"/>
                      <a:pt x="1" y="40"/>
                    </a:cubicBezTo>
                    <a:cubicBezTo>
                      <a:pt x="2" y="27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6" name="Data_Center"/>
              <p:cNvSpPr>
                <a:spLocks/>
              </p:cNvSpPr>
              <p:nvPr>
                <p:custDataLst>
                  <p:tags r:id="rId438"/>
                </p:custDataLst>
              </p:nvPr>
            </p:nvSpPr>
            <p:spPr bwMode="auto">
              <a:xfrm>
                <a:off x="158" y="241"/>
                <a:ext cx="16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32 w 44"/>
                  <a:gd name="T9" fmla="*/ 16 h 76"/>
                  <a:gd name="T10" fmla="*/ 43 w 44"/>
                  <a:gd name="T11" fmla="*/ 35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2" y="6"/>
                      <a:pt x="22" y="12"/>
                      <a:pt x="32" y="16"/>
                    </a:cubicBezTo>
                    <a:cubicBezTo>
                      <a:pt x="41" y="20"/>
                      <a:pt x="44" y="25"/>
                      <a:pt x="43" y="35"/>
                    </a:cubicBezTo>
                    <a:cubicBezTo>
                      <a:pt x="42" y="48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7" name="Data_Center"/>
              <p:cNvSpPr>
                <a:spLocks/>
              </p:cNvSpPr>
              <p:nvPr>
                <p:custDataLst>
                  <p:tags r:id="rId439"/>
                </p:custDataLst>
              </p:nvPr>
            </p:nvSpPr>
            <p:spPr bwMode="auto">
              <a:xfrm>
                <a:off x="305" y="25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2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3 h 75"/>
                  <a:gd name="T10" fmla="*/ 2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8" name="Data_Center"/>
              <p:cNvSpPr>
                <a:spLocks/>
              </p:cNvSpPr>
              <p:nvPr>
                <p:custDataLst>
                  <p:tags r:id="rId440"/>
                </p:custDataLst>
              </p:nvPr>
            </p:nvSpPr>
            <p:spPr bwMode="auto">
              <a:xfrm>
                <a:off x="360" y="269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3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79" name="Data_Center"/>
              <p:cNvSpPr>
                <a:spLocks/>
              </p:cNvSpPr>
              <p:nvPr>
                <p:custDataLst>
                  <p:tags r:id="rId441"/>
                </p:custDataLst>
              </p:nvPr>
            </p:nvSpPr>
            <p:spPr bwMode="auto">
              <a:xfrm>
                <a:off x="360" y="291"/>
                <a:ext cx="16" cy="29"/>
              </a:xfrm>
              <a:custGeom>
                <a:avLst/>
                <a:gdLst>
                  <a:gd name="T0" fmla="*/ 42 w 42"/>
                  <a:gd name="T1" fmla="*/ 0 h 76"/>
                  <a:gd name="T2" fmla="*/ 42 w 42"/>
                  <a:gd name="T3" fmla="*/ 51 h 76"/>
                  <a:gd name="T4" fmla="*/ 39 w 42"/>
                  <a:gd name="T5" fmla="*/ 56 h 76"/>
                  <a:gd name="T6" fmla="*/ 0 w 42"/>
                  <a:gd name="T7" fmla="*/ 76 h 76"/>
                  <a:gd name="T8" fmla="*/ 0 w 42"/>
                  <a:gd name="T9" fmla="*/ 24 h 76"/>
                  <a:gd name="T10" fmla="*/ 3 w 42"/>
                  <a:gd name="T11" fmla="*/ 20 h 76"/>
                  <a:gd name="T12" fmla="*/ 42 w 42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6">
                    <a:moveTo>
                      <a:pt x="42" y="0"/>
                    </a:move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6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5" y="14"/>
                      <a:pt x="28" y="8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0" name="Data_Center"/>
              <p:cNvSpPr>
                <a:spLocks/>
              </p:cNvSpPr>
              <p:nvPr>
                <p:custDataLst>
                  <p:tags r:id="rId442"/>
                </p:custDataLst>
              </p:nvPr>
            </p:nvSpPr>
            <p:spPr bwMode="auto">
              <a:xfrm>
                <a:off x="323" y="355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3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3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1" name="Data_Center"/>
              <p:cNvSpPr>
                <a:spLocks/>
              </p:cNvSpPr>
              <p:nvPr>
                <p:custDataLst>
                  <p:tags r:id="rId443"/>
                </p:custDataLst>
              </p:nvPr>
            </p:nvSpPr>
            <p:spPr bwMode="auto">
              <a:xfrm>
                <a:off x="323" y="377"/>
                <a:ext cx="16" cy="29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2" name="Data_Center"/>
              <p:cNvSpPr>
                <a:spLocks/>
              </p:cNvSpPr>
              <p:nvPr>
                <p:custDataLst>
                  <p:tags r:id="rId444"/>
                </p:custDataLst>
              </p:nvPr>
            </p:nvSpPr>
            <p:spPr bwMode="auto">
              <a:xfrm>
                <a:off x="250" y="346"/>
                <a:ext cx="16" cy="29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2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3" name="Data_Center"/>
              <p:cNvSpPr>
                <a:spLocks/>
              </p:cNvSpPr>
              <p:nvPr>
                <p:custDataLst>
                  <p:tags r:id="rId445"/>
                </p:custDataLst>
              </p:nvPr>
            </p:nvSpPr>
            <p:spPr bwMode="auto">
              <a:xfrm>
                <a:off x="250" y="32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2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2" y="52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4" name="Data_Center"/>
              <p:cNvSpPr>
                <a:spLocks/>
              </p:cNvSpPr>
              <p:nvPr>
                <p:custDataLst>
                  <p:tags r:id="rId446"/>
                </p:custDataLst>
              </p:nvPr>
            </p:nvSpPr>
            <p:spPr bwMode="auto">
              <a:xfrm>
                <a:off x="360" y="381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4"/>
                      <a:pt x="42" y="51"/>
                    </a:cubicBezTo>
                    <a:cubicBezTo>
                      <a:pt x="42" y="52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5" name="Data_Center"/>
              <p:cNvSpPr>
                <a:spLocks/>
              </p:cNvSpPr>
              <p:nvPr>
                <p:custDataLst>
                  <p:tags r:id="rId447"/>
                </p:custDataLst>
              </p:nvPr>
            </p:nvSpPr>
            <p:spPr bwMode="auto">
              <a:xfrm>
                <a:off x="250" y="43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6" name="Data_Center"/>
              <p:cNvSpPr>
                <a:spLocks/>
              </p:cNvSpPr>
              <p:nvPr>
                <p:custDataLst>
                  <p:tags r:id="rId448"/>
                </p:custDataLst>
              </p:nvPr>
            </p:nvSpPr>
            <p:spPr bwMode="auto">
              <a:xfrm>
                <a:off x="213" y="337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2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0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7" name="Data_Center"/>
              <p:cNvSpPr>
                <a:spLocks/>
              </p:cNvSpPr>
              <p:nvPr>
                <p:custDataLst>
                  <p:tags r:id="rId449"/>
                </p:custDataLst>
              </p:nvPr>
            </p:nvSpPr>
            <p:spPr bwMode="auto">
              <a:xfrm>
                <a:off x="213" y="315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2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8" name="Data_Center"/>
              <p:cNvSpPr>
                <a:spLocks/>
              </p:cNvSpPr>
              <p:nvPr>
                <p:custDataLst>
                  <p:tags r:id="rId450"/>
                </p:custDataLst>
              </p:nvPr>
            </p:nvSpPr>
            <p:spPr bwMode="auto">
              <a:xfrm>
                <a:off x="213" y="427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19 h 75"/>
                  <a:gd name="T4" fmla="*/ 42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19"/>
                    </a:cubicBezTo>
                    <a:cubicBezTo>
                      <a:pt x="41" y="20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89" name="Data_Center"/>
              <p:cNvSpPr>
                <a:spLocks/>
              </p:cNvSpPr>
              <p:nvPr>
                <p:custDataLst>
                  <p:tags r:id="rId451"/>
                </p:custDataLst>
              </p:nvPr>
            </p:nvSpPr>
            <p:spPr bwMode="auto">
              <a:xfrm>
                <a:off x="213" y="360"/>
                <a:ext cx="16" cy="28"/>
              </a:xfrm>
              <a:custGeom>
                <a:avLst/>
                <a:gdLst>
                  <a:gd name="T0" fmla="*/ 1 w 44"/>
                  <a:gd name="T1" fmla="*/ 0 h 75"/>
                  <a:gd name="T2" fmla="*/ 40 w 44"/>
                  <a:gd name="T3" fmla="*/ 19 h 75"/>
                  <a:gd name="T4" fmla="*/ 43 w 44"/>
                  <a:gd name="T5" fmla="*/ 25 h 75"/>
                  <a:gd name="T6" fmla="*/ 44 w 44"/>
                  <a:gd name="T7" fmla="*/ 75 h 75"/>
                  <a:gd name="T8" fmla="*/ 14 w 44"/>
                  <a:gd name="T9" fmla="*/ 60 h 75"/>
                  <a:gd name="T10" fmla="*/ 1 w 44"/>
                  <a:gd name="T11" fmla="*/ 39 h 75"/>
                  <a:gd name="T12" fmla="*/ 1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1" y="0"/>
                    </a:moveTo>
                    <a:cubicBezTo>
                      <a:pt x="15" y="7"/>
                      <a:pt x="28" y="13"/>
                      <a:pt x="40" y="19"/>
                    </a:cubicBezTo>
                    <a:cubicBezTo>
                      <a:pt x="42" y="20"/>
                      <a:pt x="43" y="23"/>
                      <a:pt x="43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33" y="70"/>
                      <a:pt x="24" y="64"/>
                      <a:pt x="14" y="60"/>
                    </a:cubicBezTo>
                    <a:cubicBezTo>
                      <a:pt x="3" y="57"/>
                      <a:pt x="0" y="50"/>
                      <a:pt x="1" y="39"/>
                    </a:cubicBezTo>
                    <a:cubicBezTo>
                      <a:pt x="2" y="27"/>
                      <a:pt x="1" y="14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0" name="Data_Center"/>
              <p:cNvSpPr>
                <a:spLocks/>
              </p:cNvSpPr>
              <p:nvPr>
                <p:custDataLst>
                  <p:tags r:id="rId452"/>
                </p:custDataLst>
              </p:nvPr>
            </p:nvSpPr>
            <p:spPr bwMode="auto">
              <a:xfrm>
                <a:off x="323" y="332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1 w 43"/>
                  <a:gd name="T5" fmla="*/ 56 h 76"/>
                  <a:gd name="T6" fmla="*/ 1 w 43"/>
                  <a:gd name="T7" fmla="*/ 76 h 76"/>
                  <a:gd name="T8" fmla="*/ 1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1" y="76"/>
                    </a:cubicBez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1" name="Data_Center"/>
              <p:cNvSpPr>
                <a:spLocks/>
              </p:cNvSpPr>
              <p:nvPr>
                <p:custDataLst>
                  <p:tags r:id="rId453"/>
                </p:custDataLst>
              </p:nvPr>
            </p:nvSpPr>
            <p:spPr bwMode="auto">
              <a:xfrm>
                <a:off x="250" y="36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2" name="Data_Center"/>
              <p:cNvSpPr>
                <a:spLocks/>
              </p:cNvSpPr>
              <p:nvPr>
                <p:custDataLst>
                  <p:tags r:id="rId454"/>
                </p:custDataLst>
              </p:nvPr>
            </p:nvSpPr>
            <p:spPr bwMode="auto">
              <a:xfrm>
                <a:off x="85" y="182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1 w 43"/>
                  <a:gd name="T5" fmla="*/ 50 h 76"/>
                  <a:gd name="T6" fmla="*/ 0 w 43"/>
                  <a:gd name="T7" fmla="*/ 0 h 76"/>
                  <a:gd name="T8" fmla="*/ 41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3" name="Data_Center"/>
              <p:cNvSpPr>
                <a:spLocks/>
              </p:cNvSpPr>
              <p:nvPr>
                <p:custDataLst>
                  <p:tags r:id="rId455"/>
                </p:custDataLst>
              </p:nvPr>
            </p:nvSpPr>
            <p:spPr bwMode="auto">
              <a:xfrm>
                <a:off x="85" y="227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1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4" name="Data_Center"/>
              <p:cNvSpPr>
                <a:spLocks/>
              </p:cNvSpPr>
              <p:nvPr>
                <p:custDataLst>
                  <p:tags r:id="rId456"/>
                </p:custDataLst>
              </p:nvPr>
            </p:nvSpPr>
            <p:spPr bwMode="auto">
              <a:xfrm>
                <a:off x="360" y="336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9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5" name="Data_Center"/>
              <p:cNvSpPr>
                <a:spLocks/>
              </p:cNvSpPr>
              <p:nvPr>
                <p:custDataLst>
                  <p:tags r:id="rId457"/>
                </p:custDataLst>
              </p:nvPr>
            </p:nvSpPr>
            <p:spPr bwMode="auto">
              <a:xfrm>
                <a:off x="213" y="382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2 w 43"/>
                  <a:gd name="T5" fmla="*/ 24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2" y="23"/>
                      <a:pt x="42" y="24"/>
                    </a:cubicBezTo>
                    <a:cubicBezTo>
                      <a:pt x="43" y="40"/>
                      <a:pt x="43" y="57"/>
                      <a:pt x="43" y="75"/>
                    </a:cubicBezTo>
                    <a:cubicBezTo>
                      <a:pt x="28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6" name="Data_Center"/>
              <p:cNvSpPr>
                <a:spLocks/>
              </p:cNvSpPr>
              <p:nvPr>
                <p:custDataLst>
                  <p:tags r:id="rId458"/>
                </p:custDataLst>
              </p:nvPr>
            </p:nvSpPr>
            <p:spPr bwMode="auto">
              <a:xfrm>
                <a:off x="360" y="314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0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7" name="Data_Center"/>
              <p:cNvSpPr>
                <a:spLocks/>
              </p:cNvSpPr>
              <p:nvPr>
                <p:custDataLst>
                  <p:tags r:id="rId459"/>
                </p:custDataLst>
              </p:nvPr>
            </p:nvSpPr>
            <p:spPr bwMode="auto">
              <a:xfrm>
                <a:off x="323" y="310"/>
                <a:ext cx="16" cy="28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39 w 43"/>
                  <a:gd name="T11" fmla="*/ 57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0" y="56"/>
                      <a:pt x="39" y="57"/>
                    </a:cubicBezTo>
                    <a:cubicBezTo>
                      <a:pt x="27" y="63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8" name="Data_Center"/>
              <p:cNvSpPr>
                <a:spLocks/>
              </p:cNvSpPr>
              <p:nvPr>
                <p:custDataLst>
                  <p:tags r:id="rId460"/>
                </p:custDataLst>
              </p:nvPr>
            </p:nvSpPr>
            <p:spPr bwMode="auto">
              <a:xfrm>
                <a:off x="250" y="39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4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3"/>
                      <a:pt x="14" y="69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99" name="Data_Center"/>
              <p:cNvSpPr>
                <a:spLocks/>
              </p:cNvSpPr>
              <p:nvPr>
                <p:custDataLst>
                  <p:tags r:id="rId461"/>
                </p:custDataLst>
              </p:nvPr>
            </p:nvSpPr>
            <p:spPr bwMode="auto">
              <a:xfrm>
                <a:off x="323" y="399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1" y="75"/>
                    </a:cubicBezTo>
                    <a:cubicBezTo>
                      <a:pt x="1" y="57"/>
                      <a:pt x="0" y="41"/>
                      <a:pt x="1" y="25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0" name="Data_Center"/>
              <p:cNvSpPr>
                <a:spLocks/>
              </p:cNvSpPr>
              <p:nvPr>
                <p:custDataLst>
                  <p:tags r:id="rId462"/>
                </p:custDataLst>
              </p:nvPr>
            </p:nvSpPr>
            <p:spPr bwMode="auto">
              <a:xfrm>
                <a:off x="213" y="404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2 w 43"/>
                  <a:gd name="T5" fmla="*/ 26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1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1" name="Data_Center"/>
              <p:cNvSpPr>
                <a:spLocks/>
              </p:cNvSpPr>
              <p:nvPr>
                <p:custDataLst>
                  <p:tags r:id="rId463"/>
                </p:custDataLst>
              </p:nvPr>
            </p:nvSpPr>
            <p:spPr bwMode="auto">
              <a:xfrm>
                <a:off x="360" y="359"/>
                <a:ext cx="16" cy="28"/>
              </a:xfrm>
              <a:custGeom>
                <a:avLst/>
                <a:gdLst>
                  <a:gd name="T0" fmla="*/ 42 w 42"/>
                  <a:gd name="T1" fmla="*/ 0 h 75"/>
                  <a:gd name="T2" fmla="*/ 42 w 42"/>
                  <a:gd name="T3" fmla="*/ 49 h 75"/>
                  <a:gd name="T4" fmla="*/ 38 w 42"/>
                  <a:gd name="T5" fmla="*/ 55 h 75"/>
                  <a:gd name="T6" fmla="*/ 0 w 42"/>
                  <a:gd name="T7" fmla="*/ 75 h 75"/>
                  <a:gd name="T8" fmla="*/ 0 w 42"/>
                  <a:gd name="T9" fmla="*/ 23 h 75"/>
                  <a:gd name="T10" fmla="*/ 3 w 42"/>
                  <a:gd name="T11" fmla="*/ 19 h 75"/>
                  <a:gd name="T12" fmla="*/ 42 w 42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42" y="0"/>
                    </a:moveTo>
                    <a:cubicBezTo>
                      <a:pt x="42" y="17"/>
                      <a:pt x="42" y="33"/>
                      <a:pt x="42" y="49"/>
                    </a:cubicBezTo>
                    <a:cubicBezTo>
                      <a:pt x="42" y="52"/>
                      <a:pt x="40" y="55"/>
                      <a:pt x="38" y="55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15" y="13"/>
                      <a:pt x="28" y="7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2" name="Data_Center"/>
              <p:cNvSpPr>
                <a:spLocks/>
              </p:cNvSpPr>
              <p:nvPr>
                <p:custDataLst>
                  <p:tags r:id="rId464"/>
                </p:custDataLst>
              </p:nvPr>
            </p:nvSpPr>
            <p:spPr bwMode="auto">
              <a:xfrm>
                <a:off x="250" y="414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4"/>
                    </a:cubicBezTo>
                    <a:cubicBezTo>
                      <a:pt x="0" y="22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3" name="Data_Center"/>
              <p:cNvSpPr>
                <a:spLocks/>
              </p:cNvSpPr>
              <p:nvPr>
                <p:custDataLst>
                  <p:tags r:id="rId465"/>
                </p:custDataLst>
              </p:nvPr>
            </p:nvSpPr>
            <p:spPr bwMode="auto">
              <a:xfrm>
                <a:off x="85" y="205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1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4" name="Data_Center"/>
              <p:cNvSpPr>
                <a:spLocks/>
              </p:cNvSpPr>
              <p:nvPr>
                <p:custDataLst>
                  <p:tags r:id="rId466"/>
                </p:custDataLst>
              </p:nvPr>
            </p:nvSpPr>
            <p:spPr bwMode="auto">
              <a:xfrm>
                <a:off x="323" y="287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1 w 43"/>
                  <a:gd name="T7" fmla="*/ 75 h 75"/>
                  <a:gd name="T8" fmla="*/ 1 w 43"/>
                  <a:gd name="T9" fmla="*/ 24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4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5" name="Data_Center"/>
              <p:cNvSpPr>
                <a:spLocks/>
              </p:cNvSpPr>
              <p:nvPr>
                <p:custDataLst>
                  <p:tags r:id="rId467"/>
                </p:custDataLst>
              </p:nvPr>
            </p:nvSpPr>
            <p:spPr bwMode="auto">
              <a:xfrm>
                <a:off x="158" y="172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7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1 h 43"/>
                  <a:gd name="T10" fmla="*/ 49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6" name="Data_Center"/>
              <p:cNvSpPr>
                <a:spLocks/>
              </p:cNvSpPr>
              <p:nvPr>
                <p:custDataLst>
                  <p:tags r:id="rId468"/>
                </p:custDataLst>
              </p:nvPr>
            </p:nvSpPr>
            <p:spPr bwMode="auto">
              <a:xfrm>
                <a:off x="140" y="16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1 h 44"/>
                  <a:gd name="T4" fmla="*/ 47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1" y="1"/>
                    </a:cubicBezTo>
                    <a:cubicBezTo>
                      <a:pt x="43" y="1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7" name="Data_Center"/>
              <p:cNvSpPr>
                <a:spLocks/>
              </p:cNvSpPr>
              <p:nvPr>
                <p:custDataLst>
                  <p:tags r:id="rId469"/>
                </p:custDataLst>
              </p:nvPr>
            </p:nvSpPr>
            <p:spPr bwMode="auto">
              <a:xfrm>
                <a:off x="378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8" name="Data_Center"/>
              <p:cNvSpPr>
                <a:spLocks/>
              </p:cNvSpPr>
              <p:nvPr>
                <p:custDataLst>
                  <p:tags r:id="rId470"/>
                </p:custDataLst>
              </p:nvPr>
            </p:nvSpPr>
            <p:spPr bwMode="auto">
              <a:xfrm>
                <a:off x="214" y="107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8 w 89"/>
                  <a:gd name="T9" fmla="*/ 42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5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09" name="Data_Center"/>
              <p:cNvSpPr>
                <a:spLocks/>
              </p:cNvSpPr>
              <p:nvPr>
                <p:custDataLst>
                  <p:tags r:id="rId471"/>
                </p:custDataLst>
              </p:nvPr>
            </p:nvSpPr>
            <p:spPr bwMode="auto">
              <a:xfrm>
                <a:off x="232" y="246"/>
                <a:ext cx="33" cy="16"/>
              </a:xfrm>
              <a:custGeom>
                <a:avLst/>
                <a:gdLst>
                  <a:gd name="T0" fmla="*/ 0 w 90"/>
                  <a:gd name="T1" fmla="*/ 22 h 43"/>
                  <a:gd name="T2" fmla="*/ 43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3 h 43"/>
                  <a:gd name="T10" fmla="*/ 42 w 90"/>
                  <a:gd name="T11" fmla="*/ 43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9" y="7"/>
                      <a:pt x="43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0" name="Data_Center"/>
              <p:cNvSpPr>
                <a:spLocks/>
              </p:cNvSpPr>
              <p:nvPr>
                <p:custDataLst>
                  <p:tags r:id="rId472"/>
                </p:custDataLst>
              </p:nvPr>
            </p:nvSpPr>
            <p:spPr bwMode="auto">
              <a:xfrm>
                <a:off x="121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0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7" y="0"/>
                      <a:pt x="48" y="0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1" name="Data_Center"/>
              <p:cNvSpPr>
                <a:spLocks/>
              </p:cNvSpPr>
              <p:nvPr>
                <p:custDataLst>
                  <p:tags r:id="rId473"/>
                </p:custDataLst>
              </p:nvPr>
            </p:nvSpPr>
            <p:spPr bwMode="auto">
              <a:xfrm>
                <a:off x="195" y="22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2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5"/>
                      <a:pt x="28" y="8"/>
                      <a:pt x="42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2" name="Data_Center"/>
              <p:cNvSpPr>
                <a:spLocks/>
              </p:cNvSpPr>
              <p:nvPr>
                <p:custDataLst>
                  <p:tags r:id="rId474"/>
                </p:custDataLst>
              </p:nvPr>
            </p:nvSpPr>
            <p:spPr bwMode="auto">
              <a:xfrm>
                <a:off x="141" y="144"/>
                <a:ext cx="34" cy="16"/>
              </a:xfrm>
              <a:custGeom>
                <a:avLst/>
                <a:gdLst>
                  <a:gd name="T0" fmla="*/ 0 w 89"/>
                  <a:gd name="T1" fmla="*/ 21 h 44"/>
                  <a:gd name="T2" fmla="*/ 41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0 w 89"/>
                  <a:gd name="T11" fmla="*/ 42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4" y="44"/>
                      <a:pt x="42" y="43"/>
                      <a:pt x="40" y="42"/>
                    </a:cubicBezTo>
                    <a:cubicBezTo>
                      <a:pt x="27" y="36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3" name="Data_Center"/>
              <p:cNvSpPr>
                <a:spLocks/>
              </p:cNvSpPr>
              <p:nvPr>
                <p:custDataLst>
                  <p:tags r:id="rId475"/>
                </p:custDataLst>
              </p:nvPr>
            </p:nvSpPr>
            <p:spPr bwMode="auto">
              <a:xfrm>
                <a:off x="360" y="163"/>
                <a:ext cx="33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6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4" name="Data_Center"/>
              <p:cNvSpPr>
                <a:spLocks/>
              </p:cNvSpPr>
              <p:nvPr>
                <p:custDataLst>
                  <p:tags r:id="rId476"/>
                </p:custDataLst>
              </p:nvPr>
            </p:nvSpPr>
            <p:spPr bwMode="auto">
              <a:xfrm>
                <a:off x="251" y="125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2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7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5" name="Data_Center"/>
              <p:cNvSpPr>
                <a:spLocks/>
              </p:cNvSpPr>
              <p:nvPr>
                <p:custDataLst>
                  <p:tags r:id="rId477"/>
                </p:custDataLst>
              </p:nvPr>
            </p:nvSpPr>
            <p:spPr bwMode="auto">
              <a:xfrm>
                <a:off x="286" y="181"/>
                <a:ext cx="34" cy="17"/>
              </a:xfrm>
              <a:custGeom>
                <a:avLst/>
                <a:gdLst>
                  <a:gd name="T0" fmla="*/ 90 w 90"/>
                  <a:gd name="T1" fmla="*/ 22 h 44"/>
                  <a:gd name="T2" fmla="*/ 49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3 w 90"/>
                  <a:gd name="T9" fmla="*/ 1 h 44"/>
                  <a:gd name="T10" fmla="*/ 48 w 90"/>
                  <a:gd name="T11" fmla="*/ 2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6"/>
                      <a:pt x="49" y="43"/>
                    </a:cubicBezTo>
                    <a:cubicBezTo>
                      <a:pt x="47" y="44"/>
                      <a:pt x="44" y="44"/>
                      <a:pt x="42" y="43"/>
                    </a:cubicBezTo>
                    <a:cubicBezTo>
                      <a:pt x="28" y="37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3" y="1"/>
                    </a:cubicBezTo>
                    <a:cubicBezTo>
                      <a:pt x="45" y="0"/>
                      <a:pt x="47" y="1"/>
                      <a:pt x="48" y="2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6" name="Data_Center"/>
              <p:cNvSpPr>
                <a:spLocks/>
              </p:cNvSpPr>
              <p:nvPr>
                <p:custDataLst>
                  <p:tags r:id="rId478"/>
                </p:custDataLst>
              </p:nvPr>
            </p:nvSpPr>
            <p:spPr bwMode="auto">
              <a:xfrm>
                <a:off x="176" y="21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3" y="44"/>
                      <a:pt x="41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5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7" name="Data_Center"/>
              <p:cNvSpPr>
                <a:spLocks/>
              </p:cNvSpPr>
              <p:nvPr>
                <p:custDataLst>
                  <p:tags r:id="rId479"/>
                </p:custDataLst>
              </p:nvPr>
            </p:nvSpPr>
            <p:spPr bwMode="auto">
              <a:xfrm>
                <a:off x="178" y="162"/>
                <a:ext cx="33" cy="17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0 h 43"/>
                  <a:gd name="T10" fmla="*/ 47 w 89"/>
                  <a:gd name="T11" fmla="*/ 0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2" y="0"/>
                    </a:cubicBezTo>
                    <a:cubicBezTo>
                      <a:pt x="44" y="0"/>
                      <a:pt x="46" y="0"/>
                      <a:pt x="47" y="0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8" name="Data_Center"/>
              <p:cNvSpPr>
                <a:spLocks/>
              </p:cNvSpPr>
              <p:nvPr>
                <p:custDataLst>
                  <p:tags r:id="rId480"/>
                </p:custDataLst>
              </p:nvPr>
            </p:nvSpPr>
            <p:spPr bwMode="auto">
              <a:xfrm>
                <a:off x="159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7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1 w 90"/>
                  <a:gd name="T9" fmla="*/ 1 h 43"/>
                  <a:gd name="T10" fmla="*/ 49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4" y="28"/>
                      <a:pt x="61" y="35"/>
                      <a:pt x="47" y="42"/>
                    </a:cubicBezTo>
                    <a:cubicBezTo>
                      <a:pt x="46" y="43"/>
                      <a:pt x="44" y="43"/>
                      <a:pt x="43" y="42"/>
                    </a:cubicBezTo>
                    <a:cubicBezTo>
                      <a:pt x="29" y="35"/>
                      <a:pt x="15" y="28"/>
                      <a:pt x="0" y="21"/>
                    </a:cubicBezTo>
                    <a:cubicBezTo>
                      <a:pt x="15" y="14"/>
                      <a:pt x="28" y="7"/>
                      <a:pt x="41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9" name="Data_Center"/>
              <p:cNvSpPr>
                <a:spLocks/>
              </p:cNvSpPr>
              <p:nvPr>
                <p:custDataLst>
                  <p:tags r:id="rId481"/>
                </p:custDataLst>
              </p:nvPr>
            </p:nvSpPr>
            <p:spPr bwMode="auto">
              <a:xfrm>
                <a:off x="232" y="116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3 w 90"/>
                  <a:gd name="T3" fmla="*/ 1 h 44"/>
                  <a:gd name="T4" fmla="*/ 48 w 90"/>
                  <a:gd name="T5" fmla="*/ 1 h 44"/>
                  <a:gd name="T6" fmla="*/ 90 w 90"/>
                  <a:gd name="T7" fmla="*/ 21 h 44"/>
                  <a:gd name="T8" fmla="*/ 48 w 90"/>
                  <a:gd name="T9" fmla="*/ 43 h 44"/>
                  <a:gd name="T10" fmla="*/ 41 w 90"/>
                  <a:gd name="T11" fmla="*/ 42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2" y="7"/>
                      <a:pt x="75" y="14"/>
                      <a:pt x="90" y="21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0" name="Data_Center"/>
              <p:cNvSpPr>
                <a:spLocks/>
              </p:cNvSpPr>
              <p:nvPr>
                <p:custDataLst>
                  <p:tags r:id="rId482"/>
                </p:custDataLst>
              </p:nvPr>
            </p:nvSpPr>
            <p:spPr bwMode="auto">
              <a:xfrm>
                <a:off x="213" y="236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1" name="Data_Center"/>
              <p:cNvSpPr>
                <a:spLocks/>
              </p:cNvSpPr>
              <p:nvPr>
                <p:custDataLst>
                  <p:tags r:id="rId483"/>
                </p:custDataLst>
              </p:nvPr>
            </p:nvSpPr>
            <p:spPr bwMode="auto">
              <a:xfrm>
                <a:off x="158" y="208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3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9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3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2" name="Data_Center"/>
              <p:cNvSpPr>
                <a:spLocks/>
              </p:cNvSpPr>
              <p:nvPr>
                <p:custDataLst>
                  <p:tags r:id="rId484"/>
                </p:custDataLst>
              </p:nvPr>
            </p:nvSpPr>
            <p:spPr bwMode="auto">
              <a:xfrm>
                <a:off x="323" y="163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9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3 w 89"/>
                  <a:gd name="T9" fmla="*/ 0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3" name="Data_Center"/>
              <p:cNvSpPr>
                <a:spLocks/>
              </p:cNvSpPr>
              <p:nvPr>
                <p:custDataLst>
                  <p:tags r:id="rId485"/>
                </p:custDataLst>
              </p:nvPr>
            </p:nvSpPr>
            <p:spPr bwMode="auto">
              <a:xfrm>
                <a:off x="305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3 w 89"/>
                  <a:gd name="T3" fmla="*/ 1 h 44"/>
                  <a:gd name="T4" fmla="*/ 49 w 89"/>
                  <a:gd name="T5" fmla="*/ 2 h 44"/>
                  <a:gd name="T6" fmla="*/ 89 w 89"/>
                  <a:gd name="T7" fmla="*/ 22 h 44"/>
                  <a:gd name="T8" fmla="*/ 60 w 89"/>
                  <a:gd name="T9" fmla="*/ 37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5" y="0"/>
                      <a:pt x="48" y="1"/>
                      <a:pt x="49" y="2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69" y="31"/>
                      <a:pt x="60" y="37"/>
                    </a:cubicBezTo>
                    <a:cubicBezTo>
                      <a:pt x="50" y="44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4" name="Data_Center"/>
              <p:cNvSpPr>
                <a:spLocks/>
              </p:cNvSpPr>
              <p:nvPr>
                <p:custDataLst>
                  <p:tags r:id="rId486"/>
                </p:custDataLst>
              </p:nvPr>
            </p:nvSpPr>
            <p:spPr bwMode="auto">
              <a:xfrm>
                <a:off x="121" y="190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2 h 44"/>
                  <a:gd name="T4" fmla="*/ 49 w 89"/>
                  <a:gd name="T5" fmla="*/ 1 h 44"/>
                  <a:gd name="T6" fmla="*/ 89 w 89"/>
                  <a:gd name="T7" fmla="*/ 22 h 44"/>
                  <a:gd name="T8" fmla="*/ 61 w 89"/>
                  <a:gd name="T9" fmla="*/ 36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5"/>
                      <a:pt x="28" y="8"/>
                      <a:pt x="41" y="2"/>
                    </a:cubicBezTo>
                    <a:cubicBezTo>
                      <a:pt x="43" y="1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70" y="31"/>
                      <a:pt x="61" y="36"/>
                    </a:cubicBezTo>
                    <a:cubicBezTo>
                      <a:pt x="50" y="43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5" name="Data_Center"/>
              <p:cNvSpPr>
                <a:spLocks/>
              </p:cNvSpPr>
              <p:nvPr>
                <p:custDataLst>
                  <p:tags r:id="rId487"/>
                </p:custDataLst>
              </p:nvPr>
            </p:nvSpPr>
            <p:spPr bwMode="auto">
              <a:xfrm>
                <a:off x="250" y="236"/>
                <a:ext cx="33" cy="17"/>
              </a:xfrm>
              <a:custGeom>
                <a:avLst/>
                <a:gdLst>
                  <a:gd name="T0" fmla="*/ 0 w 89"/>
                  <a:gd name="T1" fmla="*/ 21 h 43"/>
                  <a:gd name="T2" fmla="*/ 43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5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6" name="Data_Center"/>
              <p:cNvSpPr>
                <a:spLocks/>
              </p:cNvSpPr>
              <p:nvPr>
                <p:custDataLst>
                  <p:tags r:id="rId488"/>
                </p:custDataLst>
              </p:nvPr>
            </p:nvSpPr>
            <p:spPr bwMode="auto">
              <a:xfrm>
                <a:off x="270" y="135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0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7" y="7"/>
                      <a:pt x="40" y="1"/>
                    </a:cubicBezTo>
                    <a:cubicBezTo>
                      <a:pt x="42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7" name="Data_Center"/>
              <p:cNvSpPr>
                <a:spLocks/>
              </p:cNvSpPr>
              <p:nvPr>
                <p:custDataLst>
                  <p:tags r:id="rId489"/>
                </p:custDataLst>
              </p:nvPr>
            </p:nvSpPr>
            <p:spPr bwMode="auto">
              <a:xfrm>
                <a:off x="268" y="191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0 w 89"/>
                  <a:gd name="T3" fmla="*/ 2 h 44"/>
                  <a:gd name="T4" fmla="*/ 49 w 89"/>
                  <a:gd name="T5" fmla="*/ 2 h 44"/>
                  <a:gd name="T6" fmla="*/ 89 w 89"/>
                  <a:gd name="T7" fmla="*/ 22 h 44"/>
                  <a:gd name="T8" fmla="*/ 58 w 89"/>
                  <a:gd name="T9" fmla="*/ 38 h 44"/>
                  <a:gd name="T10" fmla="*/ 31 w 89"/>
                  <a:gd name="T11" fmla="*/ 38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4" y="14"/>
                      <a:pt x="27" y="8"/>
                      <a:pt x="40" y="2"/>
                    </a:cubicBezTo>
                    <a:cubicBezTo>
                      <a:pt x="43" y="0"/>
                      <a:pt x="46" y="1"/>
                      <a:pt x="49" y="2"/>
                    </a:cubicBezTo>
                    <a:cubicBezTo>
                      <a:pt x="62" y="8"/>
                      <a:pt x="74" y="14"/>
                      <a:pt x="89" y="22"/>
                    </a:cubicBezTo>
                    <a:cubicBezTo>
                      <a:pt x="78" y="27"/>
                      <a:pt x="68" y="32"/>
                      <a:pt x="58" y="38"/>
                    </a:cubicBezTo>
                    <a:cubicBezTo>
                      <a:pt x="49" y="43"/>
                      <a:pt x="41" y="44"/>
                      <a:pt x="31" y="38"/>
                    </a:cubicBezTo>
                    <a:cubicBezTo>
                      <a:pt x="22" y="32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8" name="Data_Center"/>
              <p:cNvSpPr>
                <a:spLocks/>
              </p:cNvSpPr>
              <p:nvPr>
                <p:custDataLst>
                  <p:tags r:id="rId490"/>
                </p:custDataLst>
              </p:nvPr>
            </p:nvSpPr>
            <p:spPr bwMode="auto">
              <a:xfrm>
                <a:off x="140" y="199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2 w 89"/>
                  <a:gd name="T11" fmla="*/ 43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9" name="Data_Center"/>
              <p:cNvSpPr>
                <a:spLocks/>
              </p:cNvSpPr>
              <p:nvPr>
                <p:custDataLst>
                  <p:tags r:id="rId491"/>
                </p:custDataLst>
              </p:nvPr>
            </p:nvSpPr>
            <p:spPr bwMode="auto">
              <a:xfrm>
                <a:off x="250" y="200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0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0"/>
                    </a:cubicBezTo>
                    <a:cubicBezTo>
                      <a:pt x="61" y="7"/>
                      <a:pt x="74" y="13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5"/>
                      <a:pt x="15" y="28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0" name="Data_Center"/>
              <p:cNvSpPr>
                <a:spLocks/>
              </p:cNvSpPr>
              <p:nvPr>
                <p:custDataLst>
                  <p:tags r:id="rId492"/>
                </p:custDataLst>
              </p:nvPr>
            </p:nvSpPr>
            <p:spPr bwMode="auto">
              <a:xfrm>
                <a:off x="213" y="218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2 h 44"/>
                  <a:gd name="T4" fmla="*/ 42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4" y="44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4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1" name="Data_Center"/>
              <p:cNvSpPr>
                <a:spLocks/>
              </p:cNvSpPr>
              <p:nvPr>
                <p:custDataLst>
                  <p:tags r:id="rId493"/>
                </p:custDataLst>
              </p:nvPr>
            </p:nvSpPr>
            <p:spPr bwMode="auto">
              <a:xfrm>
                <a:off x="178" y="125"/>
                <a:ext cx="33" cy="17"/>
              </a:xfrm>
              <a:custGeom>
                <a:avLst/>
                <a:gdLst>
                  <a:gd name="T0" fmla="*/ 89 w 89"/>
                  <a:gd name="T1" fmla="*/ 22 h 43"/>
                  <a:gd name="T2" fmla="*/ 47 w 89"/>
                  <a:gd name="T3" fmla="*/ 43 h 43"/>
                  <a:gd name="T4" fmla="*/ 42 w 89"/>
                  <a:gd name="T5" fmla="*/ 43 h 43"/>
                  <a:gd name="T6" fmla="*/ 0 w 89"/>
                  <a:gd name="T7" fmla="*/ 22 h 43"/>
                  <a:gd name="T8" fmla="*/ 42 w 89"/>
                  <a:gd name="T9" fmla="*/ 1 h 43"/>
                  <a:gd name="T10" fmla="*/ 47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5" y="0"/>
                      <a:pt x="47" y="1"/>
                    </a:cubicBezTo>
                    <a:cubicBezTo>
                      <a:pt x="60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2" name="Data_Center"/>
              <p:cNvSpPr>
                <a:spLocks/>
              </p:cNvSpPr>
              <p:nvPr>
                <p:custDataLst>
                  <p:tags r:id="rId494"/>
                </p:custDataLst>
              </p:nvPr>
            </p:nvSpPr>
            <p:spPr bwMode="auto">
              <a:xfrm>
                <a:off x="268" y="227"/>
                <a:ext cx="34" cy="16"/>
              </a:xfrm>
              <a:custGeom>
                <a:avLst/>
                <a:gdLst>
                  <a:gd name="T0" fmla="*/ 90 w 90"/>
                  <a:gd name="T1" fmla="*/ 22 h 43"/>
                  <a:gd name="T2" fmla="*/ 49 w 90"/>
                  <a:gd name="T3" fmla="*/ 42 h 43"/>
                  <a:gd name="T4" fmla="*/ 41 w 90"/>
                  <a:gd name="T5" fmla="*/ 42 h 43"/>
                  <a:gd name="T6" fmla="*/ 0 w 90"/>
                  <a:gd name="T7" fmla="*/ 22 h 43"/>
                  <a:gd name="T8" fmla="*/ 44 w 90"/>
                  <a:gd name="T9" fmla="*/ 1 h 43"/>
                  <a:gd name="T10" fmla="*/ 48 w 90"/>
                  <a:gd name="T11" fmla="*/ 1 h 43"/>
                  <a:gd name="T12" fmla="*/ 9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2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6" y="14"/>
                      <a:pt x="30" y="7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3" name="Data_Center"/>
              <p:cNvSpPr>
                <a:spLocks/>
              </p:cNvSpPr>
              <p:nvPr>
                <p:custDataLst>
                  <p:tags r:id="rId495"/>
                </p:custDataLst>
              </p:nvPr>
            </p:nvSpPr>
            <p:spPr bwMode="auto">
              <a:xfrm>
                <a:off x="288" y="16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3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5"/>
                      <a:pt x="49" y="42"/>
                    </a:cubicBezTo>
                    <a:cubicBezTo>
                      <a:pt x="47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4" name="Data_Center"/>
              <p:cNvSpPr>
                <a:spLocks/>
              </p:cNvSpPr>
              <p:nvPr>
                <p:custDataLst>
                  <p:tags r:id="rId496"/>
                </p:custDataLst>
              </p:nvPr>
            </p:nvSpPr>
            <p:spPr bwMode="auto">
              <a:xfrm>
                <a:off x="269" y="116"/>
                <a:ext cx="34" cy="17"/>
              </a:xfrm>
              <a:custGeom>
                <a:avLst/>
                <a:gdLst>
                  <a:gd name="T0" fmla="*/ 89 w 89"/>
                  <a:gd name="T1" fmla="*/ 22 h 43"/>
                  <a:gd name="T2" fmla="*/ 48 w 89"/>
                  <a:gd name="T3" fmla="*/ 42 h 43"/>
                  <a:gd name="T4" fmla="*/ 41 w 89"/>
                  <a:gd name="T5" fmla="*/ 42 h 43"/>
                  <a:gd name="T6" fmla="*/ 0 w 89"/>
                  <a:gd name="T7" fmla="*/ 22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2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4" y="29"/>
                      <a:pt x="0" y="22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5" name="Data_Center"/>
              <p:cNvSpPr>
                <a:spLocks/>
              </p:cNvSpPr>
              <p:nvPr>
                <p:custDataLst>
                  <p:tags r:id="rId497"/>
                </p:custDataLst>
              </p:nvPr>
            </p:nvSpPr>
            <p:spPr bwMode="auto">
              <a:xfrm>
                <a:off x="196" y="116"/>
                <a:ext cx="34" cy="17"/>
              </a:xfrm>
              <a:custGeom>
                <a:avLst/>
                <a:gdLst>
                  <a:gd name="T0" fmla="*/ 0 w 90"/>
                  <a:gd name="T1" fmla="*/ 22 h 43"/>
                  <a:gd name="T2" fmla="*/ 42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2 h 43"/>
                  <a:gd name="T10" fmla="*/ 41 w 90"/>
                  <a:gd name="T11" fmla="*/ 42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6" name="Data_Center"/>
              <p:cNvSpPr>
                <a:spLocks/>
              </p:cNvSpPr>
              <p:nvPr>
                <p:custDataLst>
                  <p:tags r:id="rId498"/>
                </p:custDataLst>
              </p:nvPr>
            </p:nvSpPr>
            <p:spPr bwMode="auto">
              <a:xfrm>
                <a:off x="305" y="209"/>
                <a:ext cx="33" cy="16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3 h 43"/>
                  <a:gd name="T6" fmla="*/ 0 w 89"/>
                  <a:gd name="T7" fmla="*/ 21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7" name="Data_Center"/>
              <p:cNvSpPr>
                <a:spLocks/>
              </p:cNvSpPr>
              <p:nvPr>
                <p:custDataLst>
                  <p:tags r:id="rId499"/>
                </p:custDataLst>
              </p:nvPr>
            </p:nvSpPr>
            <p:spPr bwMode="auto">
              <a:xfrm>
                <a:off x="286" y="218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2 w 90"/>
                  <a:gd name="T3" fmla="*/ 1 h 44"/>
                  <a:gd name="T4" fmla="*/ 48 w 90"/>
                  <a:gd name="T5" fmla="*/ 1 h 44"/>
                  <a:gd name="T6" fmla="*/ 90 w 90"/>
                  <a:gd name="T7" fmla="*/ 22 h 44"/>
                  <a:gd name="T8" fmla="*/ 47 w 90"/>
                  <a:gd name="T9" fmla="*/ 43 h 44"/>
                  <a:gd name="T10" fmla="*/ 42 w 90"/>
                  <a:gd name="T11" fmla="*/ 43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2" y="8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7" y="43"/>
                    </a:cubicBezTo>
                    <a:cubicBezTo>
                      <a:pt x="46" y="44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8" name="Data_Center"/>
              <p:cNvSpPr>
                <a:spLocks/>
              </p:cNvSpPr>
              <p:nvPr>
                <p:custDataLst>
                  <p:tags r:id="rId500"/>
                </p:custDataLst>
              </p:nvPr>
            </p:nvSpPr>
            <p:spPr bwMode="auto">
              <a:xfrm>
                <a:off x="323" y="200"/>
                <a:ext cx="34" cy="16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2 h 43"/>
                  <a:gd name="T10" fmla="*/ 43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0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2"/>
                    </a:cubicBezTo>
                    <a:cubicBezTo>
                      <a:pt x="45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39" name="Data_Center"/>
              <p:cNvSpPr>
                <a:spLocks/>
              </p:cNvSpPr>
              <p:nvPr>
                <p:custDataLst>
                  <p:tags r:id="rId501"/>
                </p:custDataLst>
              </p:nvPr>
            </p:nvSpPr>
            <p:spPr bwMode="auto">
              <a:xfrm>
                <a:off x="342" y="191"/>
                <a:ext cx="33" cy="16"/>
              </a:xfrm>
              <a:custGeom>
                <a:avLst/>
                <a:gdLst>
                  <a:gd name="T0" fmla="*/ 0 w 89"/>
                  <a:gd name="T1" fmla="*/ 21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3 w 89"/>
                  <a:gd name="T11" fmla="*/ 43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4"/>
                      <a:pt x="44" y="43"/>
                      <a:pt x="43" y="43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40" name="Data_Center"/>
              <p:cNvSpPr>
                <a:spLocks/>
              </p:cNvSpPr>
              <p:nvPr>
                <p:custDataLst>
                  <p:tags r:id="rId502"/>
                </p:custDataLst>
              </p:nvPr>
            </p:nvSpPr>
            <p:spPr bwMode="auto">
              <a:xfrm>
                <a:off x="360" y="181"/>
                <a:ext cx="33" cy="17"/>
              </a:xfrm>
              <a:custGeom>
                <a:avLst/>
                <a:gdLst>
                  <a:gd name="T0" fmla="*/ 90 w 90"/>
                  <a:gd name="T1" fmla="*/ 22 h 44"/>
                  <a:gd name="T2" fmla="*/ 48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4 w 90"/>
                  <a:gd name="T9" fmla="*/ 1 h 44"/>
                  <a:gd name="T10" fmla="*/ 48 w 90"/>
                  <a:gd name="T11" fmla="*/ 1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7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1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96" name="Data_Center"/>
            <p:cNvSpPr>
              <a:spLocks/>
            </p:cNvSpPr>
            <p:nvPr>
              <p:custDataLst>
                <p:tags r:id="rId258"/>
              </p:custDataLst>
            </p:nvPr>
          </p:nvSpPr>
          <p:spPr bwMode="auto">
            <a:xfrm>
              <a:off x="140" y="181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7" name="Data_Center"/>
            <p:cNvSpPr>
              <a:spLocks/>
            </p:cNvSpPr>
            <p:nvPr>
              <p:custDataLst>
                <p:tags r:id="rId259"/>
              </p:custDataLst>
            </p:nvPr>
          </p:nvSpPr>
          <p:spPr bwMode="auto">
            <a:xfrm>
              <a:off x="232" y="98"/>
              <a:ext cx="34" cy="17"/>
            </a:xfrm>
            <a:custGeom>
              <a:avLst/>
              <a:gdLst>
                <a:gd name="T0" fmla="*/ 90 w 90"/>
                <a:gd name="T1" fmla="*/ 22 h 44"/>
                <a:gd name="T2" fmla="*/ 49 w 90"/>
                <a:gd name="T3" fmla="*/ 42 h 44"/>
                <a:gd name="T4" fmla="*/ 42 w 90"/>
                <a:gd name="T5" fmla="*/ 43 h 44"/>
                <a:gd name="T6" fmla="*/ 0 w 90"/>
                <a:gd name="T7" fmla="*/ 22 h 44"/>
                <a:gd name="T8" fmla="*/ 42 w 90"/>
                <a:gd name="T9" fmla="*/ 1 h 44"/>
                <a:gd name="T10" fmla="*/ 47 w 90"/>
                <a:gd name="T11" fmla="*/ 1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29"/>
                    <a:pt x="62" y="36"/>
                    <a:pt x="49" y="42"/>
                  </a:cubicBezTo>
                  <a:cubicBezTo>
                    <a:pt x="47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8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5" y="14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8" name="Data_Center"/>
            <p:cNvSpPr>
              <a:spLocks/>
            </p:cNvSpPr>
            <p:nvPr>
              <p:custDataLst>
                <p:tags r:id="rId260"/>
              </p:custDataLst>
            </p:nvPr>
          </p:nvSpPr>
          <p:spPr bwMode="auto">
            <a:xfrm>
              <a:off x="176" y="199"/>
              <a:ext cx="34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9 w 89"/>
                <a:gd name="T5" fmla="*/ 1 h 44"/>
                <a:gd name="T6" fmla="*/ 89 w 89"/>
                <a:gd name="T7" fmla="*/ 21 h 44"/>
                <a:gd name="T8" fmla="*/ 69 w 89"/>
                <a:gd name="T9" fmla="*/ 32 h 44"/>
                <a:gd name="T10" fmla="*/ 21 w 89"/>
                <a:gd name="T11" fmla="*/ 3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4" y="14"/>
                    <a:pt x="89" y="21"/>
                  </a:cubicBezTo>
                  <a:cubicBezTo>
                    <a:pt x="81" y="25"/>
                    <a:pt x="74" y="28"/>
                    <a:pt x="69" y="32"/>
                  </a:cubicBezTo>
                  <a:cubicBezTo>
                    <a:pt x="52" y="44"/>
                    <a:pt x="37" y="44"/>
                    <a:pt x="21" y="32"/>
                  </a:cubicBezTo>
                  <a:cubicBezTo>
                    <a:pt x="15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9" name="Data_Center"/>
            <p:cNvSpPr>
              <a:spLocks/>
            </p:cNvSpPr>
            <p:nvPr>
              <p:custDataLst>
                <p:tags r:id="rId261"/>
              </p:custDataLst>
            </p:nvPr>
          </p:nvSpPr>
          <p:spPr bwMode="auto">
            <a:xfrm>
              <a:off x="159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0" name="Data_Center"/>
            <p:cNvSpPr>
              <a:spLocks/>
            </p:cNvSpPr>
            <p:nvPr>
              <p:custDataLst>
                <p:tags r:id="rId262"/>
              </p:custDataLst>
            </p:nvPr>
          </p:nvSpPr>
          <p:spPr bwMode="auto">
            <a:xfrm>
              <a:off x="232" y="135"/>
              <a:ext cx="34" cy="16"/>
            </a:xfrm>
            <a:custGeom>
              <a:avLst/>
              <a:gdLst>
                <a:gd name="T0" fmla="*/ 0 w 90"/>
                <a:gd name="T1" fmla="*/ 21 h 43"/>
                <a:gd name="T2" fmla="*/ 42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7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5" y="14"/>
                    <a:pt x="90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1" name="Data_Center"/>
            <p:cNvSpPr>
              <a:spLocks/>
            </p:cNvSpPr>
            <p:nvPr>
              <p:custDataLst>
                <p:tags r:id="rId263"/>
              </p:custDataLst>
            </p:nvPr>
          </p:nvSpPr>
          <p:spPr bwMode="auto">
            <a:xfrm>
              <a:off x="194" y="190"/>
              <a:ext cx="34" cy="16"/>
            </a:xfrm>
            <a:custGeom>
              <a:avLst/>
              <a:gdLst>
                <a:gd name="T0" fmla="*/ 90 w 90"/>
                <a:gd name="T1" fmla="*/ 22 h 44"/>
                <a:gd name="T2" fmla="*/ 48 w 90"/>
                <a:gd name="T3" fmla="*/ 43 h 44"/>
                <a:gd name="T4" fmla="*/ 43 w 90"/>
                <a:gd name="T5" fmla="*/ 43 h 44"/>
                <a:gd name="T6" fmla="*/ 0 w 90"/>
                <a:gd name="T7" fmla="*/ 22 h 44"/>
                <a:gd name="T8" fmla="*/ 43 w 90"/>
                <a:gd name="T9" fmla="*/ 1 h 44"/>
                <a:gd name="T10" fmla="*/ 49 w 90"/>
                <a:gd name="T11" fmla="*/ 2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30"/>
                    <a:pt x="61" y="37"/>
                    <a:pt x="48" y="43"/>
                  </a:cubicBezTo>
                  <a:cubicBezTo>
                    <a:pt x="47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5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2" name="Data_Center"/>
            <p:cNvSpPr>
              <a:spLocks/>
            </p:cNvSpPr>
            <p:nvPr>
              <p:custDataLst>
                <p:tags r:id="rId264"/>
              </p:custDataLst>
            </p:nvPr>
          </p:nvSpPr>
          <p:spPr bwMode="auto">
            <a:xfrm>
              <a:off x="251" y="144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7 w 89"/>
                <a:gd name="T9" fmla="*/ 43 h 44"/>
                <a:gd name="T10" fmla="*/ 42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3" name="Data_Center"/>
            <p:cNvSpPr>
              <a:spLocks/>
            </p:cNvSpPr>
            <p:nvPr>
              <p:custDataLst>
                <p:tags r:id="rId265"/>
              </p:custDataLst>
            </p:nvPr>
          </p:nvSpPr>
          <p:spPr bwMode="auto">
            <a:xfrm>
              <a:off x="325" y="144"/>
              <a:ext cx="33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2 w 89"/>
                <a:gd name="T11" fmla="*/ 4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4" name="Data_Center"/>
            <p:cNvSpPr>
              <a:spLocks/>
            </p:cNvSpPr>
            <p:nvPr>
              <p:custDataLst>
                <p:tags r:id="rId266"/>
              </p:custDataLst>
            </p:nvPr>
          </p:nvSpPr>
          <p:spPr bwMode="auto">
            <a:xfrm>
              <a:off x="214" y="181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5" name="Data_Center"/>
            <p:cNvSpPr>
              <a:spLocks/>
            </p:cNvSpPr>
            <p:nvPr>
              <p:custDataLst>
                <p:tags r:id="rId267"/>
              </p:custDataLst>
            </p:nvPr>
          </p:nvSpPr>
          <p:spPr bwMode="auto">
            <a:xfrm>
              <a:off x="232" y="153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7 w 90"/>
                <a:gd name="T3" fmla="*/ 43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0"/>
                  </a:cubicBezTo>
                  <a:cubicBezTo>
                    <a:pt x="61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6" name="Data_Center"/>
            <p:cNvSpPr>
              <a:spLocks/>
            </p:cNvSpPr>
            <p:nvPr>
              <p:custDataLst>
                <p:tags r:id="rId268"/>
              </p:custDataLst>
            </p:nvPr>
          </p:nvSpPr>
          <p:spPr bwMode="auto">
            <a:xfrm>
              <a:off x="251" y="16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7" name="Data_Center"/>
            <p:cNvSpPr>
              <a:spLocks/>
            </p:cNvSpPr>
            <p:nvPr>
              <p:custDataLst>
                <p:tags r:id="rId269"/>
              </p:custDataLst>
            </p:nvPr>
          </p:nvSpPr>
          <p:spPr bwMode="auto">
            <a:xfrm>
              <a:off x="233" y="172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0 w 89"/>
                <a:gd name="T3" fmla="*/ 1 h 44"/>
                <a:gd name="T4" fmla="*/ 48 w 89"/>
                <a:gd name="T5" fmla="*/ 1 h 44"/>
                <a:gd name="T6" fmla="*/ 89 w 89"/>
                <a:gd name="T7" fmla="*/ 21 h 44"/>
                <a:gd name="T8" fmla="*/ 67 w 89"/>
                <a:gd name="T9" fmla="*/ 33 h 44"/>
                <a:gd name="T10" fmla="*/ 22 w 89"/>
                <a:gd name="T11" fmla="*/ 3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4" y="14"/>
                    <a:pt x="27" y="7"/>
                    <a:pt x="40" y="1"/>
                  </a:cubicBezTo>
                  <a:cubicBezTo>
                    <a:pt x="42" y="0"/>
                    <a:pt x="46" y="0"/>
                    <a:pt x="48" y="1"/>
                  </a:cubicBezTo>
                  <a:cubicBezTo>
                    <a:pt x="61" y="7"/>
                    <a:pt x="74" y="13"/>
                    <a:pt x="89" y="21"/>
                  </a:cubicBezTo>
                  <a:cubicBezTo>
                    <a:pt x="80" y="25"/>
                    <a:pt x="73" y="28"/>
                    <a:pt x="67" y="33"/>
                  </a:cubicBezTo>
                  <a:cubicBezTo>
                    <a:pt x="51" y="44"/>
                    <a:pt x="37" y="44"/>
                    <a:pt x="22" y="33"/>
                  </a:cubicBezTo>
                  <a:cubicBezTo>
                    <a:pt x="16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8" name="Data_Center"/>
            <p:cNvSpPr>
              <a:spLocks/>
            </p:cNvSpPr>
            <p:nvPr>
              <p:custDataLst>
                <p:tags r:id="rId270"/>
              </p:custDataLst>
            </p:nvPr>
          </p:nvSpPr>
          <p:spPr bwMode="auto">
            <a:xfrm>
              <a:off x="103" y="162"/>
              <a:ext cx="34" cy="17"/>
            </a:xfrm>
            <a:custGeom>
              <a:avLst/>
              <a:gdLst>
                <a:gd name="T0" fmla="*/ 89 w 89"/>
                <a:gd name="T1" fmla="*/ 23 h 45"/>
                <a:gd name="T2" fmla="*/ 47 w 89"/>
                <a:gd name="T3" fmla="*/ 44 h 45"/>
                <a:gd name="T4" fmla="*/ 41 w 89"/>
                <a:gd name="T5" fmla="*/ 43 h 45"/>
                <a:gd name="T6" fmla="*/ 0 w 89"/>
                <a:gd name="T7" fmla="*/ 23 h 45"/>
                <a:gd name="T8" fmla="*/ 22 w 89"/>
                <a:gd name="T9" fmla="*/ 11 h 45"/>
                <a:gd name="T10" fmla="*/ 68 w 89"/>
                <a:gd name="T11" fmla="*/ 12 h 45"/>
                <a:gd name="T12" fmla="*/ 89 w 89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5">
                  <a:moveTo>
                    <a:pt x="89" y="23"/>
                  </a:moveTo>
                  <a:cubicBezTo>
                    <a:pt x="74" y="30"/>
                    <a:pt x="61" y="37"/>
                    <a:pt x="47" y="44"/>
                  </a:cubicBezTo>
                  <a:cubicBezTo>
                    <a:pt x="45" y="45"/>
                    <a:pt x="43" y="44"/>
                    <a:pt x="41" y="43"/>
                  </a:cubicBezTo>
                  <a:cubicBezTo>
                    <a:pt x="28" y="37"/>
                    <a:pt x="15" y="30"/>
                    <a:pt x="0" y="23"/>
                  </a:cubicBezTo>
                  <a:cubicBezTo>
                    <a:pt x="8" y="19"/>
                    <a:pt x="16" y="16"/>
                    <a:pt x="22" y="11"/>
                  </a:cubicBezTo>
                  <a:cubicBezTo>
                    <a:pt x="38" y="0"/>
                    <a:pt x="52" y="1"/>
                    <a:pt x="68" y="12"/>
                  </a:cubicBezTo>
                  <a:cubicBezTo>
                    <a:pt x="74" y="16"/>
                    <a:pt x="81" y="18"/>
                    <a:pt x="89" y="2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9" name="Data_Center"/>
            <p:cNvSpPr>
              <a:spLocks/>
            </p:cNvSpPr>
            <p:nvPr>
              <p:custDataLst>
                <p:tags r:id="rId271"/>
              </p:custDataLst>
            </p:nvPr>
          </p:nvSpPr>
          <p:spPr bwMode="auto">
            <a:xfrm>
              <a:off x="342" y="154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0" name="Data_Center"/>
            <p:cNvSpPr>
              <a:spLocks/>
            </p:cNvSpPr>
            <p:nvPr>
              <p:custDataLst>
                <p:tags r:id="rId272"/>
              </p:custDataLst>
            </p:nvPr>
          </p:nvSpPr>
          <p:spPr bwMode="auto">
            <a:xfrm>
              <a:off x="306" y="154"/>
              <a:ext cx="34" cy="15"/>
            </a:xfrm>
            <a:custGeom>
              <a:avLst/>
              <a:gdLst>
                <a:gd name="T0" fmla="*/ 0 w 89"/>
                <a:gd name="T1" fmla="*/ 21 h 42"/>
                <a:gd name="T2" fmla="*/ 41 w 89"/>
                <a:gd name="T3" fmla="*/ 1 h 42"/>
                <a:gd name="T4" fmla="*/ 48 w 89"/>
                <a:gd name="T5" fmla="*/ 0 h 42"/>
                <a:gd name="T6" fmla="*/ 89 w 89"/>
                <a:gd name="T7" fmla="*/ 21 h 42"/>
                <a:gd name="T8" fmla="*/ 48 w 89"/>
                <a:gd name="T9" fmla="*/ 41 h 42"/>
                <a:gd name="T10" fmla="*/ 41 w 89"/>
                <a:gd name="T11" fmla="*/ 42 h 42"/>
                <a:gd name="T12" fmla="*/ 0 w 89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2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5" y="28"/>
                    <a:pt x="62" y="35"/>
                    <a:pt x="48" y="41"/>
                  </a:cubicBezTo>
                  <a:cubicBezTo>
                    <a:pt x="46" y="42"/>
                    <a:pt x="43" y="42"/>
                    <a:pt x="41" y="42"/>
                  </a:cubicBezTo>
                  <a:cubicBezTo>
                    <a:pt x="28" y="35"/>
                    <a:pt x="15" y="28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1" name="Data_Center"/>
            <p:cNvSpPr>
              <a:spLocks/>
            </p:cNvSpPr>
            <p:nvPr>
              <p:custDataLst>
                <p:tags r:id="rId273"/>
              </p:custDataLst>
            </p:nvPr>
          </p:nvSpPr>
          <p:spPr bwMode="auto">
            <a:xfrm>
              <a:off x="85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9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2" y="36"/>
                    <a:pt x="49" y="43"/>
                  </a:cubicBezTo>
                  <a:cubicBezTo>
                    <a:pt x="47" y="44"/>
                    <a:pt x="43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1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2" name="Data_Center"/>
            <p:cNvSpPr>
              <a:spLocks/>
            </p:cNvSpPr>
            <p:nvPr>
              <p:custDataLst>
                <p:tags r:id="rId274"/>
              </p:custDataLst>
            </p:nvPr>
          </p:nvSpPr>
          <p:spPr bwMode="auto">
            <a:xfrm>
              <a:off x="232" y="20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6" y="0"/>
                    <a:pt x="48" y="1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4" y="29"/>
                    <a:pt x="61" y="36"/>
                    <a:pt x="47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3" name="Data_Center"/>
            <p:cNvSpPr>
              <a:spLocks/>
            </p:cNvSpPr>
            <p:nvPr>
              <p:custDataLst>
                <p:tags r:id="rId275"/>
              </p:custDataLst>
            </p:nvPr>
          </p:nvSpPr>
          <p:spPr bwMode="auto">
            <a:xfrm>
              <a:off x="268" y="209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2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5"/>
                    <a:pt x="14" y="29"/>
                    <a:pt x="0" y="21"/>
                  </a:cubicBezTo>
                  <a:cubicBezTo>
                    <a:pt x="14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4" name="Data_Center"/>
            <p:cNvSpPr>
              <a:spLocks/>
            </p:cNvSpPr>
            <p:nvPr>
              <p:custDataLst>
                <p:tags r:id="rId276"/>
              </p:custDataLst>
            </p:nvPr>
          </p:nvSpPr>
          <p:spPr bwMode="auto">
            <a:xfrm>
              <a:off x="195" y="208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1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4"/>
                    <a:pt x="43" y="43"/>
                    <a:pt x="41" y="43"/>
                  </a:cubicBezTo>
                  <a:cubicBezTo>
                    <a:pt x="28" y="36"/>
                    <a:pt x="14" y="29"/>
                    <a:pt x="0" y="22"/>
                  </a:cubicBezTo>
                  <a:cubicBezTo>
                    <a:pt x="14" y="14"/>
                    <a:pt x="28" y="8"/>
                    <a:pt x="42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5" name="Data_Center"/>
            <p:cNvSpPr>
              <a:spLocks/>
            </p:cNvSpPr>
            <p:nvPr>
              <p:custDataLst>
                <p:tags r:id="rId277"/>
              </p:custDataLst>
            </p:nvPr>
          </p:nvSpPr>
          <p:spPr bwMode="auto">
            <a:xfrm>
              <a:off x="250" y="218"/>
              <a:ext cx="33" cy="16"/>
            </a:xfrm>
            <a:custGeom>
              <a:avLst/>
              <a:gdLst>
                <a:gd name="T0" fmla="*/ 0 w 89"/>
                <a:gd name="T1" fmla="*/ 22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2 h 43"/>
                <a:gd name="T8" fmla="*/ 48 w 89"/>
                <a:gd name="T9" fmla="*/ 43 h 43"/>
                <a:gd name="T10" fmla="*/ 41 w 89"/>
                <a:gd name="T11" fmla="*/ 42 h 43"/>
                <a:gd name="T12" fmla="*/ 0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6" name="Data_Center"/>
            <p:cNvSpPr>
              <a:spLocks/>
            </p:cNvSpPr>
            <p:nvPr>
              <p:custDataLst>
                <p:tags r:id="rId278"/>
              </p:custDataLst>
            </p:nvPr>
          </p:nvSpPr>
          <p:spPr bwMode="auto">
            <a:xfrm>
              <a:off x="122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1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0" y="37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7"/>
                    <a:pt x="15" y="30"/>
                    <a:pt x="0" y="22"/>
                  </a:cubicBezTo>
                  <a:cubicBezTo>
                    <a:pt x="15" y="15"/>
                    <a:pt x="28" y="8"/>
                    <a:pt x="41" y="1"/>
                  </a:cubicBezTo>
                  <a:cubicBezTo>
                    <a:pt x="43" y="0"/>
                    <a:pt x="47" y="1"/>
                    <a:pt x="49" y="2"/>
                  </a:cubicBezTo>
                  <a:cubicBezTo>
                    <a:pt x="61" y="8"/>
                    <a:pt x="74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7" name="Data_Center"/>
            <p:cNvSpPr>
              <a:spLocks/>
            </p:cNvSpPr>
            <p:nvPr>
              <p:custDataLst>
                <p:tags r:id="rId279"/>
              </p:custDataLst>
            </p:nvPr>
          </p:nvSpPr>
          <p:spPr bwMode="auto">
            <a:xfrm>
              <a:off x="196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8" name="Data_Center"/>
            <p:cNvSpPr>
              <a:spLocks/>
            </p:cNvSpPr>
            <p:nvPr>
              <p:custDataLst>
                <p:tags r:id="rId280"/>
              </p:custDataLst>
            </p:nvPr>
          </p:nvSpPr>
          <p:spPr bwMode="auto">
            <a:xfrm>
              <a:off x="286" y="200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5" y="29"/>
                    <a:pt x="62" y="36"/>
                    <a:pt x="48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5" y="0"/>
                    <a:pt x="47" y="1"/>
                    <a:pt x="48" y="1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9" name="Data_Center"/>
            <p:cNvSpPr>
              <a:spLocks/>
            </p:cNvSpPr>
            <p:nvPr>
              <p:custDataLst>
                <p:tags r:id="rId281"/>
              </p:custDataLst>
            </p:nvPr>
          </p:nvSpPr>
          <p:spPr bwMode="auto">
            <a:xfrm>
              <a:off x="214" y="125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1 w 89"/>
                <a:gd name="T11" fmla="*/ 42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5"/>
                    <a:pt x="28" y="8"/>
                    <a:pt x="42" y="1"/>
                  </a:cubicBezTo>
                  <a:cubicBezTo>
                    <a:pt x="43" y="1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3" y="43"/>
                    <a:pt x="41" y="42"/>
                  </a:cubicBezTo>
                  <a:cubicBezTo>
                    <a:pt x="27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0" name="Data_Center"/>
            <p:cNvSpPr>
              <a:spLocks/>
            </p:cNvSpPr>
            <p:nvPr>
              <p:custDataLst>
                <p:tags r:id="rId282"/>
              </p:custDataLst>
            </p:nvPr>
          </p:nvSpPr>
          <p:spPr bwMode="auto">
            <a:xfrm>
              <a:off x="213" y="19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8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1" name="Data_Center"/>
            <p:cNvSpPr>
              <a:spLocks/>
            </p:cNvSpPr>
            <p:nvPr>
              <p:custDataLst>
                <p:tags r:id="rId283"/>
              </p:custDataLst>
            </p:nvPr>
          </p:nvSpPr>
          <p:spPr bwMode="auto">
            <a:xfrm>
              <a:off x="214" y="162"/>
              <a:ext cx="34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2" name="Data_Center"/>
            <p:cNvSpPr>
              <a:spLocks/>
            </p:cNvSpPr>
            <p:nvPr>
              <p:custDataLst>
                <p:tags r:id="rId284"/>
              </p:custDataLst>
            </p:nvPr>
          </p:nvSpPr>
          <p:spPr bwMode="auto">
            <a:xfrm>
              <a:off x="232" y="227"/>
              <a:ext cx="33" cy="17"/>
            </a:xfrm>
            <a:custGeom>
              <a:avLst/>
              <a:gdLst>
                <a:gd name="T0" fmla="*/ 0 w 89"/>
                <a:gd name="T1" fmla="*/ 22 h 44"/>
                <a:gd name="T2" fmla="*/ 43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3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5" y="29"/>
                    <a:pt x="62" y="36"/>
                    <a:pt x="48" y="43"/>
                  </a:cubicBezTo>
                  <a:cubicBezTo>
                    <a:pt x="47" y="43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3" name="Data_Center"/>
            <p:cNvSpPr>
              <a:spLocks/>
            </p:cNvSpPr>
            <p:nvPr>
              <p:custDataLst>
                <p:tags r:id="rId285"/>
              </p:custDataLst>
            </p:nvPr>
          </p:nvSpPr>
          <p:spPr bwMode="auto">
            <a:xfrm>
              <a:off x="288" y="126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7 w 90"/>
                <a:gd name="T9" fmla="*/ 43 h 44"/>
                <a:gd name="T10" fmla="*/ 43 w 90"/>
                <a:gd name="T11" fmla="*/ 43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1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4" name="Data_Center"/>
            <p:cNvSpPr>
              <a:spLocks/>
            </p:cNvSpPr>
            <p:nvPr>
              <p:custDataLst>
                <p:tags r:id="rId286"/>
              </p:custDataLst>
            </p:nvPr>
          </p:nvSpPr>
          <p:spPr bwMode="auto">
            <a:xfrm>
              <a:off x="269" y="154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8 w 90"/>
                <a:gd name="T3" fmla="*/ 42 h 43"/>
                <a:gd name="T4" fmla="*/ 43 w 90"/>
                <a:gd name="T5" fmla="*/ 42 h 43"/>
                <a:gd name="T6" fmla="*/ 0 w 90"/>
                <a:gd name="T7" fmla="*/ 21 h 43"/>
                <a:gd name="T8" fmla="*/ 42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8"/>
                    <a:pt x="61" y="35"/>
                    <a:pt x="48" y="42"/>
                  </a:cubicBezTo>
                  <a:cubicBezTo>
                    <a:pt x="46" y="43"/>
                    <a:pt x="44" y="43"/>
                    <a:pt x="43" y="42"/>
                  </a:cubicBezTo>
                  <a:cubicBezTo>
                    <a:pt x="29" y="35"/>
                    <a:pt x="15" y="28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6" y="0"/>
                    <a:pt x="48" y="0"/>
                  </a:cubicBezTo>
                  <a:cubicBezTo>
                    <a:pt x="62" y="7"/>
                    <a:pt x="75" y="13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5" name="Data_Center"/>
            <p:cNvSpPr>
              <a:spLocks/>
            </p:cNvSpPr>
            <p:nvPr>
              <p:custDataLst>
                <p:tags r:id="rId287"/>
              </p:custDataLst>
            </p:nvPr>
          </p:nvSpPr>
          <p:spPr bwMode="auto">
            <a:xfrm>
              <a:off x="176" y="181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9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3 w 89"/>
                <a:gd name="T9" fmla="*/ 1 h 43"/>
                <a:gd name="T10" fmla="*/ 48 w 89"/>
                <a:gd name="T11" fmla="*/ 1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2" y="36"/>
                    <a:pt x="49" y="42"/>
                  </a:cubicBezTo>
                  <a:cubicBezTo>
                    <a:pt x="47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6" name="Data_Center"/>
            <p:cNvSpPr>
              <a:spLocks/>
            </p:cNvSpPr>
            <p:nvPr>
              <p:custDataLst>
                <p:tags r:id="rId288"/>
              </p:custDataLst>
            </p:nvPr>
          </p:nvSpPr>
          <p:spPr bwMode="auto">
            <a:xfrm>
              <a:off x="196" y="153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1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7" name="Data_Center"/>
            <p:cNvSpPr>
              <a:spLocks/>
            </p:cNvSpPr>
            <p:nvPr>
              <p:custDataLst>
                <p:tags r:id="rId289"/>
              </p:custDataLst>
            </p:nvPr>
          </p:nvSpPr>
          <p:spPr bwMode="auto">
            <a:xfrm>
              <a:off x="251" y="181"/>
              <a:ext cx="33" cy="16"/>
            </a:xfrm>
            <a:custGeom>
              <a:avLst/>
              <a:gdLst>
                <a:gd name="T0" fmla="*/ 0 w 90"/>
                <a:gd name="T1" fmla="*/ 21 h 43"/>
                <a:gd name="T2" fmla="*/ 41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6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90" y="21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8" name="Data_Center"/>
            <p:cNvSpPr>
              <a:spLocks/>
            </p:cNvSpPr>
            <p:nvPr>
              <p:custDataLst>
                <p:tags r:id="rId290"/>
              </p:custDataLst>
            </p:nvPr>
          </p:nvSpPr>
          <p:spPr bwMode="auto">
            <a:xfrm>
              <a:off x="288" y="144"/>
              <a:ext cx="34" cy="17"/>
            </a:xfrm>
            <a:custGeom>
              <a:avLst/>
              <a:gdLst>
                <a:gd name="T0" fmla="*/ 0 w 90"/>
                <a:gd name="T1" fmla="*/ 21 h 44"/>
                <a:gd name="T2" fmla="*/ 42 w 90"/>
                <a:gd name="T3" fmla="*/ 1 h 44"/>
                <a:gd name="T4" fmla="*/ 49 w 90"/>
                <a:gd name="T5" fmla="*/ 1 h 44"/>
                <a:gd name="T6" fmla="*/ 90 w 90"/>
                <a:gd name="T7" fmla="*/ 22 h 44"/>
                <a:gd name="T8" fmla="*/ 46 w 90"/>
                <a:gd name="T9" fmla="*/ 43 h 44"/>
                <a:gd name="T10" fmla="*/ 41 w 90"/>
                <a:gd name="T11" fmla="*/ 42 h 44"/>
                <a:gd name="T12" fmla="*/ 0 w 90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1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9" name="Data_Center"/>
            <p:cNvSpPr>
              <a:spLocks/>
            </p:cNvSpPr>
            <p:nvPr>
              <p:custDataLst>
                <p:tags r:id="rId291"/>
              </p:custDataLst>
            </p:nvPr>
          </p:nvSpPr>
          <p:spPr bwMode="auto">
            <a:xfrm>
              <a:off x="323" y="182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2 w 89"/>
                <a:gd name="T5" fmla="*/ 42 h 43"/>
                <a:gd name="T6" fmla="*/ 0 w 89"/>
                <a:gd name="T7" fmla="*/ 21 h 43"/>
                <a:gd name="T8" fmla="*/ 35 w 89"/>
                <a:gd name="T9" fmla="*/ 4 h 43"/>
                <a:gd name="T10" fmla="*/ 55 w 89"/>
                <a:gd name="T11" fmla="*/ 4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ubicBezTo>
                    <a:pt x="13" y="15"/>
                    <a:pt x="24" y="10"/>
                    <a:pt x="35" y="4"/>
                  </a:cubicBezTo>
                  <a:cubicBezTo>
                    <a:pt x="42" y="0"/>
                    <a:pt x="48" y="0"/>
                    <a:pt x="55" y="4"/>
                  </a:cubicBezTo>
                  <a:cubicBezTo>
                    <a:pt x="65" y="10"/>
                    <a:pt x="76" y="15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0" name="Data_Center"/>
            <p:cNvSpPr>
              <a:spLocks/>
            </p:cNvSpPr>
            <p:nvPr>
              <p:custDataLst>
                <p:tags r:id="rId292"/>
              </p:custDataLst>
            </p:nvPr>
          </p:nvSpPr>
          <p:spPr bwMode="auto">
            <a:xfrm>
              <a:off x="103" y="181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3 w 89"/>
                <a:gd name="T5" fmla="*/ 43 h 43"/>
                <a:gd name="T6" fmla="*/ 0 w 89"/>
                <a:gd name="T7" fmla="*/ 21 h 43"/>
                <a:gd name="T8" fmla="*/ 42 w 89"/>
                <a:gd name="T9" fmla="*/ 1 h 43"/>
                <a:gd name="T10" fmla="*/ 47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1" name="Data_Center"/>
            <p:cNvSpPr>
              <a:spLocks/>
            </p:cNvSpPr>
            <p:nvPr>
              <p:custDataLst>
                <p:tags r:id="rId293"/>
              </p:custDataLst>
            </p:nvPr>
          </p:nvSpPr>
          <p:spPr bwMode="auto">
            <a:xfrm>
              <a:off x="158" y="190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4 w 89"/>
                <a:gd name="T5" fmla="*/ 43 h 43"/>
                <a:gd name="T6" fmla="*/ 0 w 89"/>
                <a:gd name="T7" fmla="*/ 21 h 43"/>
                <a:gd name="T8" fmla="*/ 42 w 89"/>
                <a:gd name="T9" fmla="*/ 0 h 43"/>
                <a:gd name="T10" fmla="*/ 49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7" y="43"/>
                    <a:pt x="45" y="43"/>
                    <a:pt x="44" y="43"/>
                  </a:cubicBezTo>
                  <a:cubicBezTo>
                    <a:pt x="30" y="36"/>
                    <a:pt x="16" y="29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2" name="Data_Center"/>
            <p:cNvSpPr>
              <a:spLocks/>
            </p:cNvSpPr>
            <p:nvPr>
              <p:custDataLst>
                <p:tags r:id="rId294"/>
              </p:custDataLst>
            </p:nvPr>
          </p:nvSpPr>
          <p:spPr bwMode="auto">
            <a:xfrm>
              <a:off x="342" y="17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0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3" name="Data_Center"/>
            <p:cNvSpPr>
              <a:spLocks/>
            </p:cNvSpPr>
            <p:nvPr>
              <p:custDataLst>
                <p:tags r:id="rId295"/>
              </p:custDataLst>
            </p:nvPr>
          </p:nvSpPr>
          <p:spPr bwMode="auto">
            <a:xfrm>
              <a:off x="214" y="144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8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3 w 89"/>
                <a:gd name="T9" fmla="*/ 1 h 43"/>
                <a:gd name="T10" fmla="*/ 49 w 89"/>
                <a:gd name="T11" fmla="*/ 2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ubicBezTo>
                    <a:pt x="16" y="14"/>
                    <a:pt x="29" y="7"/>
                    <a:pt x="43" y="1"/>
                  </a:cubicBezTo>
                  <a:cubicBezTo>
                    <a:pt x="45" y="0"/>
                    <a:pt x="47" y="1"/>
                    <a:pt x="49" y="2"/>
                  </a:cubicBezTo>
                  <a:cubicBezTo>
                    <a:pt x="62" y="8"/>
                    <a:pt x="75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4" name="Data_Center"/>
            <p:cNvSpPr>
              <a:spLocks/>
            </p:cNvSpPr>
            <p:nvPr>
              <p:custDataLst>
                <p:tags r:id="rId296"/>
              </p:custDataLst>
            </p:nvPr>
          </p:nvSpPr>
          <p:spPr bwMode="auto">
            <a:xfrm>
              <a:off x="178" y="144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1 w 89"/>
                <a:gd name="T11" fmla="*/ 4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5" name="Data_Center"/>
            <p:cNvSpPr>
              <a:spLocks/>
            </p:cNvSpPr>
            <p:nvPr>
              <p:custDataLst>
                <p:tags r:id="rId297"/>
              </p:custDataLst>
            </p:nvPr>
          </p:nvSpPr>
          <p:spPr bwMode="auto">
            <a:xfrm>
              <a:off x="306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2"/>
                  </a:cubicBezTo>
                  <a:cubicBezTo>
                    <a:pt x="46" y="43"/>
                    <a:pt x="44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6" name="Data_Center"/>
            <p:cNvSpPr>
              <a:spLocks/>
            </p:cNvSpPr>
            <p:nvPr>
              <p:custDataLst>
                <p:tags r:id="rId298"/>
              </p:custDataLst>
            </p:nvPr>
          </p:nvSpPr>
          <p:spPr bwMode="auto">
            <a:xfrm>
              <a:off x="232" y="190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8 w 90"/>
                <a:gd name="T9" fmla="*/ 43 h 44"/>
                <a:gd name="T10" fmla="*/ 42 w 90"/>
                <a:gd name="T11" fmla="*/ 42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9" y="8"/>
                    <a:pt x="42" y="1"/>
                  </a:cubicBezTo>
                  <a:cubicBezTo>
                    <a:pt x="44" y="1"/>
                    <a:pt x="47" y="0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4"/>
                    <a:pt x="43" y="43"/>
                    <a:pt x="42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7" name="Data_Center"/>
            <p:cNvSpPr>
              <a:spLocks/>
            </p:cNvSpPr>
            <p:nvPr>
              <p:custDataLst>
                <p:tags r:id="rId299"/>
              </p:custDataLst>
            </p:nvPr>
          </p:nvSpPr>
          <p:spPr bwMode="auto">
            <a:xfrm>
              <a:off x="269" y="172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8" name="Data_Center"/>
            <p:cNvSpPr>
              <a:spLocks/>
            </p:cNvSpPr>
            <p:nvPr>
              <p:custDataLst>
                <p:tags r:id="rId300"/>
              </p:custDataLst>
            </p:nvPr>
          </p:nvSpPr>
          <p:spPr bwMode="auto">
            <a:xfrm>
              <a:off x="305" y="191"/>
              <a:ext cx="33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9" name="Data_Center"/>
            <p:cNvSpPr>
              <a:spLocks/>
            </p:cNvSpPr>
            <p:nvPr>
              <p:custDataLst>
                <p:tags r:id="rId301"/>
              </p:custDataLst>
            </p:nvPr>
          </p:nvSpPr>
          <p:spPr bwMode="auto">
            <a:xfrm>
              <a:off x="251" y="107"/>
              <a:ext cx="33" cy="17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3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4" y="29"/>
                    <a:pt x="60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0" name="Data_Center"/>
            <p:cNvSpPr>
              <a:spLocks/>
            </p:cNvSpPr>
            <p:nvPr>
              <p:custDataLst>
                <p:tags r:id="rId302"/>
              </p:custDataLst>
            </p:nvPr>
          </p:nvSpPr>
          <p:spPr bwMode="auto">
            <a:xfrm>
              <a:off x="196" y="135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9 w 90"/>
                <a:gd name="T3" fmla="*/ 42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1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9"/>
                    <a:pt x="62" y="35"/>
                    <a:pt x="49" y="42"/>
                  </a:cubicBezTo>
                  <a:cubicBezTo>
                    <a:pt x="47" y="43"/>
                    <a:pt x="44" y="43"/>
                    <a:pt x="42" y="42"/>
                  </a:cubicBezTo>
                  <a:cubicBezTo>
                    <a:pt x="29" y="35"/>
                    <a:pt x="16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1"/>
                  </a:cubicBezTo>
                  <a:cubicBezTo>
                    <a:pt x="62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41" name="Data_Center"/>
          <p:cNvGrpSpPr>
            <a:grpSpLocks noChangeAspect="1"/>
          </p:cNvGrpSpPr>
          <p:nvPr>
            <p:custDataLst>
              <p:tags r:id="rId12"/>
            </p:custDataLst>
          </p:nvPr>
        </p:nvGrpSpPr>
        <p:grpSpPr bwMode="auto">
          <a:xfrm>
            <a:off x="4369687" y="4804855"/>
            <a:ext cx="490345" cy="542925"/>
            <a:chOff x="48" y="21"/>
            <a:chExt cx="401" cy="444"/>
          </a:xfrm>
          <a:solidFill>
            <a:schemeClr val="accent1"/>
          </a:solidFill>
        </p:grpSpPr>
        <p:grpSp>
          <p:nvGrpSpPr>
            <p:cNvPr id="2742" name="Group 1991"/>
            <p:cNvGrpSpPr>
              <a:grpSpLocks/>
            </p:cNvGrpSpPr>
            <p:nvPr/>
          </p:nvGrpSpPr>
          <p:grpSpPr bwMode="auto">
            <a:xfrm>
              <a:off x="48" y="21"/>
              <a:ext cx="401" cy="444"/>
              <a:chOff x="48" y="21"/>
              <a:chExt cx="401" cy="444"/>
            </a:xfrm>
            <a:grpFill/>
          </p:grpSpPr>
          <p:sp>
            <p:nvSpPr>
              <p:cNvPr id="2788" name="Data_Center"/>
              <p:cNvSpPr>
                <a:spLocks noEditPoint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48" y="21"/>
                <a:ext cx="401" cy="444"/>
              </a:xfrm>
              <a:custGeom>
                <a:avLst/>
                <a:gdLst>
                  <a:gd name="T0" fmla="*/ 391 w 1069"/>
                  <a:gd name="T1" fmla="*/ 874 h 1178"/>
                  <a:gd name="T2" fmla="*/ 727 w 1069"/>
                  <a:gd name="T3" fmla="*/ 1078 h 1178"/>
                  <a:gd name="T4" fmla="*/ 724 w 1069"/>
                  <a:gd name="T5" fmla="*/ 787 h 1178"/>
                  <a:gd name="T6" fmla="*/ 824 w 1069"/>
                  <a:gd name="T7" fmla="*/ 801 h 1178"/>
                  <a:gd name="T8" fmla="*/ 830 w 1069"/>
                  <a:gd name="T9" fmla="*/ 621 h 1178"/>
                  <a:gd name="T10" fmla="*/ 99 w 1069"/>
                  <a:gd name="T11" fmla="*/ 718 h 1178"/>
                  <a:gd name="T12" fmla="*/ 878 w 1069"/>
                  <a:gd name="T13" fmla="*/ 589 h 1178"/>
                  <a:gd name="T14" fmla="*/ 190 w 1069"/>
                  <a:gd name="T15" fmla="*/ 527 h 1178"/>
                  <a:gd name="T16" fmla="*/ 150 w 1069"/>
                  <a:gd name="T17" fmla="*/ 567 h 1178"/>
                  <a:gd name="T18" fmla="*/ 335 w 1069"/>
                  <a:gd name="T19" fmla="*/ 1028 h 1178"/>
                  <a:gd name="T20" fmla="*/ 239 w 1069"/>
                  <a:gd name="T21" fmla="*/ 911 h 1178"/>
                  <a:gd name="T22" fmla="*/ 99 w 1069"/>
                  <a:gd name="T23" fmla="*/ 956 h 1178"/>
                  <a:gd name="T24" fmla="*/ 922 w 1069"/>
                  <a:gd name="T25" fmla="*/ 931 h 1178"/>
                  <a:gd name="T26" fmla="*/ 239 w 1069"/>
                  <a:gd name="T27" fmla="*/ 1030 h 1178"/>
                  <a:gd name="T28" fmla="*/ 139 w 1069"/>
                  <a:gd name="T29" fmla="*/ 746 h 1178"/>
                  <a:gd name="T30" fmla="*/ 930 w 1069"/>
                  <a:gd name="T31" fmla="*/ 927 h 1178"/>
                  <a:gd name="T32" fmla="*/ 727 w 1069"/>
                  <a:gd name="T33" fmla="*/ 910 h 1178"/>
                  <a:gd name="T34" fmla="*/ 382 w 1069"/>
                  <a:gd name="T35" fmla="*/ 689 h 1178"/>
                  <a:gd name="T36" fmla="*/ 675 w 1069"/>
                  <a:gd name="T37" fmla="*/ 870 h 1178"/>
                  <a:gd name="T38" fmla="*/ 286 w 1069"/>
                  <a:gd name="T39" fmla="*/ 1053 h 1178"/>
                  <a:gd name="T40" fmla="*/ 678 w 1069"/>
                  <a:gd name="T41" fmla="*/ 625 h 1178"/>
                  <a:gd name="T42" fmla="*/ 638 w 1069"/>
                  <a:gd name="T43" fmla="*/ 775 h 1178"/>
                  <a:gd name="T44" fmla="*/ 635 w 1069"/>
                  <a:gd name="T45" fmla="*/ 1010 h 1178"/>
                  <a:gd name="T46" fmla="*/ 580 w 1069"/>
                  <a:gd name="T47" fmla="*/ 675 h 1178"/>
                  <a:gd name="T48" fmla="*/ 335 w 1069"/>
                  <a:gd name="T49" fmla="*/ 693 h 1178"/>
                  <a:gd name="T50" fmla="*/ 824 w 1069"/>
                  <a:gd name="T51" fmla="*/ 921 h 1178"/>
                  <a:gd name="T52" fmla="*/ 332 w 1069"/>
                  <a:gd name="T53" fmla="*/ 964 h 1178"/>
                  <a:gd name="T54" fmla="*/ 142 w 1069"/>
                  <a:gd name="T55" fmla="*/ 921 h 1178"/>
                  <a:gd name="T56" fmla="*/ 824 w 1069"/>
                  <a:gd name="T57" fmla="*/ 1031 h 1178"/>
                  <a:gd name="T58" fmla="*/ 244 w 1069"/>
                  <a:gd name="T59" fmla="*/ 790 h 1178"/>
                  <a:gd name="T60" fmla="*/ 190 w 1069"/>
                  <a:gd name="T61" fmla="*/ 767 h 1178"/>
                  <a:gd name="T62" fmla="*/ 244 w 1069"/>
                  <a:gd name="T63" fmla="*/ 500 h 1178"/>
                  <a:gd name="T64" fmla="*/ 332 w 1069"/>
                  <a:gd name="T65" fmla="*/ 545 h 1178"/>
                  <a:gd name="T66" fmla="*/ 930 w 1069"/>
                  <a:gd name="T67" fmla="*/ 567 h 1178"/>
                  <a:gd name="T68" fmla="*/ 403 w 1069"/>
                  <a:gd name="T69" fmla="*/ 635 h 1178"/>
                  <a:gd name="T70" fmla="*/ 834 w 1069"/>
                  <a:gd name="T71" fmla="*/ 737 h 1178"/>
                  <a:gd name="T72" fmla="*/ 538 w 1069"/>
                  <a:gd name="T73" fmla="*/ 880 h 1178"/>
                  <a:gd name="T74" fmla="*/ 440 w 1069"/>
                  <a:gd name="T75" fmla="*/ 839 h 1178"/>
                  <a:gd name="T76" fmla="*/ 775 w 1069"/>
                  <a:gd name="T77" fmla="*/ 875 h 1178"/>
                  <a:gd name="T78" fmla="*/ 834 w 1069"/>
                  <a:gd name="T79" fmla="*/ 857 h 1178"/>
                  <a:gd name="T80" fmla="*/ 538 w 1069"/>
                  <a:gd name="T81" fmla="*/ 1058 h 1178"/>
                  <a:gd name="T82" fmla="*/ 538 w 1069"/>
                  <a:gd name="T83" fmla="*/ 1067 h 1178"/>
                  <a:gd name="T84" fmla="*/ 287 w 1069"/>
                  <a:gd name="T85" fmla="*/ 418 h 1178"/>
                  <a:gd name="T86" fmla="*/ 286 w 1069"/>
                  <a:gd name="T87" fmla="*/ 372 h 1178"/>
                  <a:gd name="T88" fmla="*/ 920 w 1069"/>
                  <a:gd name="T89" fmla="*/ 398 h 1178"/>
                  <a:gd name="T90" fmla="*/ 394 w 1069"/>
                  <a:gd name="T91" fmla="*/ 417 h 1178"/>
                  <a:gd name="T92" fmla="*/ 336 w 1069"/>
                  <a:gd name="T93" fmla="*/ 540 h 1178"/>
                  <a:gd name="T94" fmla="*/ 627 w 1069"/>
                  <a:gd name="T95" fmla="*/ 593 h 1178"/>
                  <a:gd name="T96" fmla="*/ 585 w 1069"/>
                  <a:gd name="T97" fmla="*/ 517 h 1178"/>
                  <a:gd name="T98" fmla="*/ 687 w 1069"/>
                  <a:gd name="T99" fmla="*/ 377 h 1178"/>
                  <a:gd name="T100" fmla="*/ 635 w 1069"/>
                  <a:gd name="T101" fmla="*/ 545 h 1178"/>
                  <a:gd name="T102" fmla="*/ 920 w 1069"/>
                  <a:gd name="T103" fmla="*/ 447 h 1178"/>
                  <a:gd name="T104" fmla="*/ 339 w 1069"/>
                  <a:gd name="T105" fmla="*/ 303 h 1178"/>
                  <a:gd name="T106" fmla="*/ 785 w 1069"/>
                  <a:gd name="T107" fmla="*/ 328 h 1178"/>
                  <a:gd name="T108" fmla="*/ 581 w 1069"/>
                  <a:gd name="T109" fmla="*/ 421 h 1178"/>
                  <a:gd name="T110" fmla="*/ 142 w 1069"/>
                  <a:gd name="T111" fmla="*/ 400 h 1178"/>
                  <a:gd name="T112" fmla="*/ 579 w 1069"/>
                  <a:gd name="T113" fmla="*/ 565 h 1178"/>
                  <a:gd name="T114" fmla="*/ 443 w 1069"/>
                  <a:gd name="T115" fmla="*/ 299 h 1178"/>
                  <a:gd name="T116" fmla="*/ 489 w 1069"/>
                  <a:gd name="T117" fmla="*/ 569 h 1178"/>
                  <a:gd name="T118" fmla="*/ 442 w 1069"/>
                  <a:gd name="T119" fmla="*/ 393 h 1178"/>
                  <a:gd name="T120" fmla="*/ 191 w 1069"/>
                  <a:gd name="T121" fmla="*/ 467 h 1178"/>
                  <a:gd name="T122" fmla="*/ 435 w 1069"/>
                  <a:gd name="T123" fmla="*/ 348 h 1178"/>
                  <a:gd name="T124" fmla="*/ 726 w 1069"/>
                  <a:gd name="T125" fmla="*/ 451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69" h="1178">
                    <a:moveTo>
                      <a:pt x="1069" y="306"/>
                    </a:moveTo>
                    <a:cubicBezTo>
                      <a:pt x="1067" y="305"/>
                      <a:pt x="1066" y="304"/>
                      <a:pt x="1065" y="303"/>
                    </a:cubicBezTo>
                    <a:cubicBezTo>
                      <a:pt x="894" y="203"/>
                      <a:pt x="723" y="103"/>
                      <a:pt x="552" y="3"/>
                    </a:cubicBezTo>
                    <a:cubicBezTo>
                      <a:pt x="547" y="0"/>
                      <a:pt x="543" y="1"/>
                      <a:pt x="539" y="3"/>
                    </a:cubicBezTo>
                    <a:cubicBezTo>
                      <a:pt x="362" y="103"/>
                      <a:pt x="184" y="202"/>
                      <a:pt x="7" y="302"/>
                    </a:cubicBezTo>
                    <a:cubicBezTo>
                      <a:pt x="5" y="303"/>
                      <a:pt x="3" y="304"/>
                      <a:pt x="0" y="306"/>
                    </a:cubicBezTo>
                    <a:cubicBezTo>
                      <a:pt x="18" y="337"/>
                      <a:pt x="35" y="367"/>
                      <a:pt x="52" y="397"/>
                    </a:cubicBezTo>
                    <a:cubicBezTo>
                      <a:pt x="55" y="395"/>
                      <a:pt x="58" y="394"/>
                      <a:pt x="60" y="393"/>
                    </a:cubicBezTo>
                    <a:cubicBezTo>
                      <a:pt x="219" y="304"/>
                      <a:pt x="378" y="215"/>
                      <a:pt x="537" y="125"/>
                    </a:cubicBezTo>
                    <a:cubicBezTo>
                      <a:pt x="542" y="122"/>
                      <a:pt x="546" y="122"/>
                      <a:pt x="551" y="125"/>
                    </a:cubicBezTo>
                    <a:cubicBezTo>
                      <a:pt x="676" y="198"/>
                      <a:pt x="800" y="271"/>
                      <a:pt x="925" y="344"/>
                    </a:cubicBezTo>
                    <a:cubicBezTo>
                      <a:pt x="955" y="361"/>
                      <a:pt x="985" y="379"/>
                      <a:pt x="1016" y="397"/>
                    </a:cubicBezTo>
                    <a:cubicBezTo>
                      <a:pt x="1034" y="367"/>
                      <a:pt x="1051" y="337"/>
                      <a:pt x="1069" y="306"/>
                    </a:cubicBezTo>
                    <a:close/>
                    <a:moveTo>
                      <a:pt x="435" y="1129"/>
                    </a:moveTo>
                    <a:cubicBezTo>
                      <a:pt x="435" y="1111"/>
                      <a:pt x="435" y="1094"/>
                      <a:pt x="435" y="1078"/>
                    </a:cubicBezTo>
                    <a:cubicBezTo>
                      <a:pt x="435" y="1077"/>
                      <a:pt x="434" y="1074"/>
                      <a:pt x="433" y="1074"/>
                    </a:cubicBezTo>
                    <a:cubicBezTo>
                      <a:pt x="419" y="1067"/>
                      <a:pt x="406" y="1060"/>
                      <a:pt x="390" y="1052"/>
                    </a:cubicBezTo>
                    <a:cubicBezTo>
                      <a:pt x="390" y="1069"/>
                      <a:pt x="390" y="1085"/>
                      <a:pt x="390" y="1100"/>
                    </a:cubicBezTo>
                    <a:cubicBezTo>
                      <a:pt x="390" y="1103"/>
                      <a:pt x="392" y="1107"/>
                      <a:pt x="394" y="1108"/>
                    </a:cubicBezTo>
                    <a:cubicBezTo>
                      <a:pt x="407" y="1115"/>
                      <a:pt x="420" y="1121"/>
                      <a:pt x="435" y="1129"/>
                    </a:cubicBezTo>
                    <a:close/>
                    <a:moveTo>
                      <a:pt x="391" y="874"/>
                    </a:moveTo>
                    <a:cubicBezTo>
                      <a:pt x="391" y="891"/>
                      <a:pt x="390" y="907"/>
                      <a:pt x="391" y="923"/>
                    </a:cubicBezTo>
                    <a:cubicBezTo>
                      <a:pt x="391" y="925"/>
                      <a:pt x="392" y="928"/>
                      <a:pt x="393" y="929"/>
                    </a:cubicBezTo>
                    <a:cubicBezTo>
                      <a:pt x="406" y="936"/>
                      <a:pt x="420" y="942"/>
                      <a:pt x="435" y="950"/>
                    </a:cubicBezTo>
                    <a:cubicBezTo>
                      <a:pt x="435" y="931"/>
                      <a:pt x="435" y="915"/>
                      <a:pt x="435" y="899"/>
                    </a:cubicBezTo>
                    <a:cubicBezTo>
                      <a:pt x="435" y="897"/>
                      <a:pt x="433" y="895"/>
                      <a:pt x="432" y="894"/>
                    </a:cubicBezTo>
                    <a:cubicBezTo>
                      <a:pt x="419" y="888"/>
                      <a:pt x="405" y="881"/>
                      <a:pt x="391" y="874"/>
                    </a:cubicBezTo>
                    <a:close/>
                    <a:moveTo>
                      <a:pt x="434" y="770"/>
                    </a:moveTo>
                    <a:cubicBezTo>
                      <a:pt x="434" y="752"/>
                      <a:pt x="434" y="736"/>
                      <a:pt x="434" y="720"/>
                    </a:cubicBezTo>
                    <a:cubicBezTo>
                      <a:pt x="434" y="718"/>
                      <a:pt x="433" y="715"/>
                      <a:pt x="431" y="714"/>
                    </a:cubicBezTo>
                    <a:cubicBezTo>
                      <a:pt x="418" y="707"/>
                      <a:pt x="405" y="701"/>
                      <a:pt x="390" y="693"/>
                    </a:cubicBezTo>
                    <a:cubicBezTo>
                      <a:pt x="390" y="711"/>
                      <a:pt x="390" y="726"/>
                      <a:pt x="390" y="741"/>
                    </a:cubicBezTo>
                    <a:cubicBezTo>
                      <a:pt x="391" y="744"/>
                      <a:pt x="392" y="749"/>
                      <a:pt x="395" y="750"/>
                    </a:cubicBezTo>
                    <a:cubicBezTo>
                      <a:pt x="407" y="757"/>
                      <a:pt x="420" y="763"/>
                      <a:pt x="434" y="770"/>
                    </a:cubicBezTo>
                    <a:close/>
                    <a:moveTo>
                      <a:pt x="971" y="727"/>
                    </a:moveTo>
                    <a:cubicBezTo>
                      <a:pt x="956" y="734"/>
                      <a:pt x="944" y="741"/>
                      <a:pt x="931" y="747"/>
                    </a:cubicBezTo>
                    <a:cubicBezTo>
                      <a:pt x="930" y="748"/>
                      <a:pt x="928" y="750"/>
                      <a:pt x="928" y="751"/>
                    </a:cubicBezTo>
                    <a:cubicBezTo>
                      <a:pt x="927" y="768"/>
                      <a:pt x="927" y="785"/>
                      <a:pt x="927" y="803"/>
                    </a:cubicBezTo>
                    <a:cubicBezTo>
                      <a:pt x="941" y="796"/>
                      <a:pt x="954" y="790"/>
                      <a:pt x="967" y="784"/>
                    </a:cubicBezTo>
                    <a:cubicBezTo>
                      <a:pt x="969" y="783"/>
                      <a:pt x="971" y="780"/>
                      <a:pt x="971" y="778"/>
                    </a:cubicBezTo>
                    <a:cubicBezTo>
                      <a:pt x="971" y="761"/>
                      <a:pt x="971" y="745"/>
                      <a:pt x="971" y="727"/>
                    </a:cubicBezTo>
                    <a:close/>
                    <a:moveTo>
                      <a:pt x="287" y="695"/>
                    </a:moveTo>
                    <a:cubicBezTo>
                      <a:pt x="287" y="680"/>
                      <a:pt x="286" y="668"/>
                      <a:pt x="287" y="655"/>
                    </a:cubicBezTo>
                    <a:cubicBezTo>
                      <a:pt x="288" y="644"/>
                      <a:pt x="285" y="638"/>
                      <a:pt x="275" y="635"/>
                    </a:cubicBezTo>
                    <a:cubicBezTo>
                      <a:pt x="265" y="631"/>
                      <a:pt x="255" y="625"/>
                      <a:pt x="244" y="619"/>
                    </a:cubicBezTo>
                    <a:cubicBezTo>
                      <a:pt x="244" y="637"/>
                      <a:pt x="244" y="653"/>
                      <a:pt x="244" y="669"/>
                    </a:cubicBezTo>
                    <a:cubicBezTo>
                      <a:pt x="244" y="672"/>
                      <a:pt x="246" y="675"/>
                      <a:pt x="247" y="676"/>
                    </a:cubicBezTo>
                    <a:cubicBezTo>
                      <a:pt x="260" y="682"/>
                      <a:pt x="273" y="688"/>
                      <a:pt x="287" y="695"/>
                    </a:cubicBezTo>
                    <a:close/>
                    <a:moveTo>
                      <a:pt x="727" y="1029"/>
                    </a:moveTo>
                    <a:cubicBezTo>
                      <a:pt x="713" y="1036"/>
                      <a:pt x="700" y="1042"/>
                      <a:pt x="687" y="1049"/>
                    </a:cubicBezTo>
                    <a:cubicBezTo>
                      <a:pt x="685" y="1050"/>
                      <a:pt x="684" y="1052"/>
                      <a:pt x="684" y="1054"/>
                    </a:cubicBezTo>
                    <a:cubicBezTo>
                      <a:pt x="684" y="1071"/>
                      <a:pt x="684" y="1087"/>
                      <a:pt x="684" y="1104"/>
                    </a:cubicBezTo>
                    <a:cubicBezTo>
                      <a:pt x="698" y="1097"/>
                      <a:pt x="711" y="1091"/>
                      <a:pt x="725" y="1084"/>
                    </a:cubicBezTo>
                    <a:cubicBezTo>
                      <a:pt x="726" y="1083"/>
                      <a:pt x="727" y="1080"/>
                      <a:pt x="727" y="1078"/>
                    </a:cubicBezTo>
                    <a:cubicBezTo>
                      <a:pt x="727" y="1062"/>
                      <a:pt x="727" y="1046"/>
                      <a:pt x="727" y="1029"/>
                    </a:cubicBezTo>
                    <a:close/>
                    <a:moveTo>
                      <a:pt x="678" y="874"/>
                    </a:moveTo>
                    <a:cubicBezTo>
                      <a:pt x="663" y="881"/>
                      <a:pt x="650" y="887"/>
                      <a:pt x="637" y="894"/>
                    </a:cubicBezTo>
                    <a:cubicBezTo>
                      <a:pt x="636" y="895"/>
                      <a:pt x="635" y="897"/>
                      <a:pt x="635" y="898"/>
                    </a:cubicBezTo>
                    <a:cubicBezTo>
                      <a:pt x="635" y="915"/>
                      <a:pt x="635" y="931"/>
                      <a:pt x="635" y="949"/>
                    </a:cubicBezTo>
                    <a:cubicBezTo>
                      <a:pt x="649" y="942"/>
                      <a:pt x="662" y="936"/>
                      <a:pt x="675" y="929"/>
                    </a:cubicBezTo>
                    <a:cubicBezTo>
                      <a:pt x="677" y="928"/>
                      <a:pt x="678" y="926"/>
                      <a:pt x="678" y="924"/>
                    </a:cubicBezTo>
                    <a:cubicBezTo>
                      <a:pt x="678" y="908"/>
                      <a:pt x="678" y="892"/>
                      <a:pt x="678" y="874"/>
                    </a:cubicBezTo>
                    <a:close/>
                    <a:moveTo>
                      <a:pt x="384" y="924"/>
                    </a:moveTo>
                    <a:cubicBezTo>
                      <a:pt x="384" y="906"/>
                      <a:pt x="384" y="890"/>
                      <a:pt x="384" y="874"/>
                    </a:cubicBezTo>
                    <a:cubicBezTo>
                      <a:pt x="384" y="872"/>
                      <a:pt x="383" y="870"/>
                      <a:pt x="381" y="869"/>
                    </a:cubicBezTo>
                    <a:cubicBezTo>
                      <a:pt x="368" y="862"/>
                      <a:pt x="355" y="855"/>
                      <a:pt x="341" y="848"/>
                    </a:cubicBezTo>
                    <a:cubicBezTo>
                      <a:pt x="341" y="866"/>
                      <a:pt x="341" y="882"/>
                      <a:pt x="341" y="898"/>
                    </a:cubicBezTo>
                    <a:cubicBezTo>
                      <a:pt x="341" y="900"/>
                      <a:pt x="343" y="903"/>
                      <a:pt x="344" y="904"/>
                    </a:cubicBezTo>
                    <a:cubicBezTo>
                      <a:pt x="357" y="911"/>
                      <a:pt x="370" y="917"/>
                      <a:pt x="384" y="924"/>
                    </a:cubicBezTo>
                    <a:close/>
                    <a:moveTo>
                      <a:pt x="727" y="790"/>
                    </a:moveTo>
                    <a:cubicBezTo>
                      <a:pt x="713" y="798"/>
                      <a:pt x="700" y="804"/>
                      <a:pt x="686" y="811"/>
                    </a:cubicBezTo>
                    <a:cubicBezTo>
                      <a:pt x="685" y="811"/>
                      <a:pt x="684" y="814"/>
                      <a:pt x="684" y="815"/>
                    </a:cubicBezTo>
                    <a:cubicBezTo>
                      <a:pt x="684" y="832"/>
                      <a:pt x="684" y="848"/>
                      <a:pt x="684" y="866"/>
                    </a:cubicBezTo>
                    <a:cubicBezTo>
                      <a:pt x="698" y="859"/>
                      <a:pt x="711" y="853"/>
                      <a:pt x="723" y="846"/>
                    </a:cubicBezTo>
                    <a:cubicBezTo>
                      <a:pt x="725" y="846"/>
                      <a:pt x="727" y="843"/>
                      <a:pt x="727" y="841"/>
                    </a:cubicBezTo>
                    <a:cubicBezTo>
                      <a:pt x="727" y="825"/>
                      <a:pt x="727" y="808"/>
                      <a:pt x="727" y="790"/>
                    </a:cubicBezTo>
                    <a:close/>
                    <a:moveTo>
                      <a:pt x="727" y="731"/>
                    </a:moveTo>
                    <a:cubicBezTo>
                      <a:pt x="713" y="738"/>
                      <a:pt x="699" y="745"/>
                      <a:pt x="686" y="752"/>
                    </a:cubicBezTo>
                    <a:cubicBezTo>
                      <a:pt x="685" y="752"/>
                      <a:pt x="684" y="754"/>
                      <a:pt x="684" y="756"/>
                    </a:cubicBezTo>
                    <a:cubicBezTo>
                      <a:pt x="684" y="772"/>
                      <a:pt x="684" y="789"/>
                      <a:pt x="684" y="807"/>
                    </a:cubicBezTo>
                    <a:cubicBezTo>
                      <a:pt x="698" y="800"/>
                      <a:pt x="711" y="793"/>
                      <a:pt x="724" y="787"/>
                    </a:cubicBezTo>
                    <a:cubicBezTo>
                      <a:pt x="726" y="786"/>
                      <a:pt x="727" y="783"/>
                      <a:pt x="727" y="781"/>
                    </a:cubicBezTo>
                    <a:cubicBezTo>
                      <a:pt x="727" y="765"/>
                      <a:pt x="727" y="749"/>
                      <a:pt x="727" y="731"/>
                    </a:cubicBezTo>
                    <a:close/>
                    <a:moveTo>
                      <a:pt x="292" y="705"/>
                    </a:moveTo>
                    <a:cubicBezTo>
                      <a:pt x="292" y="723"/>
                      <a:pt x="292" y="739"/>
                      <a:pt x="292" y="755"/>
                    </a:cubicBezTo>
                    <a:cubicBezTo>
                      <a:pt x="292" y="757"/>
                      <a:pt x="293" y="760"/>
                      <a:pt x="295" y="760"/>
                    </a:cubicBezTo>
                    <a:cubicBezTo>
                      <a:pt x="308" y="767"/>
                      <a:pt x="321" y="774"/>
                      <a:pt x="335" y="781"/>
                    </a:cubicBezTo>
                    <a:cubicBezTo>
                      <a:pt x="335" y="763"/>
                      <a:pt x="336" y="747"/>
                      <a:pt x="335" y="730"/>
                    </a:cubicBezTo>
                    <a:cubicBezTo>
                      <a:pt x="335" y="729"/>
                      <a:pt x="334" y="726"/>
                      <a:pt x="332" y="725"/>
                    </a:cubicBezTo>
                    <a:cubicBezTo>
                      <a:pt x="319" y="718"/>
                      <a:pt x="307" y="712"/>
                      <a:pt x="292" y="705"/>
                    </a:cubicBezTo>
                    <a:close/>
                    <a:moveTo>
                      <a:pt x="292" y="764"/>
                    </a:moveTo>
                    <a:cubicBezTo>
                      <a:pt x="292" y="783"/>
                      <a:pt x="292" y="800"/>
                      <a:pt x="292" y="816"/>
                    </a:cubicBezTo>
                    <a:cubicBezTo>
                      <a:pt x="292" y="818"/>
                      <a:pt x="293" y="819"/>
                      <a:pt x="294" y="820"/>
                    </a:cubicBezTo>
                    <a:cubicBezTo>
                      <a:pt x="308" y="827"/>
                      <a:pt x="321" y="833"/>
                      <a:pt x="335" y="840"/>
                    </a:cubicBezTo>
                    <a:cubicBezTo>
                      <a:pt x="335" y="822"/>
                      <a:pt x="336" y="806"/>
                      <a:pt x="335" y="790"/>
                    </a:cubicBezTo>
                    <a:cubicBezTo>
                      <a:pt x="335" y="788"/>
                      <a:pt x="334" y="786"/>
                      <a:pt x="332" y="785"/>
                    </a:cubicBezTo>
                    <a:cubicBezTo>
                      <a:pt x="320" y="778"/>
                      <a:pt x="307" y="772"/>
                      <a:pt x="292" y="764"/>
                    </a:cubicBezTo>
                    <a:close/>
                    <a:moveTo>
                      <a:pt x="586" y="1094"/>
                    </a:moveTo>
                    <a:cubicBezTo>
                      <a:pt x="601" y="1086"/>
                      <a:pt x="614" y="1080"/>
                      <a:pt x="627" y="1074"/>
                    </a:cubicBezTo>
                    <a:cubicBezTo>
                      <a:pt x="628" y="1073"/>
                      <a:pt x="629" y="1071"/>
                      <a:pt x="629" y="1069"/>
                    </a:cubicBezTo>
                    <a:cubicBezTo>
                      <a:pt x="629" y="1053"/>
                      <a:pt x="629" y="1036"/>
                      <a:pt x="629" y="1018"/>
                    </a:cubicBezTo>
                    <a:cubicBezTo>
                      <a:pt x="615" y="1025"/>
                      <a:pt x="603" y="1031"/>
                      <a:pt x="590" y="1038"/>
                    </a:cubicBezTo>
                    <a:cubicBezTo>
                      <a:pt x="588" y="1039"/>
                      <a:pt x="587" y="1042"/>
                      <a:pt x="587" y="1044"/>
                    </a:cubicBezTo>
                    <a:cubicBezTo>
                      <a:pt x="586" y="1060"/>
                      <a:pt x="586" y="1075"/>
                      <a:pt x="586" y="1094"/>
                    </a:cubicBezTo>
                    <a:close/>
                    <a:moveTo>
                      <a:pt x="781" y="876"/>
                    </a:moveTo>
                    <a:cubicBezTo>
                      <a:pt x="796" y="869"/>
                      <a:pt x="809" y="863"/>
                      <a:pt x="821" y="856"/>
                    </a:cubicBezTo>
                    <a:cubicBezTo>
                      <a:pt x="822" y="856"/>
                      <a:pt x="824" y="854"/>
                      <a:pt x="824" y="853"/>
                    </a:cubicBezTo>
                    <a:cubicBezTo>
                      <a:pt x="824" y="836"/>
                      <a:pt x="824" y="819"/>
                      <a:pt x="824" y="801"/>
                    </a:cubicBezTo>
                    <a:cubicBezTo>
                      <a:pt x="810" y="808"/>
                      <a:pt x="797" y="814"/>
                      <a:pt x="785" y="820"/>
                    </a:cubicBezTo>
                    <a:cubicBezTo>
                      <a:pt x="783" y="821"/>
                      <a:pt x="781" y="824"/>
                      <a:pt x="781" y="826"/>
                    </a:cubicBezTo>
                    <a:cubicBezTo>
                      <a:pt x="781" y="842"/>
                      <a:pt x="781" y="858"/>
                      <a:pt x="781" y="876"/>
                    </a:cubicBezTo>
                    <a:close/>
                    <a:moveTo>
                      <a:pt x="922" y="812"/>
                    </a:moveTo>
                    <a:cubicBezTo>
                      <a:pt x="907" y="819"/>
                      <a:pt x="894" y="826"/>
                      <a:pt x="882" y="833"/>
                    </a:cubicBezTo>
                    <a:cubicBezTo>
                      <a:pt x="880" y="833"/>
                      <a:pt x="879" y="836"/>
                      <a:pt x="879" y="837"/>
                    </a:cubicBezTo>
                    <a:cubicBezTo>
                      <a:pt x="878" y="854"/>
                      <a:pt x="878" y="870"/>
                      <a:pt x="878" y="888"/>
                    </a:cubicBezTo>
                    <a:cubicBezTo>
                      <a:pt x="893" y="881"/>
                      <a:pt x="906" y="874"/>
                      <a:pt x="919" y="868"/>
                    </a:cubicBezTo>
                    <a:cubicBezTo>
                      <a:pt x="921" y="867"/>
                      <a:pt x="922" y="865"/>
                      <a:pt x="922" y="863"/>
                    </a:cubicBezTo>
                    <a:cubicBezTo>
                      <a:pt x="922" y="847"/>
                      <a:pt x="922" y="830"/>
                      <a:pt x="922" y="812"/>
                    </a:cubicBezTo>
                    <a:close/>
                    <a:moveTo>
                      <a:pt x="586" y="1034"/>
                    </a:moveTo>
                    <a:cubicBezTo>
                      <a:pt x="601" y="1027"/>
                      <a:pt x="614" y="1021"/>
                      <a:pt x="626" y="1014"/>
                    </a:cubicBezTo>
                    <a:cubicBezTo>
                      <a:pt x="628" y="1014"/>
                      <a:pt x="629" y="1011"/>
                      <a:pt x="629" y="1009"/>
                    </a:cubicBezTo>
                    <a:cubicBezTo>
                      <a:pt x="629" y="993"/>
                      <a:pt x="629" y="976"/>
                      <a:pt x="629" y="958"/>
                    </a:cubicBezTo>
                    <a:cubicBezTo>
                      <a:pt x="615" y="965"/>
                      <a:pt x="603" y="972"/>
                      <a:pt x="590" y="978"/>
                    </a:cubicBezTo>
                    <a:cubicBezTo>
                      <a:pt x="588" y="979"/>
                      <a:pt x="587" y="982"/>
                      <a:pt x="587" y="983"/>
                    </a:cubicBezTo>
                    <a:cubicBezTo>
                      <a:pt x="586" y="1000"/>
                      <a:pt x="586" y="1016"/>
                      <a:pt x="586" y="1034"/>
                    </a:cubicBezTo>
                    <a:close/>
                    <a:moveTo>
                      <a:pt x="878" y="948"/>
                    </a:moveTo>
                    <a:cubicBezTo>
                      <a:pt x="893" y="940"/>
                      <a:pt x="906" y="934"/>
                      <a:pt x="918" y="928"/>
                    </a:cubicBezTo>
                    <a:cubicBezTo>
                      <a:pt x="920" y="927"/>
                      <a:pt x="922" y="925"/>
                      <a:pt x="922" y="923"/>
                    </a:cubicBezTo>
                    <a:cubicBezTo>
                      <a:pt x="922" y="906"/>
                      <a:pt x="922" y="890"/>
                      <a:pt x="922" y="872"/>
                    </a:cubicBezTo>
                    <a:cubicBezTo>
                      <a:pt x="907" y="879"/>
                      <a:pt x="894" y="886"/>
                      <a:pt x="881" y="892"/>
                    </a:cubicBezTo>
                    <a:cubicBezTo>
                      <a:pt x="880" y="893"/>
                      <a:pt x="879" y="896"/>
                      <a:pt x="879" y="897"/>
                    </a:cubicBezTo>
                    <a:cubicBezTo>
                      <a:pt x="878" y="914"/>
                      <a:pt x="878" y="930"/>
                      <a:pt x="878" y="948"/>
                    </a:cubicBezTo>
                    <a:close/>
                    <a:moveTo>
                      <a:pt x="873" y="597"/>
                    </a:moveTo>
                    <a:cubicBezTo>
                      <a:pt x="859" y="604"/>
                      <a:pt x="846" y="610"/>
                      <a:pt x="833" y="617"/>
                    </a:cubicBezTo>
                    <a:cubicBezTo>
                      <a:pt x="832" y="618"/>
                      <a:pt x="830" y="619"/>
                      <a:pt x="830" y="621"/>
                    </a:cubicBezTo>
                    <a:cubicBezTo>
                      <a:pt x="830" y="638"/>
                      <a:pt x="830" y="654"/>
                      <a:pt x="830" y="672"/>
                    </a:cubicBezTo>
                    <a:cubicBezTo>
                      <a:pt x="844" y="665"/>
                      <a:pt x="857" y="659"/>
                      <a:pt x="870" y="652"/>
                    </a:cubicBezTo>
                    <a:cubicBezTo>
                      <a:pt x="871" y="651"/>
                      <a:pt x="873" y="648"/>
                      <a:pt x="873" y="646"/>
                    </a:cubicBezTo>
                    <a:cubicBezTo>
                      <a:pt x="873" y="630"/>
                      <a:pt x="873" y="614"/>
                      <a:pt x="873" y="597"/>
                    </a:cubicBezTo>
                    <a:close/>
                    <a:moveTo>
                      <a:pt x="531" y="759"/>
                    </a:moveTo>
                    <a:cubicBezTo>
                      <a:pt x="531" y="742"/>
                      <a:pt x="531" y="725"/>
                      <a:pt x="531" y="709"/>
                    </a:cubicBezTo>
                    <a:cubicBezTo>
                      <a:pt x="531" y="707"/>
                      <a:pt x="530" y="705"/>
                      <a:pt x="529" y="704"/>
                    </a:cubicBezTo>
                    <a:cubicBezTo>
                      <a:pt x="516" y="697"/>
                      <a:pt x="502" y="691"/>
                      <a:pt x="488" y="684"/>
                    </a:cubicBezTo>
                    <a:cubicBezTo>
                      <a:pt x="488" y="701"/>
                      <a:pt x="488" y="717"/>
                      <a:pt x="488" y="733"/>
                    </a:cubicBezTo>
                    <a:cubicBezTo>
                      <a:pt x="488" y="735"/>
                      <a:pt x="489" y="738"/>
                      <a:pt x="491" y="739"/>
                    </a:cubicBezTo>
                    <a:cubicBezTo>
                      <a:pt x="504" y="746"/>
                      <a:pt x="517" y="752"/>
                      <a:pt x="531" y="759"/>
                    </a:cubicBezTo>
                    <a:close/>
                    <a:moveTo>
                      <a:pt x="531" y="700"/>
                    </a:moveTo>
                    <a:cubicBezTo>
                      <a:pt x="531" y="682"/>
                      <a:pt x="531" y="666"/>
                      <a:pt x="531" y="650"/>
                    </a:cubicBezTo>
                    <a:cubicBezTo>
                      <a:pt x="531" y="648"/>
                      <a:pt x="530" y="645"/>
                      <a:pt x="529" y="644"/>
                    </a:cubicBezTo>
                    <a:cubicBezTo>
                      <a:pt x="515" y="638"/>
                      <a:pt x="502" y="631"/>
                      <a:pt x="488" y="624"/>
                    </a:cubicBezTo>
                    <a:cubicBezTo>
                      <a:pt x="488" y="642"/>
                      <a:pt x="488" y="658"/>
                      <a:pt x="488" y="675"/>
                    </a:cubicBezTo>
                    <a:cubicBezTo>
                      <a:pt x="488" y="677"/>
                      <a:pt x="490" y="679"/>
                      <a:pt x="492" y="680"/>
                    </a:cubicBezTo>
                    <a:cubicBezTo>
                      <a:pt x="504" y="687"/>
                      <a:pt x="517" y="693"/>
                      <a:pt x="531" y="700"/>
                    </a:cubicBezTo>
                    <a:close/>
                    <a:moveTo>
                      <a:pt x="629" y="659"/>
                    </a:moveTo>
                    <a:cubicBezTo>
                      <a:pt x="615" y="666"/>
                      <a:pt x="602" y="673"/>
                      <a:pt x="589" y="679"/>
                    </a:cubicBezTo>
                    <a:cubicBezTo>
                      <a:pt x="588" y="680"/>
                      <a:pt x="586" y="682"/>
                      <a:pt x="586" y="683"/>
                    </a:cubicBezTo>
                    <a:cubicBezTo>
                      <a:pt x="586" y="700"/>
                      <a:pt x="586" y="717"/>
                      <a:pt x="586" y="735"/>
                    </a:cubicBezTo>
                    <a:cubicBezTo>
                      <a:pt x="600" y="727"/>
                      <a:pt x="614" y="721"/>
                      <a:pt x="626" y="715"/>
                    </a:cubicBezTo>
                    <a:cubicBezTo>
                      <a:pt x="628" y="714"/>
                      <a:pt x="629" y="711"/>
                      <a:pt x="629" y="710"/>
                    </a:cubicBezTo>
                    <a:cubicBezTo>
                      <a:pt x="629" y="693"/>
                      <a:pt x="629" y="677"/>
                      <a:pt x="629" y="659"/>
                    </a:cubicBezTo>
                    <a:close/>
                    <a:moveTo>
                      <a:pt x="98" y="667"/>
                    </a:moveTo>
                    <a:cubicBezTo>
                      <a:pt x="98" y="685"/>
                      <a:pt x="98" y="701"/>
                      <a:pt x="99" y="718"/>
                    </a:cubicBezTo>
                    <a:cubicBezTo>
                      <a:pt x="99" y="719"/>
                      <a:pt x="100" y="722"/>
                      <a:pt x="102" y="722"/>
                    </a:cubicBezTo>
                    <a:cubicBezTo>
                      <a:pt x="114" y="729"/>
                      <a:pt x="127" y="735"/>
                      <a:pt x="142" y="742"/>
                    </a:cubicBezTo>
                    <a:cubicBezTo>
                      <a:pt x="142" y="724"/>
                      <a:pt x="142" y="708"/>
                      <a:pt x="142" y="691"/>
                    </a:cubicBezTo>
                    <a:cubicBezTo>
                      <a:pt x="142" y="690"/>
                      <a:pt x="140" y="688"/>
                      <a:pt x="139" y="687"/>
                    </a:cubicBezTo>
                    <a:cubicBezTo>
                      <a:pt x="126" y="680"/>
                      <a:pt x="113" y="674"/>
                      <a:pt x="98" y="667"/>
                    </a:cubicBezTo>
                    <a:close/>
                    <a:moveTo>
                      <a:pt x="586" y="675"/>
                    </a:moveTo>
                    <a:cubicBezTo>
                      <a:pt x="600" y="668"/>
                      <a:pt x="614" y="662"/>
                      <a:pt x="626" y="655"/>
                    </a:cubicBezTo>
                    <a:cubicBezTo>
                      <a:pt x="628" y="654"/>
                      <a:pt x="629" y="651"/>
                      <a:pt x="629" y="649"/>
                    </a:cubicBezTo>
                    <a:cubicBezTo>
                      <a:pt x="629" y="633"/>
                      <a:pt x="629" y="617"/>
                      <a:pt x="629" y="599"/>
                    </a:cubicBezTo>
                    <a:cubicBezTo>
                      <a:pt x="615" y="606"/>
                      <a:pt x="602" y="613"/>
                      <a:pt x="589" y="620"/>
                    </a:cubicBezTo>
                    <a:cubicBezTo>
                      <a:pt x="587" y="621"/>
                      <a:pt x="586" y="623"/>
                      <a:pt x="586" y="625"/>
                    </a:cubicBezTo>
                    <a:cubicBezTo>
                      <a:pt x="586" y="641"/>
                      <a:pt x="586" y="657"/>
                      <a:pt x="586" y="675"/>
                    </a:cubicBezTo>
                    <a:close/>
                    <a:moveTo>
                      <a:pt x="98" y="607"/>
                    </a:moveTo>
                    <a:cubicBezTo>
                      <a:pt x="98" y="625"/>
                      <a:pt x="98" y="641"/>
                      <a:pt x="99" y="657"/>
                    </a:cubicBezTo>
                    <a:cubicBezTo>
                      <a:pt x="99" y="659"/>
                      <a:pt x="99" y="662"/>
                      <a:pt x="100" y="662"/>
                    </a:cubicBezTo>
                    <a:cubicBezTo>
                      <a:pt x="114" y="669"/>
                      <a:pt x="127" y="676"/>
                      <a:pt x="142" y="683"/>
                    </a:cubicBezTo>
                    <a:cubicBezTo>
                      <a:pt x="142" y="665"/>
                      <a:pt x="142" y="649"/>
                      <a:pt x="142" y="633"/>
                    </a:cubicBezTo>
                    <a:cubicBezTo>
                      <a:pt x="142" y="631"/>
                      <a:pt x="140" y="628"/>
                      <a:pt x="139" y="628"/>
                    </a:cubicBezTo>
                    <a:cubicBezTo>
                      <a:pt x="126" y="621"/>
                      <a:pt x="113" y="614"/>
                      <a:pt x="98" y="607"/>
                    </a:cubicBezTo>
                    <a:close/>
                    <a:moveTo>
                      <a:pt x="922" y="453"/>
                    </a:moveTo>
                    <a:cubicBezTo>
                      <a:pt x="907" y="460"/>
                      <a:pt x="894" y="467"/>
                      <a:pt x="882" y="473"/>
                    </a:cubicBezTo>
                    <a:cubicBezTo>
                      <a:pt x="880" y="474"/>
                      <a:pt x="879" y="477"/>
                      <a:pt x="879" y="478"/>
                    </a:cubicBezTo>
                    <a:cubicBezTo>
                      <a:pt x="878" y="495"/>
                      <a:pt x="878" y="511"/>
                      <a:pt x="878" y="529"/>
                    </a:cubicBezTo>
                    <a:cubicBezTo>
                      <a:pt x="893" y="522"/>
                      <a:pt x="906" y="515"/>
                      <a:pt x="919" y="509"/>
                    </a:cubicBezTo>
                    <a:cubicBezTo>
                      <a:pt x="920" y="508"/>
                      <a:pt x="922" y="505"/>
                      <a:pt x="922" y="503"/>
                    </a:cubicBezTo>
                    <a:cubicBezTo>
                      <a:pt x="922" y="487"/>
                      <a:pt x="922" y="471"/>
                      <a:pt x="922" y="453"/>
                    </a:cubicBezTo>
                    <a:close/>
                    <a:moveTo>
                      <a:pt x="878" y="589"/>
                    </a:moveTo>
                    <a:cubicBezTo>
                      <a:pt x="893" y="581"/>
                      <a:pt x="906" y="575"/>
                      <a:pt x="919" y="568"/>
                    </a:cubicBezTo>
                    <a:cubicBezTo>
                      <a:pt x="920" y="568"/>
                      <a:pt x="922" y="565"/>
                      <a:pt x="922" y="564"/>
                    </a:cubicBezTo>
                    <a:cubicBezTo>
                      <a:pt x="922" y="547"/>
                      <a:pt x="922" y="531"/>
                      <a:pt x="922" y="513"/>
                    </a:cubicBezTo>
                    <a:cubicBezTo>
                      <a:pt x="907" y="520"/>
                      <a:pt x="894" y="526"/>
                      <a:pt x="882" y="533"/>
                    </a:cubicBezTo>
                    <a:cubicBezTo>
                      <a:pt x="880" y="534"/>
                      <a:pt x="879" y="537"/>
                      <a:pt x="879" y="539"/>
                    </a:cubicBezTo>
                    <a:cubicBezTo>
                      <a:pt x="878" y="555"/>
                      <a:pt x="878" y="571"/>
                      <a:pt x="878" y="589"/>
                    </a:cubicBezTo>
                    <a:close/>
                    <a:moveTo>
                      <a:pt x="239" y="671"/>
                    </a:moveTo>
                    <a:cubicBezTo>
                      <a:pt x="239" y="653"/>
                      <a:pt x="239" y="637"/>
                      <a:pt x="238" y="622"/>
                    </a:cubicBezTo>
                    <a:cubicBezTo>
                      <a:pt x="238" y="620"/>
                      <a:pt x="238" y="617"/>
                      <a:pt x="236" y="616"/>
                    </a:cubicBezTo>
                    <a:cubicBezTo>
                      <a:pt x="223" y="609"/>
                      <a:pt x="210" y="602"/>
                      <a:pt x="195" y="595"/>
                    </a:cubicBezTo>
                    <a:cubicBezTo>
                      <a:pt x="195" y="613"/>
                      <a:pt x="195" y="629"/>
                      <a:pt x="195" y="645"/>
                    </a:cubicBezTo>
                    <a:cubicBezTo>
                      <a:pt x="195" y="647"/>
                      <a:pt x="197" y="650"/>
                      <a:pt x="198" y="651"/>
                    </a:cubicBezTo>
                    <a:cubicBezTo>
                      <a:pt x="211" y="657"/>
                      <a:pt x="224" y="664"/>
                      <a:pt x="239" y="671"/>
                    </a:cubicBezTo>
                    <a:close/>
                    <a:moveTo>
                      <a:pt x="732" y="662"/>
                    </a:moveTo>
                    <a:cubicBezTo>
                      <a:pt x="746" y="655"/>
                      <a:pt x="759" y="648"/>
                      <a:pt x="771" y="642"/>
                    </a:cubicBezTo>
                    <a:cubicBezTo>
                      <a:pt x="773" y="641"/>
                      <a:pt x="775" y="639"/>
                      <a:pt x="775" y="638"/>
                    </a:cubicBezTo>
                    <a:cubicBezTo>
                      <a:pt x="775" y="621"/>
                      <a:pt x="775" y="604"/>
                      <a:pt x="775" y="586"/>
                    </a:cubicBezTo>
                    <a:cubicBezTo>
                      <a:pt x="761" y="593"/>
                      <a:pt x="748" y="600"/>
                      <a:pt x="735" y="606"/>
                    </a:cubicBezTo>
                    <a:cubicBezTo>
                      <a:pt x="733" y="607"/>
                      <a:pt x="732" y="610"/>
                      <a:pt x="732" y="612"/>
                    </a:cubicBezTo>
                    <a:cubicBezTo>
                      <a:pt x="732" y="628"/>
                      <a:pt x="732" y="644"/>
                      <a:pt x="732" y="662"/>
                    </a:cubicBezTo>
                    <a:close/>
                    <a:moveTo>
                      <a:pt x="190" y="527"/>
                    </a:moveTo>
                    <a:cubicBezTo>
                      <a:pt x="190" y="509"/>
                      <a:pt x="190" y="493"/>
                      <a:pt x="190" y="476"/>
                    </a:cubicBezTo>
                    <a:cubicBezTo>
                      <a:pt x="190" y="475"/>
                      <a:pt x="189" y="473"/>
                      <a:pt x="188" y="473"/>
                    </a:cubicBezTo>
                    <a:cubicBezTo>
                      <a:pt x="175" y="466"/>
                      <a:pt x="161" y="459"/>
                      <a:pt x="147" y="452"/>
                    </a:cubicBezTo>
                    <a:cubicBezTo>
                      <a:pt x="147" y="470"/>
                      <a:pt x="147" y="486"/>
                      <a:pt x="147" y="502"/>
                    </a:cubicBezTo>
                    <a:cubicBezTo>
                      <a:pt x="147" y="504"/>
                      <a:pt x="148" y="506"/>
                      <a:pt x="150" y="507"/>
                    </a:cubicBezTo>
                    <a:cubicBezTo>
                      <a:pt x="162" y="514"/>
                      <a:pt x="175" y="520"/>
                      <a:pt x="190" y="527"/>
                    </a:cubicBezTo>
                    <a:close/>
                    <a:moveTo>
                      <a:pt x="190" y="826"/>
                    </a:moveTo>
                    <a:cubicBezTo>
                      <a:pt x="190" y="809"/>
                      <a:pt x="190" y="792"/>
                      <a:pt x="190" y="776"/>
                    </a:cubicBezTo>
                    <a:cubicBezTo>
                      <a:pt x="190" y="774"/>
                      <a:pt x="189" y="772"/>
                      <a:pt x="187" y="771"/>
                    </a:cubicBezTo>
                    <a:cubicBezTo>
                      <a:pt x="174" y="764"/>
                      <a:pt x="161" y="758"/>
                      <a:pt x="147" y="750"/>
                    </a:cubicBezTo>
                    <a:cubicBezTo>
                      <a:pt x="147" y="769"/>
                      <a:pt x="147" y="785"/>
                      <a:pt x="147" y="802"/>
                    </a:cubicBezTo>
                    <a:cubicBezTo>
                      <a:pt x="147" y="803"/>
                      <a:pt x="148" y="805"/>
                      <a:pt x="149" y="806"/>
                    </a:cubicBezTo>
                    <a:cubicBezTo>
                      <a:pt x="162" y="813"/>
                      <a:pt x="176" y="819"/>
                      <a:pt x="190" y="826"/>
                    </a:cubicBezTo>
                    <a:close/>
                    <a:moveTo>
                      <a:pt x="537" y="818"/>
                    </a:moveTo>
                    <a:cubicBezTo>
                      <a:pt x="552" y="811"/>
                      <a:pt x="565" y="805"/>
                      <a:pt x="577" y="799"/>
                    </a:cubicBezTo>
                    <a:cubicBezTo>
                      <a:pt x="579" y="798"/>
                      <a:pt x="580" y="796"/>
                      <a:pt x="580" y="795"/>
                    </a:cubicBezTo>
                    <a:cubicBezTo>
                      <a:pt x="581" y="778"/>
                      <a:pt x="581" y="761"/>
                      <a:pt x="581" y="743"/>
                    </a:cubicBezTo>
                    <a:cubicBezTo>
                      <a:pt x="566" y="750"/>
                      <a:pt x="554" y="756"/>
                      <a:pt x="541" y="763"/>
                    </a:cubicBezTo>
                    <a:cubicBezTo>
                      <a:pt x="539" y="764"/>
                      <a:pt x="538" y="766"/>
                      <a:pt x="537" y="768"/>
                    </a:cubicBezTo>
                    <a:cubicBezTo>
                      <a:pt x="537" y="784"/>
                      <a:pt x="537" y="800"/>
                      <a:pt x="537" y="818"/>
                    </a:cubicBezTo>
                    <a:close/>
                    <a:moveTo>
                      <a:pt x="340" y="609"/>
                    </a:moveTo>
                    <a:cubicBezTo>
                      <a:pt x="340" y="624"/>
                      <a:pt x="341" y="637"/>
                      <a:pt x="340" y="650"/>
                    </a:cubicBezTo>
                    <a:cubicBezTo>
                      <a:pt x="339" y="661"/>
                      <a:pt x="343" y="666"/>
                      <a:pt x="352" y="669"/>
                    </a:cubicBezTo>
                    <a:cubicBezTo>
                      <a:pt x="363" y="674"/>
                      <a:pt x="373" y="679"/>
                      <a:pt x="384" y="685"/>
                    </a:cubicBezTo>
                    <a:cubicBezTo>
                      <a:pt x="384" y="667"/>
                      <a:pt x="384" y="651"/>
                      <a:pt x="384" y="636"/>
                    </a:cubicBezTo>
                    <a:cubicBezTo>
                      <a:pt x="384" y="634"/>
                      <a:pt x="383" y="631"/>
                      <a:pt x="381" y="630"/>
                    </a:cubicBezTo>
                    <a:cubicBezTo>
                      <a:pt x="368" y="623"/>
                      <a:pt x="355" y="616"/>
                      <a:pt x="340" y="609"/>
                    </a:cubicBezTo>
                    <a:close/>
                    <a:moveTo>
                      <a:pt x="190" y="587"/>
                    </a:moveTo>
                    <a:cubicBezTo>
                      <a:pt x="190" y="569"/>
                      <a:pt x="190" y="553"/>
                      <a:pt x="190" y="538"/>
                    </a:cubicBezTo>
                    <a:cubicBezTo>
                      <a:pt x="190" y="536"/>
                      <a:pt x="189" y="532"/>
                      <a:pt x="187" y="532"/>
                    </a:cubicBezTo>
                    <a:cubicBezTo>
                      <a:pt x="174" y="525"/>
                      <a:pt x="161" y="518"/>
                      <a:pt x="147" y="511"/>
                    </a:cubicBezTo>
                    <a:cubicBezTo>
                      <a:pt x="147" y="529"/>
                      <a:pt x="147" y="546"/>
                      <a:pt x="147" y="562"/>
                    </a:cubicBezTo>
                    <a:cubicBezTo>
                      <a:pt x="147" y="564"/>
                      <a:pt x="149" y="566"/>
                      <a:pt x="150" y="567"/>
                    </a:cubicBezTo>
                    <a:cubicBezTo>
                      <a:pt x="163" y="574"/>
                      <a:pt x="176" y="580"/>
                      <a:pt x="190" y="587"/>
                    </a:cubicBezTo>
                    <a:close/>
                    <a:moveTo>
                      <a:pt x="732" y="602"/>
                    </a:moveTo>
                    <a:cubicBezTo>
                      <a:pt x="742" y="597"/>
                      <a:pt x="751" y="592"/>
                      <a:pt x="760" y="589"/>
                    </a:cubicBezTo>
                    <a:cubicBezTo>
                      <a:pt x="773" y="584"/>
                      <a:pt x="777" y="577"/>
                      <a:pt x="775" y="564"/>
                    </a:cubicBezTo>
                    <a:cubicBezTo>
                      <a:pt x="774" y="552"/>
                      <a:pt x="775" y="540"/>
                      <a:pt x="775" y="527"/>
                    </a:cubicBezTo>
                    <a:cubicBezTo>
                      <a:pt x="761" y="534"/>
                      <a:pt x="748" y="540"/>
                      <a:pt x="735" y="547"/>
                    </a:cubicBezTo>
                    <a:cubicBezTo>
                      <a:pt x="734" y="547"/>
                      <a:pt x="732" y="550"/>
                      <a:pt x="732" y="552"/>
                    </a:cubicBezTo>
                    <a:cubicBezTo>
                      <a:pt x="732" y="568"/>
                      <a:pt x="732" y="584"/>
                      <a:pt x="732" y="602"/>
                    </a:cubicBezTo>
                    <a:close/>
                    <a:moveTo>
                      <a:pt x="384" y="625"/>
                    </a:moveTo>
                    <a:cubicBezTo>
                      <a:pt x="384" y="607"/>
                      <a:pt x="384" y="591"/>
                      <a:pt x="384" y="574"/>
                    </a:cubicBezTo>
                    <a:cubicBezTo>
                      <a:pt x="384" y="573"/>
                      <a:pt x="383" y="571"/>
                      <a:pt x="381" y="570"/>
                    </a:cubicBezTo>
                    <a:cubicBezTo>
                      <a:pt x="368" y="563"/>
                      <a:pt x="355" y="557"/>
                      <a:pt x="341" y="549"/>
                    </a:cubicBezTo>
                    <a:cubicBezTo>
                      <a:pt x="341" y="568"/>
                      <a:pt x="340" y="584"/>
                      <a:pt x="341" y="601"/>
                    </a:cubicBezTo>
                    <a:cubicBezTo>
                      <a:pt x="341" y="602"/>
                      <a:pt x="342" y="604"/>
                      <a:pt x="343" y="605"/>
                    </a:cubicBezTo>
                    <a:cubicBezTo>
                      <a:pt x="356" y="612"/>
                      <a:pt x="369" y="618"/>
                      <a:pt x="384" y="625"/>
                    </a:cubicBezTo>
                    <a:close/>
                    <a:moveTo>
                      <a:pt x="727" y="670"/>
                    </a:moveTo>
                    <a:cubicBezTo>
                      <a:pt x="712" y="677"/>
                      <a:pt x="699" y="683"/>
                      <a:pt x="687" y="690"/>
                    </a:cubicBezTo>
                    <a:cubicBezTo>
                      <a:pt x="685" y="691"/>
                      <a:pt x="684" y="693"/>
                      <a:pt x="684" y="694"/>
                    </a:cubicBezTo>
                    <a:cubicBezTo>
                      <a:pt x="684" y="711"/>
                      <a:pt x="684" y="727"/>
                      <a:pt x="684" y="745"/>
                    </a:cubicBezTo>
                    <a:cubicBezTo>
                      <a:pt x="698" y="738"/>
                      <a:pt x="710" y="732"/>
                      <a:pt x="723" y="726"/>
                    </a:cubicBezTo>
                    <a:cubicBezTo>
                      <a:pt x="724" y="725"/>
                      <a:pt x="727" y="723"/>
                      <a:pt x="727" y="721"/>
                    </a:cubicBezTo>
                    <a:cubicBezTo>
                      <a:pt x="727" y="705"/>
                      <a:pt x="727" y="688"/>
                      <a:pt x="727" y="670"/>
                    </a:cubicBezTo>
                    <a:close/>
                    <a:moveTo>
                      <a:pt x="292" y="1003"/>
                    </a:moveTo>
                    <a:cubicBezTo>
                      <a:pt x="292" y="1021"/>
                      <a:pt x="292" y="1037"/>
                      <a:pt x="292" y="1053"/>
                    </a:cubicBezTo>
                    <a:cubicBezTo>
                      <a:pt x="292" y="1055"/>
                      <a:pt x="293" y="1058"/>
                      <a:pt x="295" y="1058"/>
                    </a:cubicBezTo>
                    <a:cubicBezTo>
                      <a:pt x="308" y="1065"/>
                      <a:pt x="321" y="1071"/>
                      <a:pt x="335" y="1078"/>
                    </a:cubicBezTo>
                    <a:cubicBezTo>
                      <a:pt x="335" y="1061"/>
                      <a:pt x="335" y="1044"/>
                      <a:pt x="335" y="1028"/>
                    </a:cubicBezTo>
                    <a:cubicBezTo>
                      <a:pt x="335" y="1026"/>
                      <a:pt x="334" y="1024"/>
                      <a:pt x="332" y="1023"/>
                    </a:cubicBezTo>
                    <a:cubicBezTo>
                      <a:pt x="319" y="1016"/>
                      <a:pt x="307" y="1010"/>
                      <a:pt x="292" y="1003"/>
                    </a:cubicBezTo>
                    <a:close/>
                    <a:moveTo>
                      <a:pt x="287" y="995"/>
                    </a:moveTo>
                    <a:cubicBezTo>
                      <a:pt x="287" y="977"/>
                      <a:pt x="287" y="960"/>
                      <a:pt x="287" y="944"/>
                    </a:cubicBezTo>
                    <a:cubicBezTo>
                      <a:pt x="287" y="943"/>
                      <a:pt x="286" y="940"/>
                      <a:pt x="284" y="939"/>
                    </a:cubicBezTo>
                    <a:cubicBezTo>
                      <a:pt x="271" y="933"/>
                      <a:pt x="258" y="926"/>
                      <a:pt x="244" y="919"/>
                    </a:cubicBezTo>
                    <a:cubicBezTo>
                      <a:pt x="244" y="937"/>
                      <a:pt x="244" y="954"/>
                      <a:pt x="244" y="970"/>
                    </a:cubicBezTo>
                    <a:cubicBezTo>
                      <a:pt x="244" y="972"/>
                      <a:pt x="246" y="974"/>
                      <a:pt x="248" y="975"/>
                    </a:cubicBezTo>
                    <a:cubicBezTo>
                      <a:pt x="260" y="982"/>
                      <a:pt x="273" y="988"/>
                      <a:pt x="287" y="995"/>
                    </a:cubicBezTo>
                    <a:close/>
                    <a:moveTo>
                      <a:pt x="287" y="935"/>
                    </a:moveTo>
                    <a:cubicBezTo>
                      <a:pt x="287" y="921"/>
                      <a:pt x="286" y="909"/>
                      <a:pt x="287" y="896"/>
                    </a:cubicBezTo>
                    <a:cubicBezTo>
                      <a:pt x="289" y="885"/>
                      <a:pt x="285" y="878"/>
                      <a:pt x="274" y="874"/>
                    </a:cubicBezTo>
                    <a:cubicBezTo>
                      <a:pt x="264" y="871"/>
                      <a:pt x="255" y="865"/>
                      <a:pt x="244" y="860"/>
                    </a:cubicBezTo>
                    <a:cubicBezTo>
                      <a:pt x="244" y="878"/>
                      <a:pt x="244" y="894"/>
                      <a:pt x="244" y="910"/>
                    </a:cubicBezTo>
                    <a:cubicBezTo>
                      <a:pt x="244" y="911"/>
                      <a:pt x="245" y="914"/>
                      <a:pt x="247" y="915"/>
                    </a:cubicBezTo>
                    <a:cubicBezTo>
                      <a:pt x="260" y="922"/>
                      <a:pt x="273" y="928"/>
                      <a:pt x="287" y="935"/>
                    </a:cubicBezTo>
                    <a:close/>
                    <a:moveTo>
                      <a:pt x="531" y="999"/>
                    </a:moveTo>
                    <a:cubicBezTo>
                      <a:pt x="531" y="983"/>
                      <a:pt x="531" y="970"/>
                      <a:pt x="531" y="956"/>
                    </a:cubicBezTo>
                    <a:cubicBezTo>
                      <a:pt x="532" y="947"/>
                      <a:pt x="529" y="943"/>
                      <a:pt x="521" y="939"/>
                    </a:cubicBezTo>
                    <a:cubicBezTo>
                      <a:pt x="510" y="935"/>
                      <a:pt x="500" y="929"/>
                      <a:pt x="488" y="923"/>
                    </a:cubicBezTo>
                    <a:cubicBezTo>
                      <a:pt x="488" y="941"/>
                      <a:pt x="488" y="957"/>
                      <a:pt x="488" y="973"/>
                    </a:cubicBezTo>
                    <a:cubicBezTo>
                      <a:pt x="488" y="975"/>
                      <a:pt x="490" y="978"/>
                      <a:pt x="491" y="979"/>
                    </a:cubicBezTo>
                    <a:cubicBezTo>
                      <a:pt x="504" y="985"/>
                      <a:pt x="517" y="991"/>
                      <a:pt x="531" y="999"/>
                    </a:cubicBezTo>
                    <a:close/>
                    <a:moveTo>
                      <a:pt x="195" y="835"/>
                    </a:moveTo>
                    <a:cubicBezTo>
                      <a:pt x="195" y="853"/>
                      <a:pt x="195" y="869"/>
                      <a:pt x="195" y="886"/>
                    </a:cubicBezTo>
                    <a:cubicBezTo>
                      <a:pt x="195" y="887"/>
                      <a:pt x="197" y="890"/>
                      <a:pt x="198" y="891"/>
                    </a:cubicBezTo>
                    <a:cubicBezTo>
                      <a:pt x="211" y="897"/>
                      <a:pt x="224" y="904"/>
                      <a:pt x="239" y="911"/>
                    </a:cubicBezTo>
                    <a:cubicBezTo>
                      <a:pt x="239" y="893"/>
                      <a:pt x="239" y="877"/>
                      <a:pt x="238" y="860"/>
                    </a:cubicBezTo>
                    <a:cubicBezTo>
                      <a:pt x="238" y="859"/>
                      <a:pt x="237" y="856"/>
                      <a:pt x="236" y="856"/>
                    </a:cubicBezTo>
                    <a:cubicBezTo>
                      <a:pt x="223" y="849"/>
                      <a:pt x="210" y="842"/>
                      <a:pt x="195" y="835"/>
                    </a:cubicBezTo>
                    <a:close/>
                    <a:moveTo>
                      <a:pt x="391" y="993"/>
                    </a:moveTo>
                    <a:cubicBezTo>
                      <a:pt x="391" y="1011"/>
                      <a:pt x="391" y="1027"/>
                      <a:pt x="391" y="1043"/>
                    </a:cubicBezTo>
                    <a:cubicBezTo>
                      <a:pt x="391" y="1045"/>
                      <a:pt x="392" y="1048"/>
                      <a:pt x="393" y="1049"/>
                    </a:cubicBezTo>
                    <a:cubicBezTo>
                      <a:pt x="407" y="1056"/>
                      <a:pt x="420" y="1062"/>
                      <a:pt x="435" y="1069"/>
                    </a:cubicBezTo>
                    <a:cubicBezTo>
                      <a:pt x="435" y="1052"/>
                      <a:pt x="435" y="1036"/>
                      <a:pt x="435" y="1020"/>
                    </a:cubicBezTo>
                    <a:cubicBezTo>
                      <a:pt x="435" y="1018"/>
                      <a:pt x="433" y="1015"/>
                      <a:pt x="432" y="1014"/>
                    </a:cubicBezTo>
                    <a:cubicBezTo>
                      <a:pt x="419" y="1007"/>
                      <a:pt x="405" y="1001"/>
                      <a:pt x="391" y="993"/>
                    </a:cubicBezTo>
                    <a:close/>
                    <a:moveTo>
                      <a:pt x="190" y="646"/>
                    </a:moveTo>
                    <a:cubicBezTo>
                      <a:pt x="190" y="636"/>
                      <a:pt x="190" y="628"/>
                      <a:pt x="190" y="619"/>
                    </a:cubicBezTo>
                    <a:cubicBezTo>
                      <a:pt x="190" y="610"/>
                      <a:pt x="192" y="600"/>
                      <a:pt x="188" y="593"/>
                    </a:cubicBezTo>
                    <a:cubicBezTo>
                      <a:pt x="185" y="586"/>
                      <a:pt x="174" y="584"/>
                      <a:pt x="166" y="580"/>
                    </a:cubicBezTo>
                    <a:cubicBezTo>
                      <a:pt x="160" y="577"/>
                      <a:pt x="154" y="574"/>
                      <a:pt x="147" y="570"/>
                    </a:cubicBezTo>
                    <a:cubicBezTo>
                      <a:pt x="147" y="589"/>
                      <a:pt x="147" y="605"/>
                      <a:pt x="147" y="621"/>
                    </a:cubicBezTo>
                    <a:cubicBezTo>
                      <a:pt x="147" y="623"/>
                      <a:pt x="149" y="626"/>
                      <a:pt x="151" y="627"/>
                    </a:cubicBezTo>
                    <a:cubicBezTo>
                      <a:pt x="163" y="633"/>
                      <a:pt x="176" y="639"/>
                      <a:pt x="190" y="646"/>
                    </a:cubicBezTo>
                    <a:close/>
                    <a:moveTo>
                      <a:pt x="435" y="1010"/>
                    </a:moveTo>
                    <a:cubicBezTo>
                      <a:pt x="435" y="992"/>
                      <a:pt x="435" y="977"/>
                      <a:pt x="435" y="961"/>
                    </a:cubicBezTo>
                    <a:cubicBezTo>
                      <a:pt x="435" y="959"/>
                      <a:pt x="433" y="955"/>
                      <a:pt x="432" y="955"/>
                    </a:cubicBezTo>
                    <a:cubicBezTo>
                      <a:pt x="419" y="948"/>
                      <a:pt x="405" y="941"/>
                      <a:pt x="391" y="934"/>
                    </a:cubicBezTo>
                    <a:cubicBezTo>
                      <a:pt x="391" y="952"/>
                      <a:pt x="391" y="968"/>
                      <a:pt x="391" y="985"/>
                    </a:cubicBezTo>
                    <a:cubicBezTo>
                      <a:pt x="391" y="986"/>
                      <a:pt x="393" y="989"/>
                      <a:pt x="395" y="990"/>
                    </a:cubicBezTo>
                    <a:cubicBezTo>
                      <a:pt x="407" y="997"/>
                      <a:pt x="420" y="1003"/>
                      <a:pt x="435" y="1010"/>
                    </a:cubicBezTo>
                    <a:close/>
                    <a:moveTo>
                      <a:pt x="98" y="905"/>
                    </a:moveTo>
                    <a:cubicBezTo>
                      <a:pt x="98" y="923"/>
                      <a:pt x="98" y="939"/>
                      <a:pt x="99" y="956"/>
                    </a:cubicBezTo>
                    <a:cubicBezTo>
                      <a:pt x="99" y="957"/>
                      <a:pt x="100" y="960"/>
                      <a:pt x="101" y="960"/>
                    </a:cubicBezTo>
                    <a:cubicBezTo>
                      <a:pt x="114" y="967"/>
                      <a:pt x="127" y="974"/>
                      <a:pt x="142" y="981"/>
                    </a:cubicBezTo>
                    <a:cubicBezTo>
                      <a:pt x="142" y="963"/>
                      <a:pt x="142" y="946"/>
                      <a:pt x="142" y="930"/>
                    </a:cubicBezTo>
                    <a:cubicBezTo>
                      <a:pt x="142" y="929"/>
                      <a:pt x="140" y="926"/>
                      <a:pt x="139" y="925"/>
                    </a:cubicBezTo>
                    <a:cubicBezTo>
                      <a:pt x="126" y="919"/>
                      <a:pt x="113" y="912"/>
                      <a:pt x="98" y="905"/>
                    </a:cubicBezTo>
                    <a:close/>
                    <a:moveTo>
                      <a:pt x="195" y="895"/>
                    </a:moveTo>
                    <a:cubicBezTo>
                      <a:pt x="195" y="907"/>
                      <a:pt x="196" y="917"/>
                      <a:pt x="195" y="927"/>
                    </a:cubicBezTo>
                    <a:cubicBezTo>
                      <a:pt x="193" y="944"/>
                      <a:pt x="198" y="954"/>
                      <a:pt x="215" y="959"/>
                    </a:cubicBezTo>
                    <a:cubicBezTo>
                      <a:pt x="223" y="961"/>
                      <a:pt x="230" y="966"/>
                      <a:pt x="239" y="970"/>
                    </a:cubicBezTo>
                    <a:cubicBezTo>
                      <a:pt x="239" y="953"/>
                      <a:pt x="239" y="937"/>
                      <a:pt x="238" y="921"/>
                    </a:cubicBezTo>
                    <a:cubicBezTo>
                      <a:pt x="238" y="919"/>
                      <a:pt x="237" y="916"/>
                      <a:pt x="236" y="915"/>
                    </a:cubicBezTo>
                    <a:cubicBezTo>
                      <a:pt x="223" y="908"/>
                      <a:pt x="210" y="902"/>
                      <a:pt x="195" y="895"/>
                    </a:cubicBezTo>
                    <a:close/>
                    <a:moveTo>
                      <a:pt x="488" y="1043"/>
                    </a:moveTo>
                    <a:cubicBezTo>
                      <a:pt x="488" y="1061"/>
                      <a:pt x="488" y="1077"/>
                      <a:pt x="488" y="1093"/>
                    </a:cubicBezTo>
                    <a:cubicBezTo>
                      <a:pt x="488" y="1094"/>
                      <a:pt x="489" y="1097"/>
                      <a:pt x="490" y="1098"/>
                    </a:cubicBezTo>
                    <a:cubicBezTo>
                      <a:pt x="504" y="1105"/>
                      <a:pt x="517" y="1111"/>
                      <a:pt x="531" y="1118"/>
                    </a:cubicBezTo>
                    <a:cubicBezTo>
                      <a:pt x="531" y="1101"/>
                      <a:pt x="531" y="1085"/>
                      <a:pt x="531" y="1069"/>
                    </a:cubicBezTo>
                    <a:cubicBezTo>
                      <a:pt x="531" y="1066"/>
                      <a:pt x="529" y="1063"/>
                      <a:pt x="528" y="1063"/>
                    </a:cubicBezTo>
                    <a:cubicBezTo>
                      <a:pt x="515" y="1056"/>
                      <a:pt x="502" y="1050"/>
                      <a:pt x="488" y="1043"/>
                    </a:cubicBezTo>
                    <a:close/>
                    <a:moveTo>
                      <a:pt x="488" y="983"/>
                    </a:moveTo>
                    <a:cubicBezTo>
                      <a:pt x="488" y="1001"/>
                      <a:pt x="488" y="1017"/>
                      <a:pt x="488" y="1033"/>
                    </a:cubicBezTo>
                    <a:cubicBezTo>
                      <a:pt x="488" y="1035"/>
                      <a:pt x="489" y="1038"/>
                      <a:pt x="490" y="1038"/>
                    </a:cubicBezTo>
                    <a:cubicBezTo>
                      <a:pt x="504" y="1045"/>
                      <a:pt x="517" y="1052"/>
                      <a:pt x="531" y="1059"/>
                    </a:cubicBezTo>
                    <a:cubicBezTo>
                      <a:pt x="531" y="1041"/>
                      <a:pt x="531" y="1025"/>
                      <a:pt x="531" y="1009"/>
                    </a:cubicBezTo>
                    <a:cubicBezTo>
                      <a:pt x="531" y="1007"/>
                      <a:pt x="529" y="1004"/>
                      <a:pt x="528" y="1003"/>
                    </a:cubicBezTo>
                    <a:cubicBezTo>
                      <a:pt x="515" y="996"/>
                      <a:pt x="502" y="990"/>
                      <a:pt x="488" y="983"/>
                    </a:cubicBezTo>
                    <a:close/>
                    <a:moveTo>
                      <a:pt x="922" y="931"/>
                    </a:moveTo>
                    <a:cubicBezTo>
                      <a:pt x="908" y="938"/>
                      <a:pt x="894" y="945"/>
                      <a:pt x="881" y="952"/>
                    </a:cubicBezTo>
                    <a:cubicBezTo>
                      <a:pt x="880" y="952"/>
                      <a:pt x="879" y="954"/>
                      <a:pt x="879" y="955"/>
                    </a:cubicBezTo>
                    <a:cubicBezTo>
                      <a:pt x="878" y="972"/>
                      <a:pt x="878" y="989"/>
                      <a:pt x="878" y="1007"/>
                    </a:cubicBezTo>
                    <a:cubicBezTo>
                      <a:pt x="893" y="1000"/>
                      <a:pt x="906" y="993"/>
                      <a:pt x="919" y="987"/>
                    </a:cubicBezTo>
                    <a:cubicBezTo>
                      <a:pt x="920" y="986"/>
                      <a:pt x="922" y="984"/>
                      <a:pt x="922" y="982"/>
                    </a:cubicBezTo>
                    <a:cubicBezTo>
                      <a:pt x="922" y="966"/>
                      <a:pt x="922" y="949"/>
                      <a:pt x="922" y="931"/>
                    </a:cubicBezTo>
                    <a:close/>
                    <a:moveTo>
                      <a:pt x="435" y="890"/>
                    </a:moveTo>
                    <a:cubicBezTo>
                      <a:pt x="435" y="872"/>
                      <a:pt x="435" y="856"/>
                      <a:pt x="435" y="840"/>
                    </a:cubicBezTo>
                    <a:cubicBezTo>
                      <a:pt x="435" y="838"/>
                      <a:pt x="433" y="836"/>
                      <a:pt x="432" y="835"/>
                    </a:cubicBezTo>
                    <a:cubicBezTo>
                      <a:pt x="419" y="828"/>
                      <a:pt x="405" y="822"/>
                      <a:pt x="391" y="815"/>
                    </a:cubicBezTo>
                    <a:cubicBezTo>
                      <a:pt x="391" y="832"/>
                      <a:pt x="391" y="848"/>
                      <a:pt x="391" y="865"/>
                    </a:cubicBezTo>
                    <a:cubicBezTo>
                      <a:pt x="391" y="866"/>
                      <a:pt x="392" y="869"/>
                      <a:pt x="393" y="870"/>
                    </a:cubicBezTo>
                    <a:cubicBezTo>
                      <a:pt x="407" y="877"/>
                      <a:pt x="420" y="883"/>
                      <a:pt x="435" y="890"/>
                    </a:cubicBezTo>
                    <a:close/>
                    <a:moveTo>
                      <a:pt x="391" y="755"/>
                    </a:moveTo>
                    <a:cubicBezTo>
                      <a:pt x="391" y="772"/>
                      <a:pt x="391" y="788"/>
                      <a:pt x="391" y="803"/>
                    </a:cubicBezTo>
                    <a:cubicBezTo>
                      <a:pt x="391" y="806"/>
                      <a:pt x="392" y="809"/>
                      <a:pt x="393" y="810"/>
                    </a:cubicBezTo>
                    <a:cubicBezTo>
                      <a:pt x="406" y="817"/>
                      <a:pt x="420" y="824"/>
                      <a:pt x="435" y="831"/>
                    </a:cubicBezTo>
                    <a:cubicBezTo>
                      <a:pt x="435" y="813"/>
                      <a:pt x="435" y="797"/>
                      <a:pt x="435" y="780"/>
                    </a:cubicBezTo>
                    <a:cubicBezTo>
                      <a:pt x="435" y="779"/>
                      <a:pt x="433" y="776"/>
                      <a:pt x="432" y="775"/>
                    </a:cubicBezTo>
                    <a:cubicBezTo>
                      <a:pt x="419" y="769"/>
                      <a:pt x="406" y="762"/>
                      <a:pt x="391" y="755"/>
                    </a:cubicBezTo>
                    <a:close/>
                    <a:moveTo>
                      <a:pt x="239" y="1030"/>
                    </a:moveTo>
                    <a:cubicBezTo>
                      <a:pt x="239" y="1012"/>
                      <a:pt x="239" y="995"/>
                      <a:pt x="238" y="979"/>
                    </a:cubicBezTo>
                    <a:cubicBezTo>
                      <a:pt x="238" y="977"/>
                      <a:pt x="237" y="975"/>
                      <a:pt x="236" y="975"/>
                    </a:cubicBezTo>
                    <a:cubicBezTo>
                      <a:pt x="223" y="968"/>
                      <a:pt x="210" y="961"/>
                      <a:pt x="195" y="954"/>
                    </a:cubicBezTo>
                    <a:cubicBezTo>
                      <a:pt x="195" y="972"/>
                      <a:pt x="195" y="989"/>
                      <a:pt x="195" y="1005"/>
                    </a:cubicBezTo>
                    <a:cubicBezTo>
                      <a:pt x="195" y="1007"/>
                      <a:pt x="197" y="1009"/>
                      <a:pt x="198" y="1009"/>
                    </a:cubicBezTo>
                    <a:cubicBezTo>
                      <a:pt x="211" y="1016"/>
                      <a:pt x="224" y="1023"/>
                      <a:pt x="239" y="1030"/>
                    </a:cubicBezTo>
                    <a:close/>
                    <a:moveTo>
                      <a:pt x="824" y="741"/>
                    </a:moveTo>
                    <a:cubicBezTo>
                      <a:pt x="813" y="747"/>
                      <a:pt x="805" y="752"/>
                      <a:pt x="796" y="755"/>
                    </a:cubicBezTo>
                    <a:cubicBezTo>
                      <a:pt x="784" y="760"/>
                      <a:pt x="779" y="767"/>
                      <a:pt x="780" y="780"/>
                    </a:cubicBezTo>
                    <a:cubicBezTo>
                      <a:pt x="782" y="792"/>
                      <a:pt x="781" y="804"/>
                      <a:pt x="781" y="817"/>
                    </a:cubicBezTo>
                    <a:cubicBezTo>
                      <a:pt x="795" y="810"/>
                      <a:pt x="807" y="804"/>
                      <a:pt x="819" y="798"/>
                    </a:cubicBezTo>
                    <a:cubicBezTo>
                      <a:pt x="821" y="797"/>
                      <a:pt x="823" y="793"/>
                      <a:pt x="824" y="791"/>
                    </a:cubicBezTo>
                    <a:cubicBezTo>
                      <a:pt x="824" y="775"/>
                      <a:pt x="824" y="759"/>
                      <a:pt x="824" y="741"/>
                    </a:cubicBezTo>
                    <a:close/>
                    <a:moveTo>
                      <a:pt x="341" y="730"/>
                    </a:moveTo>
                    <a:cubicBezTo>
                      <a:pt x="341" y="747"/>
                      <a:pt x="341" y="763"/>
                      <a:pt x="341" y="779"/>
                    </a:cubicBezTo>
                    <a:cubicBezTo>
                      <a:pt x="341" y="781"/>
                      <a:pt x="342" y="784"/>
                      <a:pt x="343" y="785"/>
                    </a:cubicBezTo>
                    <a:cubicBezTo>
                      <a:pt x="356" y="792"/>
                      <a:pt x="370" y="798"/>
                      <a:pt x="384" y="805"/>
                    </a:cubicBezTo>
                    <a:cubicBezTo>
                      <a:pt x="384" y="788"/>
                      <a:pt x="384" y="772"/>
                      <a:pt x="384" y="756"/>
                    </a:cubicBezTo>
                    <a:cubicBezTo>
                      <a:pt x="384" y="754"/>
                      <a:pt x="383" y="751"/>
                      <a:pt x="381" y="750"/>
                    </a:cubicBezTo>
                    <a:cubicBezTo>
                      <a:pt x="368" y="743"/>
                      <a:pt x="355" y="737"/>
                      <a:pt x="341" y="730"/>
                    </a:cubicBezTo>
                    <a:close/>
                    <a:moveTo>
                      <a:pt x="678" y="993"/>
                    </a:moveTo>
                    <a:cubicBezTo>
                      <a:pt x="664" y="1001"/>
                      <a:pt x="651" y="1007"/>
                      <a:pt x="638" y="1014"/>
                    </a:cubicBezTo>
                    <a:cubicBezTo>
                      <a:pt x="636" y="1014"/>
                      <a:pt x="635" y="1017"/>
                      <a:pt x="635" y="1018"/>
                    </a:cubicBezTo>
                    <a:cubicBezTo>
                      <a:pt x="635" y="1035"/>
                      <a:pt x="635" y="1051"/>
                      <a:pt x="635" y="1069"/>
                    </a:cubicBezTo>
                    <a:cubicBezTo>
                      <a:pt x="649" y="1062"/>
                      <a:pt x="662" y="1056"/>
                      <a:pt x="675" y="1049"/>
                    </a:cubicBezTo>
                    <a:cubicBezTo>
                      <a:pt x="677" y="1048"/>
                      <a:pt x="678" y="1045"/>
                      <a:pt x="678" y="1044"/>
                    </a:cubicBezTo>
                    <a:cubicBezTo>
                      <a:pt x="678" y="1027"/>
                      <a:pt x="678" y="1011"/>
                      <a:pt x="678" y="993"/>
                    </a:cubicBezTo>
                    <a:close/>
                    <a:moveTo>
                      <a:pt x="98" y="726"/>
                    </a:moveTo>
                    <a:cubicBezTo>
                      <a:pt x="98" y="744"/>
                      <a:pt x="98" y="760"/>
                      <a:pt x="98" y="776"/>
                    </a:cubicBezTo>
                    <a:cubicBezTo>
                      <a:pt x="98" y="778"/>
                      <a:pt x="99" y="781"/>
                      <a:pt x="101" y="781"/>
                    </a:cubicBezTo>
                    <a:cubicBezTo>
                      <a:pt x="114" y="788"/>
                      <a:pt x="127" y="795"/>
                      <a:pt x="142" y="802"/>
                    </a:cubicBezTo>
                    <a:cubicBezTo>
                      <a:pt x="142" y="784"/>
                      <a:pt x="142" y="768"/>
                      <a:pt x="142" y="752"/>
                    </a:cubicBezTo>
                    <a:cubicBezTo>
                      <a:pt x="142" y="750"/>
                      <a:pt x="140" y="747"/>
                      <a:pt x="139" y="746"/>
                    </a:cubicBezTo>
                    <a:cubicBezTo>
                      <a:pt x="126" y="740"/>
                      <a:pt x="113" y="733"/>
                      <a:pt x="98" y="726"/>
                    </a:cubicBezTo>
                    <a:close/>
                    <a:moveTo>
                      <a:pt x="629" y="718"/>
                    </a:moveTo>
                    <a:cubicBezTo>
                      <a:pt x="615" y="725"/>
                      <a:pt x="601" y="732"/>
                      <a:pt x="588" y="739"/>
                    </a:cubicBezTo>
                    <a:cubicBezTo>
                      <a:pt x="587" y="740"/>
                      <a:pt x="586" y="741"/>
                      <a:pt x="586" y="742"/>
                    </a:cubicBezTo>
                    <a:cubicBezTo>
                      <a:pt x="586" y="759"/>
                      <a:pt x="586" y="776"/>
                      <a:pt x="586" y="794"/>
                    </a:cubicBezTo>
                    <a:cubicBezTo>
                      <a:pt x="600" y="787"/>
                      <a:pt x="614" y="780"/>
                      <a:pt x="626" y="774"/>
                    </a:cubicBezTo>
                    <a:cubicBezTo>
                      <a:pt x="628" y="773"/>
                      <a:pt x="629" y="771"/>
                      <a:pt x="629" y="769"/>
                    </a:cubicBezTo>
                    <a:cubicBezTo>
                      <a:pt x="629" y="753"/>
                      <a:pt x="629" y="736"/>
                      <a:pt x="629" y="718"/>
                    </a:cubicBezTo>
                    <a:close/>
                    <a:moveTo>
                      <a:pt x="780" y="637"/>
                    </a:moveTo>
                    <a:cubicBezTo>
                      <a:pt x="795" y="630"/>
                      <a:pt x="808" y="624"/>
                      <a:pt x="821" y="617"/>
                    </a:cubicBezTo>
                    <a:cubicBezTo>
                      <a:pt x="822" y="616"/>
                      <a:pt x="824" y="614"/>
                      <a:pt x="824" y="612"/>
                    </a:cubicBezTo>
                    <a:cubicBezTo>
                      <a:pt x="824" y="596"/>
                      <a:pt x="824" y="579"/>
                      <a:pt x="824" y="561"/>
                    </a:cubicBezTo>
                    <a:cubicBezTo>
                      <a:pt x="809" y="569"/>
                      <a:pt x="796" y="575"/>
                      <a:pt x="783" y="582"/>
                    </a:cubicBezTo>
                    <a:cubicBezTo>
                      <a:pt x="782" y="583"/>
                      <a:pt x="780" y="585"/>
                      <a:pt x="780" y="587"/>
                    </a:cubicBezTo>
                    <a:cubicBezTo>
                      <a:pt x="780" y="603"/>
                      <a:pt x="780" y="619"/>
                      <a:pt x="780" y="637"/>
                    </a:cubicBezTo>
                    <a:close/>
                    <a:moveTo>
                      <a:pt x="780" y="578"/>
                    </a:moveTo>
                    <a:cubicBezTo>
                      <a:pt x="795" y="570"/>
                      <a:pt x="808" y="564"/>
                      <a:pt x="821" y="557"/>
                    </a:cubicBezTo>
                    <a:cubicBezTo>
                      <a:pt x="822" y="557"/>
                      <a:pt x="824" y="555"/>
                      <a:pt x="824" y="553"/>
                    </a:cubicBezTo>
                    <a:cubicBezTo>
                      <a:pt x="824" y="537"/>
                      <a:pt x="824" y="520"/>
                      <a:pt x="824" y="502"/>
                    </a:cubicBezTo>
                    <a:cubicBezTo>
                      <a:pt x="809" y="509"/>
                      <a:pt x="796" y="515"/>
                      <a:pt x="784" y="522"/>
                    </a:cubicBezTo>
                    <a:cubicBezTo>
                      <a:pt x="782" y="523"/>
                      <a:pt x="781" y="525"/>
                      <a:pt x="780" y="527"/>
                    </a:cubicBezTo>
                    <a:cubicBezTo>
                      <a:pt x="780" y="543"/>
                      <a:pt x="780" y="560"/>
                      <a:pt x="780" y="578"/>
                    </a:cubicBezTo>
                    <a:close/>
                    <a:moveTo>
                      <a:pt x="927" y="982"/>
                    </a:moveTo>
                    <a:cubicBezTo>
                      <a:pt x="941" y="975"/>
                      <a:pt x="954" y="969"/>
                      <a:pt x="967" y="962"/>
                    </a:cubicBezTo>
                    <a:cubicBezTo>
                      <a:pt x="969" y="962"/>
                      <a:pt x="970" y="960"/>
                      <a:pt x="970" y="959"/>
                    </a:cubicBezTo>
                    <a:cubicBezTo>
                      <a:pt x="971" y="942"/>
                      <a:pt x="971" y="925"/>
                      <a:pt x="971" y="906"/>
                    </a:cubicBezTo>
                    <a:cubicBezTo>
                      <a:pt x="956" y="914"/>
                      <a:pt x="943" y="920"/>
                      <a:pt x="930" y="927"/>
                    </a:cubicBezTo>
                    <a:cubicBezTo>
                      <a:pt x="929" y="928"/>
                      <a:pt x="927" y="930"/>
                      <a:pt x="927" y="931"/>
                    </a:cubicBezTo>
                    <a:cubicBezTo>
                      <a:pt x="927" y="948"/>
                      <a:pt x="927" y="964"/>
                      <a:pt x="927" y="982"/>
                    </a:cubicBezTo>
                    <a:close/>
                    <a:moveTo>
                      <a:pt x="341" y="1027"/>
                    </a:moveTo>
                    <a:cubicBezTo>
                      <a:pt x="341" y="1045"/>
                      <a:pt x="341" y="1062"/>
                      <a:pt x="341" y="1078"/>
                    </a:cubicBezTo>
                    <a:cubicBezTo>
                      <a:pt x="341" y="1080"/>
                      <a:pt x="342" y="1082"/>
                      <a:pt x="343" y="1083"/>
                    </a:cubicBezTo>
                    <a:cubicBezTo>
                      <a:pt x="356" y="1089"/>
                      <a:pt x="370" y="1096"/>
                      <a:pt x="384" y="1103"/>
                    </a:cubicBezTo>
                    <a:cubicBezTo>
                      <a:pt x="384" y="1085"/>
                      <a:pt x="384" y="1069"/>
                      <a:pt x="384" y="1053"/>
                    </a:cubicBezTo>
                    <a:cubicBezTo>
                      <a:pt x="384" y="1051"/>
                      <a:pt x="383" y="1049"/>
                      <a:pt x="382" y="1048"/>
                    </a:cubicBezTo>
                    <a:cubicBezTo>
                      <a:pt x="369" y="1041"/>
                      <a:pt x="355" y="1035"/>
                      <a:pt x="341" y="1027"/>
                    </a:cubicBezTo>
                    <a:close/>
                    <a:moveTo>
                      <a:pt x="922" y="693"/>
                    </a:moveTo>
                    <a:cubicBezTo>
                      <a:pt x="908" y="700"/>
                      <a:pt x="894" y="707"/>
                      <a:pt x="881" y="713"/>
                    </a:cubicBezTo>
                    <a:cubicBezTo>
                      <a:pt x="880" y="714"/>
                      <a:pt x="879" y="716"/>
                      <a:pt x="879" y="717"/>
                    </a:cubicBezTo>
                    <a:cubicBezTo>
                      <a:pt x="878" y="734"/>
                      <a:pt x="878" y="751"/>
                      <a:pt x="878" y="769"/>
                    </a:cubicBezTo>
                    <a:cubicBezTo>
                      <a:pt x="893" y="762"/>
                      <a:pt x="905" y="755"/>
                      <a:pt x="918" y="749"/>
                    </a:cubicBezTo>
                    <a:cubicBezTo>
                      <a:pt x="920" y="748"/>
                      <a:pt x="922" y="745"/>
                      <a:pt x="922" y="743"/>
                    </a:cubicBezTo>
                    <a:cubicBezTo>
                      <a:pt x="922" y="727"/>
                      <a:pt x="922" y="711"/>
                      <a:pt x="922" y="693"/>
                    </a:cubicBezTo>
                    <a:close/>
                    <a:moveTo>
                      <a:pt x="483" y="735"/>
                    </a:moveTo>
                    <a:cubicBezTo>
                      <a:pt x="483" y="717"/>
                      <a:pt x="483" y="701"/>
                      <a:pt x="482" y="685"/>
                    </a:cubicBezTo>
                    <a:cubicBezTo>
                      <a:pt x="482" y="683"/>
                      <a:pt x="482" y="680"/>
                      <a:pt x="480" y="680"/>
                    </a:cubicBezTo>
                    <a:cubicBezTo>
                      <a:pt x="467" y="673"/>
                      <a:pt x="454" y="666"/>
                      <a:pt x="439" y="659"/>
                    </a:cubicBezTo>
                    <a:cubicBezTo>
                      <a:pt x="439" y="677"/>
                      <a:pt x="439" y="693"/>
                      <a:pt x="439" y="709"/>
                    </a:cubicBezTo>
                    <a:cubicBezTo>
                      <a:pt x="439" y="711"/>
                      <a:pt x="441" y="714"/>
                      <a:pt x="443" y="715"/>
                    </a:cubicBezTo>
                    <a:cubicBezTo>
                      <a:pt x="455" y="722"/>
                      <a:pt x="468" y="728"/>
                      <a:pt x="483" y="735"/>
                    </a:cubicBezTo>
                    <a:close/>
                    <a:moveTo>
                      <a:pt x="684" y="986"/>
                    </a:moveTo>
                    <a:cubicBezTo>
                      <a:pt x="698" y="979"/>
                      <a:pt x="711" y="972"/>
                      <a:pt x="724" y="966"/>
                    </a:cubicBezTo>
                    <a:cubicBezTo>
                      <a:pt x="726" y="965"/>
                      <a:pt x="727" y="963"/>
                      <a:pt x="727" y="961"/>
                    </a:cubicBezTo>
                    <a:cubicBezTo>
                      <a:pt x="727" y="945"/>
                      <a:pt x="727" y="928"/>
                      <a:pt x="727" y="910"/>
                    </a:cubicBezTo>
                    <a:cubicBezTo>
                      <a:pt x="713" y="917"/>
                      <a:pt x="699" y="924"/>
                      <a:pt x="686" y="931"/>
                    </a:cubicBezTo>
                    <a:cubicBezTo>
                      <a:pt x="685" y="931"/>
                      <a:pt x="684" y="934"/>
                      <a:pt x="684" y="936"/>
                    </a:cubicBezTo>
                    <a:cubicBezTo>
                      <a:pt x="684" y="952"/>
                      <a:pt x="684" y="968"/>
                      <a:pt x="684" y="986"/>
                    </a:cubicBezTo>
                    <a:close/>
                    <a:moveTo>
                      <a:pt x="781" y="758"/>
                    </a:moveTo>
                    <a:cubicBezTo>
                      <a:pt x="795" y="751"/>
                      <a:pt x="807" y="745"/>
                      <a:pt x="819" y="739"/>
                    </a:cubicBezTo>
                    <a:cubicBezTo>
                      <a:pt x="821" y="738"/>
                      <a:pt x="823" y="736"/>
                      <a:pt x="824" y="734"/>
                    </a:cubicBezTo>
                    <a:cubicBezTo>
                      <a:pt x="824" y="717"/>
                      <a:pt x="824" y="700"/>
                      <a:pt x="824" y="682"/>
                    </a:cubicBezTo>
                    <a:cubicBezTo>
                      <a:pt x="810" y="689"/>
                      <a:pt x="797" y="695"/>
                      <a:pt x="785" y="701"/>
                    </a:cubicBezTo>
                    <a:cubicBezTo>
                      <a:pt x="783" y="702"/>
                      <a:pt x="781" y="705"/>
                      <a:pt x="781" y="707"/>
                    </a:cubicBezTo>
                    <a:cubicBezTo>
                      <a:pt x="781" y="724"/>
                      <a:pt x="781" y="740"/>
                      <a:pt x="781" y="758"/>
                    </a:cubicBezTo>
                    <a:close/>
                    <a:moveTo>
                      <a:pt x="780" y="697"/>
                    </a:moveTo>
                    <a:cubicBezTo>
                      <a:pt x="795" y="690"/>
                      <a:pt x="808" y="683"/>
                      <a:pt x="820" y="677"/>
                    </a:cubicBezTo>
                    <a:cubicBezTo>
                      <a:pt x="822" y="676"/>
                      <a:pt x="824" y="673"/>
                      <a:pt x="824" y="672"/>
                    </a:cubicBezTo>
                    <a:cubicBezTo>
                      <a:pt x="824" y="655"/>
                      <a:pt x="824" y="638"/>
                      <a:pt x="824" y="621"/>
                    </a:cubicBezTo>
                    <a:cubicBezTo>
                      <a:pt x="809" y="628"/>
                      <a:pt x="796" y="634"/>
                      <a:pt x="783" y="641"/>
                    </a:cubicBezTo>
                    <a:cubicBezTo>
                      <a:pt x="782" y="642"/>
                      <a:pt x="780" y="645"/>
                      <a:pt x="780" y="647"/>
                    </a:cubicBezTo>
                    <a:cubicBezTo>
                      <a:pt x="780" y="663"/>
                      <a:pt x="780" y="679"/>
                      <a:pt x="780" y="697"/>
                    </a:cubicBezTo>
                    <a:close/>
                    <a:moveTo>
                      <a:pt x="971" y="668"/>
                    </a:moveTo>
                    <a:cubicBezTo>
                      <a:pt x="956" y="676"/>
                      <a:pt x="943" y="682"/>
                      <a:pt x="929" y="689"/>
                    </a:cubicBezTo>
                    <a:cubicBezTo>
                      <a:pt x="928" y="690"/>
                      <a:pt x="927" y="691"/>
                      <a:pt x="927" y="693"/>
                    </a:cubicBezTo>
                    <a:cubicBezTo>
                      <a:pt x="927" y="709"/>
                      <a:pt x="927" y="726"/>
                      <a:pt x="927" y="744"/>
                    </a:cubicBezTo>
                    <a:cubicBezTo>
                      <a:pt x="942" y="737"/>
                      <a:pt x="955" y="731"/>
                      <a:pt x="967" y="724"/>
                    </a:cubicBezTo>
                    <a:cubicBezTo>
                      <a:pt x="969" y="723"/>
                      <a:pt x="971" y="720"/>
                      <a:pt x="971" y="719"/>
                    </a:cubicBezTo>
                    <a:cubicBezTo>
                      <a:pt x="971" y="702"/>
                      <a:pt x="971" y="686"/>
                      <a:pt x="971" y="668"/>
                    </a:cubicBezTo>
                    <a:close/>
                    <a:moveTo>
                      <a:pt x="384" y="744"/>
                    </a:moveTo>
                    <a:cubicBezTo>
                      <a:pt x="384" y="727"/>
                      <a:pt x="384" y="711"/>
                      <a:pt x="384" y="695"/>
                    </a:cubicBezTo>
                    <a:cubicBezTo>
                      <a:pt x="384" y="693"/>
                      <a:pt x="383" y="690"/>
                      <a:pt x="382" y="689"/>
                    </a:cubicBezTo>
                    <a:cubicBezTo>
                      <a:pt x="368" y="682"/>
                      <a:pt x="355" y="675"/>
                      <a:pt x="340" y="668"/>
                    </a:cubicBezTo>
                    <a:cubicBezTo>
                      <a:pt x="340" y="686"/>
                      <a:pt x="340" y="702"/>
                      <a:pt x="341" y="719"/>
                    </a:cubicBezTo>
                    <a:cubicBezTo>
                      <a:pt x="341" y="720"/>
                      <a:pt x="342" y="723"/>
                      <a:pt x="344" y="724"/>
                    </a:cubicBezTo>
                    <a:cubicBezTo>
                      <a:pt x="356" y="731"/>
                      <a:pt x="369" y="737"/>
                      <a:pt x="384" y="744"/>
                    </a:cubicBezTo>
                    <a:close/>
                    <a:moveTo>
                      <a:pt x="635" y="1128"/>
                    </a:moveTo>
                    <a:cubicBezTo>
                      <a:pt x="649" y="1121"/>
                      <a:pt x="662" y="1115"/>
                      <a:pt x="675" y="1109"/>
                    </a:cubicBezTo>
                    <a:cubicBezTo>
                      <a:pt x="676" y="1108"/>
                      <a:pt x="678" y="1106"/>
                      <a:pt x="678" y="1104"/>
                    </a:cubicBezTo>
                    <a:cubicBezTo>
                      <a:pt x="678" y="1087"/>
                      <a:pt x="678" y="1071"/>
                      <a:pt x="678" y="1052"/>
                    </a:cubicBezTo>
                    <a:cubicBezTo>
                      <a:pt x="664" y="1060"/>
                      <a:pt x="651" y="1066"/>
                      <a:pt x="638" y="1073"/>
                    </a:cubicBezTo>
                    <a:cubicBezTo>
                      <a:pt x="636" y="1074"/>
                      <a:pt x="635" y="1076"/>
                      <a:pt x="635" y="1078"/>
                    </a:cubicBezTo>
                    <a:cubicBezTo>
                      <a:pt x="635" y="1094"/>
                      <a:pt x="635" y="1111"/>
                      <a:pt x="635" y="1128"/>
                    </a:cubicBezTo>
                    <a:close/>
                    <a:moveTo>
                      <a:pt x="439" y="599"/>
                    </a:moveTo>
                    <a:cubicBezTo>
                      <a:pt x="439" y="617"/>
                      <a:pt x="439" y="634"/>
                      <a:pt x="439" y="650"/>
                    </a:cubicBezTo>
                    <a:cubicBezTo>
                      <a:pt x="439" y="652"/>
                      <a:pt x="440" y="654"/>
                      <a:pt x="442" y="655"/>
                    </a:cubicBezTo>
                    <a:cubicBezTo>
                      <a:pt x="455" y="662"/>
                      <a:pt x="468" y="668"/>
                      <a:pt x="483" y="675"/>
                    </a:cubicBezTo>
                    <a:cubicBezTo>
                      <a:pt x="483" y="658"/>
                      <a:pt x="483" y="642"/>
                      <a:pt x="482" y="626"/>
                    </a:cubicBezTo>
                    <a:cubicBezTo>
                      <a:pt x="482" y="623"/>
                      <a:pt x="481" y="620"/>
                      <a:pt x="479" y="619"/>
                    </a:cubicBezTo>
                    <a:cubicBezTo>
                      <a:pt x="466" y="613"/>
                      <a:pt x="454" y="606"/>
                      <a:pt x="439" y="599"/>
                    </a:cubicBezTo>
                    <a:close/>
                    <a:moveTo>
                      <a:pt x="335" y="899"/>
                    </a:moveTo>
                    <a:cubicBezTo>
                      <a:pt x="335" y="881"/>
                      <a:pt x="335" y="865"/>
                      <a:pt x="335" y="848"/>
                    </a:cubicBezTo>
                    <a:cubicBezTo>
                      <a:pt x="335" y="847"/>
                      <a:pt x="334" y="845"/>
                      <a:pt x="332" y="844"/>
                    </a:cubicBezTo>
                    <a:cubicBezTo>
                      <a:pt x="319" y="837"/>
                      <a:pt x="306" y="831"/>
                      <a:pt x="292" y="824"/>
                    </a:cubicBezTo>
                    <a:cubicBezTo>
                      <a:pt x="292" y="842"/>
                      <a:pt x="292" y="858"/>
                      <a:pt x="292" y="875"/>
                    </a:cubicBezTo>
                    <a:cubicBezTo>
                      <a:pt x="292" y="876"/>
                      <a:pt x="294" y="879"/>
                      <a:pt x="295" y="879"/>
                    </a:cubicBezTo>
                    <a:cubicBezTo>
                      <a:pt x="308" y="886"/>
                      <a:pt x="321" y="892"/>
                      <a:pt x="335" y="899"/>
                    </a:cubicBezTo>
                    <a:close/>
                    <a:moveTo>
                      <a:pt x="635" y="890"/>
                    </a:moveTo>
                    <a:cubicBezTo>
                      <a:pt x="649" y="883"/>
                      <a:pt x="662" y="877"/>
                      <a:pt x="675" y="870"/>
                    </a:cubicBezTo>
                    <a:cubicBezTo>
                      <a:pt x="677" y="869"/>
                      <a:pt x="678" y="867"/>
                      <a:pt x="678" y="865"/>
                    </a:cubicBezTo>
                    <a:cubicBezTo>
                      <a:pt x="678" y="849"/>
                      <a:pt x="678" y="832"/>
                      <a:pt x="678" y="814"/>
                    </a:cubicBezTo>
                    <a:cubicBezTo>
                      <a:pt x="664" y="821"/>
                      <a:pt x="651" y="828"/>
                      <a:pt x="638" y="835"/>
                    </a:cubicBezTo>
                    <a:cubicBezTo>
                      <a:pt x="637" y="835"/>
                      <a:pt x="635" y="838"/>
                      <a:pt x="635" y="840"/>
                    </a:cubicBezTo>
                    <a:cubicBezTo>
                      <a:pt x="635" y="856"/>
                      <a:pt x="635" y="872"/>
                      <a:pt x="635" y="890"/>
                    </a:cubicBezTo>
                    <a:close/>
                    <a:moveTo>
                      <a:pt x="684" y="1045"/>
                    </a:moveTo>
                    <a:cubicBezTo>
                      <a:pt x="698" y="1038"/>
                      <a:pt x="711" y="1032"/>
                      <a:pt x="723" y="1026"/>
                    </a:cubicBezTo>
                    <a:cubicBezTo>
                      <a:pt x="725" y="1025"/>
                      <a:pt x="727" y="1022"/>
                      <a:pt x="727" y="1020"/>
                    </a:cubicBezTo>
                    <a:cubicBezTo>
                      <a:pt x="727" y="1004"/>
                      <a:pt x="727" y="987"/>
                      <a:pt x="727" y="969"/>
                    </a:cubicBezTo>
                    <a:cubicBezTo>
                      <a:pt x="713" y="977"/>
                      <a:pt x="700" y="983"/>
                      <a:pt x="687" y="990"/>
                    </a:cubicBezTo>
                    <a:cubicBezTo>
                      <a:pt x="685" y="991"/>
                      <a:pt x="684" y="994"/>
                      <a:pt x="684" y="996"/>
                    </a:cubicBezTo>
                    <a:cubicBezTo>
                      <a:pt x="684" y="1012"/>
                      <a:pt x="684" y="1028"/>
                      <a:pt x="684" y="1045"/>
                    </a:cubicBezTo>
                    <a:close/>
                    <a:moveTo>
                      <a:pt x="147" y="811"/>
                    </a:moveTo>
                    <a:cubicBezTo>
                      <a:pt x="147" y="829"/>
                      <a:pt x="147" y="845"/>
                      <a:pt x="147" y="861"/>
                    </a:cubicBezTo>
                    <a:cubicBezTo>
                      <a:pt x="147" y="863"/>
                      <a:pt x="148" y="865"/>
                      <a:pt x="149" y="866"/>
                    </a:cubicBezTo>
                    <a:cubicBezTo>
                      <a:pt x="162" y="873"/>
                      <a:pt x="175" y="879"/>
                      <a:pt x="190" y="886"/>
                    </a:cubicBezTo>
                    <a:cubicBezTo>
                      <a:pt x="190" y="868"/>
                      <a:pt x="190" y="852"/>
                      <a:pt x="190" y="836"/>
                    </a:cubicBezTo>
                    <a:cubicBezTo>
                      <a:pt x="190" y="834"/>
                      <a:pt x="188" y="831"/>
                      <a:pt x="186" y="831"/>
                    </a:cubicBezTo>
                    <a:cubicBezTo>
                      <a:pt x="174" y="824"/>
                      <a:pt x="161" y="818"/>
                      <a:pt x="147" y="811"/>
                    </a:cubicBezTo>
                    <a:close/>
                    <a:moveTo>
                      <a:pt x="927" y="923"/>
                    </a:moveTo>
                    <a:cubicBezTo>
                      <a:pt x="942" y="916"/>
                      <a:pt x="955" y="909"/>
                      <a:pt x="968" y="903"/>
                    </a:cubicBezTo>
                    <a:cubicBezTo>
                      <a:pt x="969" y="902"/>
                      <a:pt x="971" y="900"/>
                      <a:pt x="971" y="899"/>
                    </a:cubicBezTo>
                    <a:cubicBezTo>
                      <a:pt x="971" y="882"/>
                      <a:pt x="971" y="866"/>
                      <a:pt x="971" y="847"/>
                    </a:cubicBezTo>
                    <a:cubicBezTo>
                      <a:pt x="956" y="855"/>
                      <a:pt x="943" y="861"/>
                      <a:pt x="930" y="868"/>
                    </a:cubicBezTo>
                    <a:cubicBezTo>
                      <a:pt x="928" y="869"/>
                      <a:pt x="927" y="872"/>
                      <a:pt x="927" y="874"/>
                    </a:cubicBezTo>
                    <a:cubicBezTo>
                      <a:pt x="927" y="890"/>
                      <a:pt x="927" y="905"/>
                      <a:pt x="927" y="923"/>
                    </a:cubicBezTo>
                    <a:close/>
                    <a:moveTo>
                      <a:pt x="286" y="1053"/>
                    </a:moveTo>
                    <a:cubicBezTo>
                      <a:pt x="286" y="1052"/>
                      <a:pt x="287" y="1051"/>
                      <a:pt x="287" y="1051"/>
                    </a:cubicBezTo>
                    <a:cubicBezTo>
                      <a:pt x="287" y="1035"/>
                      <a:pt x="287" y="1019"/>
                      <a:pt x="287" y="1004"/>
                    </a:cubicBezTo>
                    <a:cubicBezTo>
                      <a:pt x="287" y="1002"/>
                      <a:pt x="286" y="999"/>
                      <a:pt x="284" y="999"/>
                    </a:cubicBezTo>
                    <a:cubicBezTo>
                      <a:pt x="271" y="992"/>
                      <a:pt x="258" y="985"/>
                      <a:pt x="244" y="978"/>
                    </a:cubicBezTo>
                    <a:cubicBezTo>
                      <a:pt x="244" y="996"/>
                      <a:pt x="244" y="1013"/>
                      <a:pt x="244" y="1029"/>
                    </a:cubicBezTo>
                    <a:cubicBezTo>
                      <a:pt x="244" y="1031"/>
                      <a:pt x="246" y="1033"/>
                      <a:pt x="247" y="1034"/>
                    </a:cubicBezTo>
                    <a:cubicBezTo>
                      <a:pt x="260" y="1041"/>
                      <a:pt x="273" y="1047"/>
                      <a:pt x="286" y="1053"/>
                    </a:cubicBezTo>
                    <a:close/>
                    <a:moveTo>
                      <a:pt x="684" y="925"/>
                    </a:moveTo>
                    <a:cubicBezTo>
                      <a:pt x="698" y="918"/>
                      <a:pt x="711" y="912"/>
                      <a:pt x="724" y="905"/>
                    </a:cubicBezTo>
                    <a:cubicBezTo>
                      <a:pt x="726" y="905"/>
                      <a:pt x="727" y="902"/>
                      <a:pt x="727" y="900"/>
                    </a:cubicBezTo>
                    <a:cubicBezTo>
                      <a:pt x="727" y="884"/>
                      <a:pt x="727" y="868"/>
                      <a:pt x="727" y="850"/>
                    </a:cubicBezTo>
                    <a:cubicBezTo>
                      <a:pt x="713" y="857"/>
                      <a:pt x="700" y="863"/>
                      <a:pt x="687" y="870"/>
                    </a:cubicBezTo>
                    <a:cubicBezTo>
                      <a:pt x="686" y="871"/>
                      <a:pt x="684" y="873"/>
                      <a:pt x="684" y="875"/>
                    </a:cubicBezTo>
                    <a:cubicBezTo>
                      <a:pt x="684" y="891"/>
                      <a:pt x="684" y="908"/>
                      <a:pt x="684" y="925"/>
                    </a:cubicBezTo>
                    <a:close/>
                    <a:moveTo>
                      <a:pt x="922" y="633"/>
                    </a:moveTo>
                    <a:cubicBezTo>
                      <a:pt x="907" y="641"/>
                      <a:pt x="894" y="647"/>
                      <a:pt x="881" y="654"/>
                    </a:cubicBezTo>
                    <a:cubicBezTo>
                      <a:pt x="880" y="655"/>
                      <a:pt x="879" y="657"/>
                      <a:pt x="879" y="658"/>
                    </a:cubicBezTo>
                    <a:cubicBezTo>
                      <a:pt x="878" y="675"/>
                      <a:pt x="878" y="691"/>
                      <a:pt x="878" y="709"/>
                    </a:cubicBezTo>
                    <a:cubicBezTo>
                      <a:pt x="893" y="702"/>
                      <a:pt x="906" y="696"/>
                      <a:pt x="919" y="689"/>
                    </a:cubicBezTo>
                    <a:cubicBezTo>
                      <a:pt x="920" y="688"/>
                      <a:pt x="922" y="685"/>
                      <a:pt x="922" y="684"/>
                    </a:cubicBezTo>
                    <a:cubicBezTo>
                      <a:pt x="922" y="667"/>
                      <a:pt x="922" y="651"/>
                      <a:pt x="922" y="633"/>
                    </a:cubicBezTo>
                    <a:close/>
                    <a:moveTo>
                      <a:pt x="678" y="575"/>
                    </a:moveTo>
                    <a:cubicBezTo>
                      <a:pt x="663" y="582"/>
                      <a:pt x="650" y="588"/>
                      <a:pt x="638" y="595"/>
                    </a:cubicBezTo>
                    <a:cubicBezTo>
                      <a:pt x="636" y="596"/>
                      <a:pt x="635" y="598"/>
                      <a:pt x="635" y="600"/>
                    </a:cubicBezTo>
                    <a:cubicBezTo>
                      <a:pt x="635" y="616"/>
                      <a:pt x="635" y="633"/>
                      <a:pt x="635" y="650"/>
                    </a:cubicBezTo>
                    <a:cubicBezTo>
                      <a:pt x="649" y="643"/>
                      <a:pt x="662" y="637"/>
                      <a:pt x="674" y="631"/>
                    </a:cubicBezTo>
                    <a:cubicBezTo>
                      <a:pt x="676" y="630"/>
                      <a:pt x="678" y="627"/>
                      <a:pt x="678" y="625"/>
                    </a:cubicBezTo>
                    <a:cubicBezTo>
                      <a:pt x="678" y="609"/>
                      <a:pt x="678" y="593"/>
                      <a:pt x="678" y="575"/>
                    </a:cubicBezTo>
                    <a:close/>
                    <a:moveTo>
                      <a:pt x="384" y="865"/>
                    </a:moveTo>
                    <a:cubicBezTo>
                      <a:pt x="384" y="847"/>
                      <a:pt x="384" y="831"/>
                      <a:pt x="384" y="814"/>
                    </a:cubicBezTo>
                    <a:cubicBezTo>
                      <a:pt x="384" y="813"/>
                      <a:pt x="383" y="811"/>
                      <a:pt x="382" y="810"/>
                    </a:cubicBezTo>
                    <a:cubicBezTo>
                      <a:pt x="369" y="803"/>
                      <a:pt x="355" y="796"/>
                      <a:pt x="341" y="789"/>
                    </a:cubicBezTo>
                    <a:cubicBezTo>
                      <a:pt x="341" y="807"/>
                      <a:pt x="341" y="823"/>
                      <a:pt x="341" y="839"/>
                    </a:cubicBezTo>
                    <a:cubicBezTo>
                      <a:pt x="341" y="841"/>
                      <a:pt x="343" y="844"/>
                      <a:pt x="345" y="845"/>
                    </a:cubicBezTo>
                    <a:cubicBezTo>
                      <a:pt x="357" y="852"/>
                      <a:pt x="370" y="858"/>
                      <a:pt x="384" y="865"/>
                    </a:cubicBezTo>
                    <a:close/>
                    <a:moveTo>
                      <a:pt x="635" y="710"/>
                    </a:moveTo>
                    <a:cubicBezTo>
                      <a:pt x="643" y="706"/>
                      <a:pt x="650" y="701"/>
                      <a:pt x="657" y="699"/>
                    </a:cubicBezTo>
                    <a:cubicBezTo>
                      <a:pt x="676" y="694"/>
                      <a:pt x="681" y="682"/>
                      <a:pt x="678" y="664"/>
                    </a:cubicBezTo>
                    <a:cubicBezTo>
                      <a:pt x="677" y="655"/>
                      <a:pt x="678" y="645"/>
                      <a:pt x="678" y="634"/>
                    </a:cubicBezTo>
                    <a:cubicBezTo>
                      <a:pt x="664" y="641"/>
                      <a:pt x="651" y="648"/>
                      <a:pt x="639" y="654"/>
                    </a:cubicBezTo>
                    <a:cubicBezTo>
                      <a:pt x="637" y="655"/>
                      <a:pt x="635" y="658"/>
                      <a:pt x="635" y="660"/>
                    </a:cubicBezTo>
                    <a:cubicBezTo>
                      <a:pt x="635" y="676"/>
                      <a:pt x="635" y="692"/>
                      <a:pt x="635" y="710"/>
                    </a:cubicBezTo>
                    <a:close/>
                    <a:moveTo>
                      <a:pt x="239" y="851"/>
                    </a:moveTo>
                    <a:cubicBezTo>
                      <a:pt x="239" y="833"/>
                      <a:pt x="239" y="817"/>
                      <a:pt x="238" y="800"/>
                    </a:cubicBezTo>
                    <a:cubicBezTo>
                      <a:pt x="238" y="799"/>
                      <a:pt x="237" y="796"/>
                      <a:pt x="236" y="796"/>
                    </a:cubicBezTo>
                    <a:cubicBezTo>
                      <a:pt x="223" y="789"/>
                      <a:pt x="210" y="782"/>
                      <a:pt x="195" y="775"/>
                    </a:cubicBezTo>
                    <a:cubicBezTo>
                      <a:pt x="195" y="793"/>
                      <a:pt x="195" y="809"/>
                      <a:pt x="195" y="826"/>
                    </a:cubicBezTo>
                    <a:cubicBezTo>
                      <a:pt x="195" y="827"/>
                      <a:pt x="197" y="830"/>
                      <a:pt x="198" y="830"/>
                    </a:cubicBezTo>
                    <a:cubicBezTo>
                      <a:pt x="211" y="837"/>
                      <a:pt x="224" y="844"/>
                      <a:pt x="239" y="851"/>
                    </a:cubicBezTo>
                    <a:close/>
                    <a:moveTo>
                      <a:pt x="635" y="831"/>
                    </a:moveTo>
                    <a:cubicBezTo>
                      <a:pt x="649" y="823"/>
                      <a:pt x="662" y="817"/>
                      <a:pt x="676" y="810"/>
                    </a:cubicBezTo>
                    <a:cubicBezTo>
                      <a:pt x="677" y="810"/>
                      <a:pt x="678" y="808"/>
                      <a:pt x="678" y="806"/>
                    </a:cubicBezTo>
                    <a:cubicBezTo>
                      <a:pt x="678" y="790"/>
                      <a:pt x="678" y="773"/>
                      <a:pt x="678" y="755"/>
                    </a:cubicBezTo>
                    <a:cubicBezTo>
                      <a:pt x="664" y="762"/>
                      <a:pt x="651" y="768"/>
                      <a:pt x="638" y="775"/>
                    </a:cubicBezTo>
                    <a:cubicBezTo>
                      <a:pt x="636" y="776"/>
                      <a:pt x="635" y="778"/>
                      <a:pt x="635" y="780"/>
                    </a:cubicBezTo>
                    <a:cubicBezTo>
                      <a:pt x="635" y="796"/>
                      <a:pt x="635" y="813"/>
                      <a:pt x="635" y="831"/>
                    </a:cubicBezTo>
                    <a:close/>
                    <a:moveTo>
                      <a:pt x="190" y="946"/>
                    </a:moveTo>
                    <a:cubicBezTo>
                      <a:pt x="190" y="928"/>
                      <a:pt x="190" y="912"/>
                      <a:pt x="190" y="896"/>
                    </a:cubicBezTo>
                    <a:cubicBezTo>
                      <a:pt x="190" y="894"/>
                      <a:pt x="189" y="891"/>
                      <a:pt x="187" y="891"/>
                    </a:cubicBezTo>
                    <a:cubicBezTo>
                      <a:pt x="174" y="884"/>
                      <a:pt x="161" y="877"/>
                      <a:pt x="147" y="870"/>
                    </a:cubicBezTo>
                    <a:cubicBezTo>
                      <a:pt x="147" y="889"/>
                      <a:pt x="147" y="905"/>
                      <a:pt x="147" y="921"/>
                    </a:cubicBezTo>
                    <a:cubicBezTo>
                      <a:pt x="147" y="923"/>
                      <a:pt x="149" y="925"/>
                      <a:pt x="150" y="926"/>
                    </a:cubicBezTo>
                    <a:cubicBezTo>
                      <a:pt x="163" y="933"/>
                      <a:pt x="175" y="939"/>
                      <a:pt x="190" y="946"/>
                    </a:cubicBezTo>
                    <a:close/>
                    <a:moveTo>
                      <a:pt x="878" y="828"/>
                    </a:moveTo>
                    <a:cubicBezTo>
                      <a:pt x="893" y="821"/>
                      <a:pt x="906" y="814"/>
                      <a:pt x="919" y="808"/>
                    </a:cubicBezTo>
                    <a:cubicBezTo>
                      <a:pt x="920" y="807"/>
                      <a:pt x="922" y="805"/>
                      <a:pt x="922" y="804"/>
                    </a:cubicBezTo>
                    <a:cubicBezTo>
                      <a:pt x="922" y="787"/>
                      <a:pt x="922" y="770"/>
                      <a:pt x="922" y="752"/>
                    </a:cubicBezTo>
                    <a:cubicBezTo>
                      <a:pt x="908" y="759"/>
                      <a:pt x="895" y="766"/>
                      <a:pt x="882" y="772"/>
                    </a:cubicBezTo>
                    <a:cubicBezTo>
                      <a:pt x="880" y="773"/>
                      <a:pt x="879" y="776"/>
                      <a:pt x="879" y="778"/>
                    </a:cubicBezTo>
                    <a:cubicBezTo>
                      <a:pt x="878" y="794"/>
                      <a:pt x="878" y="810"/>
                      <a:pt x="878" y="828"/>
                    </a:cubicBezTo>
                    <a:close/>
                    <a:moveTo>
                      <a:pt x="927" y="684"/>
                    </a:moveTo>
                    <a:cubicBezTo>
                      <a:pt x="941" y="677"/>
                      <a:pt x="954" y="671"/>
                      <a:pt x="967" y="665"/>
                    </a:cubicBezTo>
                    <a:cubicBezTo>
                      <a:pt x="969" y="664"/>
                      <a:pt x="970" y="661"/>
                      <a:pt x="971" y="660"/>
                    </a:cubicBezTo>
                    <a:cubicBezTo>
                      <a:pt x="971" y="643"/>
                      <a:pt x="971" y="627"/>
                      <a:pt x="971" y="609"/>
                    </a:cubicBezTo>
                    <a:cubicBezTo>
                      <a:pt x="956" y="616"/>
                      <a:pt x="943" y="622"/>
                      <a:pt x="930" y="629"/>
                    </a:cubicBezTo>
                    <a:cubicBezTo>
                      <a:pt x="928" y="630"/>
                      <a:pt x="927" y="633"/>
                      <a:pt x="927" y="635"/>
                    </a:cubicBezTo>
                    <a:cubicBezTo>
                      <a:pt x="927" y="651"/>
                      <a:pt x="927" y="667"/>
                      <a:pt x="927" y="684"/>
                    </a:cubicBezTo>
                    <a:close/>
                    <a:moveTo>
                      <a:pt x="678" y="934"/>
                    </a:moveTo>
                    <a:cubicBezTo>
                      <a:pt x="664" y="941"/>
                      <a:pt x="651" y="947"/>
                      <a:pt x="639" y="954"/>
                    </a:cubicBezTo>
                    <a:cubicBezTo>
                      <a:pt x="637" y="955"/>
                      <a:pt x="635" y="957"/>
                      <a:pt x="635" y="959"/>
                    </a:cubicBezTo>
                    <a:cubicBezTo>
                      <a:pt x="635" y="975"/>
                      <a:pt x="635" y="992"/>
                      <a:pt x="635" y="1010"/>
                    </a:cubicBezTo>
                    <a:cubicBezTo>
                      <a:pt x="649" y="1002"/>
                      <a:pt x="662" y="996"/>
                      <a:pt x="675" y="990"/>
                    </a:cubicBezTo>
                    <a:cubicBezTo>
                      <a:pt x="677" y="989"/>
                      <a:pt x="678" y="986"/>
                      <a:pt x="678" y="984"/>
                    </a:cubicBezTo>
                    <a:cubicBezTo>
                      <a:pt x="678" y="968"/>
                      <a:pt x="678" y="952"/>
                      <a:pt x="678" y="934"/>
                    </a:cubicBezTo>
                    <a:close/>
                    <a:moveTo>
                      <a:pt x="488" y="743"/>
                    </a:moveTo>
                    <a:cubicBezTo>
                      <a:pt x="488" y="761"/>
                      <a:pt x="488" y="777"/>
                      <a:pt x="488" y="793"/>
                    </a:cubicBezTo>
                    <a:cubicBezTo>
                      <a:pt x="488" y="795"/>
                      <a:pt x="489" y="798"/>
                      <a:pt x="491" y="798"/>
                    </a:cubicBezTo>
                    <a:cubicBezTo>
                      <a:pt x="504" y="805"/>
                      <a:pt x="517" y="812"/>
                      <a:pt x="531" y="819"/>
                    </a:cubicBezTo>
                    <a:cubicBezTo>
                      <a:pt x="531" y="801"/>
                      <a:pt x="531" y="785"/>
                      <a:pt x="531" y="768"/>
                    </a:cubicBezTo>
                    <a:cubicBezTo>
                      <a:pt x="531" y="767"/>
                      <a:pt x="530" y="764"/>
                      <a:pt x="529" y="763"/>
                    </a:cubicBezTo>
                    <a:cubicBezTo>
                      <a:pt x="516" y="757"/>
                      <a:pt x="502" y="750"/>
                      <a:pt x="488" y="743"/>
                    </a:cubicBezTo>
                    <a:close/>
                    <a:moveTo>
                      <a:pt x="434" y="710"/>
                    </a:moveTo>
                    <a:cubicBezTo>
                      <a:pt x="434" y="692"/>
                      <a:pt x="434" y="676"/>
                      <a:pt x="434" y="659"/>
                    </a:cubicBezTo>
                    <a:cubicBezTo>
                      <a:pt x="434" y="658"/>
                      <a:pt x="433" y="656"/>
                      <a:pt x="432" y="655"/>
                    </a:cubicBezTo>
                    <a:cubicBezTo>
                      <a:pt x="419" y="648"/>
                      <a:pt x="405" y="642"/>
                      <a:pt x="391" y="635"/>
                    </a:cubicBezTo>
                    <a:cubicBezTo>
                      <a:pt x="391" y="652"/>
                      <a:pt x="391" y="668"/>
                      <a:pt x="391" y="685"/>
                    </a:cubicBezTo>
                    <a:cubicBezTo>
                      <a:pt x="391" y="686"/>
                      <a:pt x="392" y="689"/>
                      <a:pt x="393" y="690"/>
                    </a:cubicBezTo>
                    <a:cubicBezTo>
                      <a:pt x="406" y="697"/>
                      <a:pt x="420" y="703"/>
                      <a:pt x="434" y="710"/>
                    </a:cubicBezTo>
                    <a:close/>
                    <a:moveTo>
                      <a:pt x="629" y="1077"/>
                    </a:moveTo>
                    <a:cubicBezTo>
                      <a:pt x="621" y="1082"/>
                      <a:pt x="614" y="1086"/>
                      <a:pt x="606" y="1088"/>
                    </a:cubicBezTo>
                    <a:cubicBezTo>
                      <a:pt x="590" y="1094"/>
                      <a:pt x="583" y="1104"/>
                      <a:pt x="586" y="1121"/>
                    </a:cubicBezTo>
                    <a:cubicBezTo>
                      <a:pt x="588" y="1131"/>
                      <a:pt x="586" y="1141"/>
                      <a:pt x="586" y="1153"/>
                    </a:cubicBezTo>
                    <a:cubicBezTo>
                      <a:pt x="601" y="1146"/>
                      <a:pt x="613" y="1140"/>
                      <a:pt x="626" y="1133"/>
                    </a:cubicBezTo>
                    <a:cubicBezTo>
                      <a:pt x="627" y="1133"/>
                      <a:pt x="629" y="1130"/>
                      <a:pt x="629" y="1128"/>
                    </a:cubicBezTo>
                    <a:cubicBezTo>
                      <a:pt x="629" y="1112"/>
                      <a:pt x="629" y="1095"/>
                      <a:pt x="629" y="1077"/>
                    </a:cubicBezTo>
                    <a:close/>
                    <a:moveTo>
                      <a:pt x="537" y="700"/>
                    </a:moveTo>
                    <a:cubicBezTo>
                      <a:pt x="552" y="693"/>
                      <a:pt x="564" y="686"/>
                      <a:pt x="577" y="680"/>
                    </a:cubicBezTo>
                    <a:cubicBezTo>
                      <a:pt x="578" y="679"/>
                      <a:pt x="580" y="677"/>
                      <a:pt x="580" y="675"/>
                    </a:cubicBezTo>
                    <a:cubicBezTo>
                      <a:pt x="581" y="658"/>
                      <a:pt x="581" y="642"/>
                      <a:pt x="581" y="624"/>
                    </a:cubicBezTo>
                    <a:cubicBezTo>
                      <a:pt x="566" y="631"/>
                      <a:pt x="553" y="638"/>
                      <a:pt x="540" y="644"/>
                    </a:cubicBezTo>
                    <a:cubicBezTo>
                      <a:pt x="539" y="645"/>
                      <a:pt x="537" y="647"/>
                      <a:pt x="537" y="648"/>
                    </a:cubicBezTo>
                    <a:cubicBezTo>
                      <a:pt x="537" y="665"/>
                      <a:pt x="537" y="681"/>
                      <a:pt x="537" y="700"/>
                    </a:cubicBezTo>
                    <a:close/>
                    <a:moveTo>
                      <a:pt x="732" y="721"/>
                    </a:moveTo>
                    <a:cubicBezTo>
                      <a:pt x="746" y="714"/>
                      <a:pt x="759" y="708"/>
                      <a:pt x="771" y="701"/>
                    </a:cubicBezTo>
                    <a:cubicBezTo>
                      <a:pt x="773" y="701"/>
                      <a:pt x="775" y="698"/>
                      <a:pt x="775" y="696"/>
                    </a:cubicBezTo>
                    <a:cubicBezTo>
                      <a:pt x="775" y="680"/>
                      <a:pt x="775" y="663"/>
                      <a:pt x="775" y="645"/>
                    </a:cubicBezTo>
                    <a:cubicBezTo>
                      <a:pt x="761" y="652"/>
                      <a:pt x="748" y="659"/>
                      <a:pt x="735" y="666"/>
                    </a:cubicBezTo>
                    <a:cubicBezTo>
                      <a:pt x="733" y="666"/>
                      <a:pt x="732" y="669"/>
                      <a:pt x="732" y="671"/>
                    </a:cubicBezTo>
                    <a:cubicBezTo>
                      <a:pt x="732" y="687"/>
                      <a:pt x="732" y="703"/>
                      <a:pt x="732" y="721"/>
                    </a:cubicBezTo>
                    <a:close/>
                    <a:moveTo>
                      <a:pt x="195" y="656"/>
                    </a:moveTo>
                    <a:cubicBezTo>
                      <a:pt x="195" y="675"/>
                      <a:pt x="195" y="691"/>
                      <a:pt x="195" y="707"/>
                    </a:cubicBezTo>
                    <a:cubicBezTo>
                      <a:pt x="195" y="709"/>
                      <a:pt x="197" y="711"/>
                      <a:pt x="198" y="712"/>
                    </a:cubicBezTo>
                    <a:cubicBezTo>
                      <a:pt x="211" y="718"/>
                      <a:pt x="224" y="725"/>
                      <a:pt x="239" y="732"/>
                    </a:cubicBezTo>
                    <a:cubicBezTo>
                      <a:pt x="239" y="714"/>
                      <a:pt x="239" y="697"/>
                      <a:pt x="238" y="681"/>
                    </a:cubicBezTo>
                    <a:cubicBezTo>
                      <a:pt x="238" y="679"/>
                      <a:pt x="237" y="677"/>
                      <a:pt x="236" y="677"/>
                    </a:cubicBezTo>
                    <a:cubicBezTo>
                      <a:pt x="223" y="670"/>
                      <a:pt x="210" y="664"/>
                      <a:pt x="195" y="656"/>
                    </a:cubicBezTo>
                    <a:close/>
                    <a:moveTo>
                      <a:pt x="531" y="1178"/>
                    </a:moveTo>
                    <a:cubicBezTo>
                      <a:pt x="531" y="1160"/>
                      <a:pt x="531" y="1144"/>
                      <a:pt x="531" y="1128"/>
                    </a:cubicBezTo>
                    <a:cubicBezTo>
                      <a:pt x="531" y="1126"/>
                      <a:pt x="530" y="1123"/>
                      <a:pt x="528" y="1122"/>
                    </a:cubicBezTo>
                    <a:cubicBezTo>
                      <a:pt x="515" y="1115"/>
                      <a:pt x="503" y="1109"/>
                      <a:pt x="488" y="1102"/>
                    </a:cubicBezTo>
                    <a:cubicBezTo>
                      <a:pt x="488" y="1120"/>
                      <a:pt x="488" y="1137"/>
                      <a:pt x="488" y="1153"/>
                    </a:cubicBezTo>
                    <a:cubicBezTo>
                      <a:pt x="488" y="1155"/>
                      <a:pt x="490" y="1157"/>
                      <a:pt x="492" y="1158"/>
                    </a:cubicBezTo>
                    <a:cubicBezTo>
                      <a:pt x="504" y="1164"/>
                      <a:pt x="517" y="1170"/>
                      <a:pt x="531" y="1178"/>
                    </a:cubicBezTo>
                    <a:close/>
                    <a:moveTo>
                      <a:pt x="335" y="719"/>
                    </a:moveTo>
                    <a:cubicBezTo>
                      <a:pt x="335" y="710"/>
                      <a:pt x="335" y="701"/>
                      <a:pt x="335" y="693"/>
                    </a:cubicBezTo>
                    <a:cubicBezTo>
                      <a:pt x="335" y="684"/>
                      <a:pt x="338" y="673"/>
                      <a:pt x="334" y="666"/>
                    </a:cubicBezTo>
                    <a:cubicBezTo>
                      <a:pt x="329" y="659"/>
                      <a:pt x="318" y="657"/>
                      <a:pt x="310" y="653"/>
                    </a:cubicBezTo>
                    <a:cubicBezTo>
                      <a:pt x="305" y="650"/>
                      <a:pt x="299" y="647"/>
                      <a:pt x="292" y="644"/>
                    </a:cubicBezTo>
                    <a:cubicBezTo>
                      <a:pt x="292" y="662"/>
                      <a:pt x="292" y="678"/>
                      <a:pt x="292" y="694"/>
                    </a:cubicBezTo>
                    <a:cubicBezTo>
                      <a:pt x="292" y="696"/>
                      <a:pt x="293" y="698"/>
                      <a:pt x="294" y="699"/>
                    </a:cubicBezTo>
                    <a:cubicBezTo>
                      <a:pt x="308" y="706"/>
                      <a:pt x="321" y="712"/>
                      <a:pt x="335" y="719"/>
                    </a:cubicBezTo>
                    <a:close/>
                    <a:moveTo>
                      <a:pt x="147" y="632"/>
                    </a:moveTo>
                    <a:cubicBezTo>
                      <a:pt x="147" y="650"/>
                      <a:pt x="147" y="666"/>
                      <a:pt x="147" y="682"/>
                    </a:cubicBezTo>
                    <a:cubicBezTo>
                      <a:pt x="147" y="684"/>
                      <a:pt x="148" y="686"/>
                      <a:pt x="150" y="687"/>
                    </a:cubicBezTo>
                    <a:cubicBezTo>
                      <a:pt x="163" y="694"/>
                      <a:pt x="176" y="700"/>
                      <a:pt x="190" y="707"/>
                    </a:cubicBezTo>
                    <a:cubicBezTo>
                      <a:pt x="190" y="690"/>
                      <a:pt x="190" y="673"/>
                      <a:pt x="190" y="657"/>
                    </a:cubicBezTo>
                    <a:cubicBezTo>
                      <a:pt x="190" y="655"/>
                      <a:pt x="188" y="653"/>
                      <a:pt x="187" y="652"/>
                    </a:cubicBezTo>
                    <a:cubicBezTo>
                      <a:pt x="174" y="645"/>
                      <a:pt x="161" y="639"/>
                      <a:pt x="147" y="632"/>
                    </a:cubicBezTo>
                    <a:close/>
                    <a:moveTo>
                      <a:pt x="190" y="1005"/>
                    </a:moveTo>
                    <a:cubicBezTo>
                      <a:pt x="190" y="994"/>
                      <a:pt x="189" y="985"/>
                      <a:pt x="190" y="976"/>
                    </a:cubicBezTo>
                    <a:cubicBezTo>
                      <a:pt x="193" y="957"/>
                      <a:pt x="187" y="945"/>
                      <a:pt x="168" y="940"/>
                    </a:cubicBezTo>
                    <a:cubicBezTo>
                      <a:pt x="161" y="938"/>
                      <a:pt x="155" y="934"/>
                      <a:pt x="147" y="930"/>
                    </a:cubicBezTo>
                    <a:cubicBezTo>
                      <a:pt x="147" y="948"/>
                      <a:pt x="147" y="964"/>
                      <a:pt x="147" y="979"/>
                    </a:cubicBezTo>
                    <a:cubicBezTo>
                      <a:pt x="147" y="981"/>
                      <a:pt x="149" y="984"/>
                      <a:pt x="151" y="985"/>
                    </a:cubicBezTo>
                    <a:cubicBezTo>
                      <a:pt x="163" y="992"/>
                      <a:pt x="176" y="998"/>
                      <a:pt x="190" y="1005"/>
                    </a:cubicBezTo>
                    <a:close/>
                    <a:moveTo>
                      <a:pt x="824" y="921"/>
                    </a:moveTo>
                    <a:cubicBezTo>
                      <a:pt x="814" y="926"/>
                      <a:pt x="805" y="931"/>
                      <a:pt x="796" y="934"/>
                    </a:cubicBezTo>
                    <a:cubicBezTo>
                      <a:pt x="783" y="939"/>
                      <a:pt x="779" y="946"/>
                      <a:pt x="780" y="960"/>
                    </a:cubicBezTo>
                    <a:cubicBezTo>
                      <a:pt x="782" y="971"/>
                      <a:pt x="781" y="983"/>
                      <a:pt x="781" y="996"/>
                    </a:cubicBezTo>
                    <a:cubicBezTo>
                      <a:pt x="795" y="989"/>
                      <a:pt x="807" y="983"/>
                      <a:pt x="819" y="977"/>
                    </a:cubicBezTo>
                    <a:cubicBezTo>
                      <a:pt x="821" y="976"/>
                      <a:pt x="824" y="973"/>
                      <a:pt x="824" y="972"/>
                    </a:cubicBezTo>
                    <a:cubicBezTo>
                      <a:pt x="824" y="955"/>
                      <a:pt x="824" y="939"/>
                      <a:pt x="824" y="921"/>
                    </a:cubicBezTo>
                    <a:close/>
                    <a:moveTo>
                      <a:pt x="341" y="908"/>
                    </a:moveTo>
                    <a:cubicBezTo>
                      <a:pt x="341" y="927"/>
                      <a:pt x="341" y="943"/>
                      <a:pt x="341" y="959"/>
                    </a:cubicBezTo>
                    <a:cubicBezTo>
                      <a:pt x="341" y="961"/>
                      <a:pt x="341" y="963"/>
                      <a:pt x="343" y="964"/>
                    </a:cubicBezTo>
                    <a:cubicBezTo>
                      <a:pt x="356" y="970"/>
                      <a:pt x="369" y="977"/>
                      <a:pt x="384" y="984"/>
                    </a:cubicBezTo>
                    <a:cubicBezTo>
                      <a:pt x="384" y="966"/>
                      <a:pt x="384" y="950"/>
                      <a:pt x="384" y="934"/>
                    </a:cubicBezTo>
                    <a:cubicBezTo>
                      <a:pt x="384" y="932"/>
                      <a:pt x="382" y="929"/>
                      <a:pt x="380" y="928"/>
                    </a:cubicBezTo>
                    <a:cubicBezTo>
                      <a:pt x="368" y="922"/>
                      <a:pt x="355" y="916"/>
                      <a:pt x="341" y="908"/>
                    </a:cubicBezTo>
                    <a:close/>
                    <a:moveTo>
                      <a:pt x="586" y="974"/>
                    </a:moveTo>
                    <a:cubicBezTo>
                      <a:pt x="601" y="967"/>
                      <a:pt x="613" y="961"/>
                      <a:pt x="626" y="954"/>
                    </a:cubicBezTo>
                    <a:cubicBezTo>
                      <a:pt x="627" y="954"/>
                      <a:pt x="629" y="952"/>
                      <a:pt x="629" y="951"/>
                    </a:cubicBezTo>
                    <a:cubicBezTo>
                      <a:pt x="629" y="934"/>
                      <a:pt x="629" y="917"/>
                      <a:pt x="629" y="898"/>
                    </a:cubicBezTo>
                    <a:cubicBezTo>
                      <a:pt x="615" y="905"/>
                      <a:pt x="603" y="911"/>
                      <a:pt x="590" y="918"/>
                    </a:cubicBezTo>
                    <a:cubicBezTo>
                      <a:pt x="589" y="919"/>
                      <a:pt x="587" y="922"/>
                      <a:pt x="587" y="924"/>
                    </a:cubicBezTo>
                    <a:cubicBezTo>
                      <a:pt x="586" y="940"/>
                      <a:pt x="586" y="956"/>
                      <a:pt x="586" y="974"/>
                    </a:cubicBezTo>
                    <a:close/>
                    <a:moveTo>
                      <a:pt x="292" y="884"/>
                    </a:moveTo>
                    <a:cubicBezTo>
                      <a:pt x="292" y="902"/>
                      <a:pt x="292" y="919"/>
                      <a:pt x="292" y="935"/>
                    </a:cubicBezTo>
                    <a:cubicBezTo>
                      <a:pt x="292" y="937"/>
                      <a:pt x="293" y="939"/>
                      <a:pt x="295" y="939"/>
                    </a:cubicBezTo>
                    <a:cubicBezTo>
                      <a:pt x="308" y="946"/>
                      <a:pt x="321" y="952"/>
                      <a:pt x="335" y="960"/>
                    </a:cubicBezTo>
                    <a:cubicBezTo>
                      <a:pt x="335" y="942"/>
                      <a:pt x="335" y="926"/>
                      <a:pt x="335" y="909"/>
                    </a:cubicBezTo>
                    <a:cubicBezTo>
                      <a:pt x="335" y="908"/>
                      <a:pt x="334" y="905"/>
                      <a:pt x="332" y="904"/>
                    </a:cubicBezTo>
                    <a:cubicBezTo>
                      <a:pt x="320" y="898"/>
                      <a:pt x="307" y="891"/>
                      <a:pt x="292" y="884"/>
                    </a:cubicBezTo>
                    <a:close/>
                    <a:moveTo>
                      <a:pt x="292" y="943"/>
                    </a:moveTo>
                    <a:cubicBezTo>
                      <a:pt x="292" y="962"/>
                      <a:pt x="292" y="978"/>
                      <a:pt x="292" y="994"/>
                    </a:cubicBezTo>
                    <a:cubicBezTo>
                      <a:pt x="292" y="996"/>
                      <a:pt x="294" y="998"/>
                      <a:pt x="295" y="999"/>
                    </a:cubicBezTo>
                    <a:cubicBezTo>
                      <a:pt x="308" y="1006"/>
                      <a:pt x="321" y="1012"/>
                      <a:pt x="335" y="1019"/>
                    </a:cubicBezTo>
                    <a:cubicBezTo>
                      <a:pt x="335" y="1001"/>
                      <a:pt x="335" y="985"/>
                      <a:pt x="335" y="969"/>
                    </a:cubicBezTo>
                    <a:cubicBezTo>
                      <a:pt x="335" y="967"/>
                      <a:pt x="334" y="964"/>
                      <a:pt x="332" y="964"/>
                    </a:cubicBezTo>
                    <a:cubicBezTo>
                      <a:pt x="319" y="957"/>
                      <a:pt x="307" y="951"/>
                      <a:pt x="292" y="943"/>
                    </a:cubicBezTo>
                    <a:close/>
                    <a:moveTo>
                      <a:pt x="490" y="865"/>
                    </a:moveTo>
                    <a:cubicBezTo>
                      <a:pt x="489" y="866"/>
                      <a:pt x="488" y="866"/>
                      <a:pt x="488" y="867"/>
                    </a:cubicBezTo>
                    <a:cubicBezTo>
                      <a:pt x="488" y="883"/>
                      <a:pt x="488" y="898"/>
                      <a:pt x="488" y="914"/>
                    </a:cubicBezTo>
                    <a:cubicBezTo>
                      <a:pt x="488" y="916"/>
                      <a:pt x="489" y="918"/>
                      <a:pt x="490" y="919"/>
                    </a:cubicBezTo>
                    <a:cubicBezTo>
                      <a:pt x="504" y="926"/>
                      <a:pt x="517" y="932"/>
                      <a:pt x="531" y="939"/>
                    </a:cubicBezTo>
                    <a:cubicBezTo>
                      <a:pt x="531" y="922"/>
                      <a:pt x="531" y="906"/>
                      <a:pt x="531" y="890"/>
                    </a:cubicBezTo>
                    <a:cubicBezTo>
                      <a:pt x="531" y="888"/>
                      <a:pt x="529" y="884"/>
                      <a:pt x="527" y="883"/>
                    </a:cubicBezTo>
                    <a:cubicBezTo>
                      <a:pt x="515" y="877"/>
                      <a:pt x="502" y="871"/>
                      <a:pt x="490" y="865"/>
                    </a:cubicBezTo>
                    <a:close/>
                    <a:moveTo>
                      <a:pt x="824" y="861"/>
                    </a:moveTo>
                    <a:cubicBezTo>
                      <a:pt x="810" y="868"/>
                      <a:pt x="797" y="874"/>
                      <a:pt x="785" y="881"/>
                    </a:cubicBezTo>
                    <a:cubicBezTo>
                      <a:pt x="783" y="881"/>
                      <a:pt x="781" y="884"/>
                      <a:pt x="781" y="886"/>
                    </a:cubicBezTo>
                    <a:cubicBezTo>
                      <a:pt x="781" y="902"/>
                      <a:pt x="781" y="919"/>
                      <a:pt x="781" y="937"/>
                    </a:cubicBezTo>
                    <a:cubicBezTo>
                      <a:pt x="795" y="930"/>
                      <a:pt x="808" y="923"/>
                      <a:pt x="820" y="917"/>
                    </a:cubicBezTo>
                    <a:cubicBezTo>
                      <a:pt x="822" y="916"/>
                      <a:pt x="824" y="913"/>
                      <a:pt x="824" y="911"/>
                    </a:cubicBezTo>
                    <a:cubicBezTo>
                      <a:pt x="824" y="895"/>
                      <a:pt x="824" y="879"/>
                      <a:pt x="824" y="861"/>
                    </a:cubicBezTo>
                    <a:close/>
                    <a:moveTo>
                      <a:pt x="384" y="1044"/>
                    </a:moveTo>
                    <a:cubicBezTo>
                      <a:pt x="384" y="1026"/>
                      <a:pt x="384" y="1009"/>
                      <a:pt x="384" y="993"/>
                    </a:cubicBezTo>
                    <a:cubicBezTo>
                      <a:pt x="384" y="991"/>
                      <a:pt x="383" y="989"/>
                      <a:pt x="381" y="989"/>
                    </a:cubicBezTo>
                    <a:cubicBezTo>
                      <a:pt x="368" y="982"/>
                      <a:pt x="355" y="975"/>
                      <a:pt x="341" y="968"/>
                    </a:cubicBezTo>
                    <a:cubicBezTo>
                      <a:pt x="341" y="986"/>
                      <a:pt x="341" y="1003"/>
                      <a:pt x="341" y="1019"/>
                    </a:cubicBezTo>
                    <a:cubicBezTo>
                      <a:pt x="341" y="1021"/>
                      <a:pt x="342" y="1023"/>
                      <a:pt x="343" y="1023"/>
                    </a:cubicBezTo>
                    <a:cubicBezTo>
                      <a:pt x="356" y="1030"/>
                      <a:pt x="369" y="1037"/>
                      <a:pt x="384" y="1044"/>
                    </a:cubicBezTo>
                    <a:close/>
                    <a:moveTo>
                      <a:pt x="98" y="846"/>
                    </a:moveTo>
                    <a:cubicBezTo>
                      <a:pt x="98" y="864"/>
                      <a:pt x="98" y="880"/>
                      <a:pt x="99" y="896"/>
                    </a:cubicBezTo>
                    <a:cubicBezTo>
                      <a:pt x="99" y="897"/>
                      <a:pt x="99" y="900"/>
                      <a:pt x="100" y="901"/>
                    </a:cubicBezTo>
                    <a:cubicBezTo>
                      <a:pt x="114" y="908"/>
                      <a:pt x="127" y="914"/>
                      <a:pt x="142" y="921"/>
                    </a:cubicBezTo>
                    <a:cubicBezTo>
                      <a:pt x="142" y="903"/>
                      <a:pt x="142" y="887"/>
                      <a:pt x="142" y="871"/>
                    </a:cubicBezTo>
                    <a:cubicBezTo>
                      <a:pt x="142" y="869"/>
                      <a:pt x="140" y="867"/>
                      <a:pt x="139" y="866"/>
                    </a:cubicBezTo>
                    <a:cubicBezTo>
                      <a:pt x="126" y="859"/>
                      <a:pt x="113" y="853"/>
                      <a:pt x="98" y="846"/>
                    </a:cubicBezTo>
                    <a:close/>
                    <a:moveTo>
                      <a:pt x="586" y="915"/>
                    </a:moveTo>
                    <a:cubicBezTo>
                      <a:pt x="601" y="907"/>
                      <a:pt x="614" y="901"/>
                      <a:pt x="627" y="895"/>
                    </a:cubicBezTo>
                    <a:cubicBezTo>
                      <a:pt x="628" y="894"/>
                      <a:pt x="629" y="892"/>
                      <a:pt x="629" y="890"/>
                    </a:cubicBezTo>
                    <a:cubicBezTo>
                      <a:pt x="629" y="874"/>
                      <a:pt x="629" y="857"/>
                      <a:pt x="629" y="839"/>
                    </a:cubicBezTo>
                    <a:cubicBezTo>
                      <a:pt x="615" y="846"/>
                      <a:pt x="603" y="852"/>
                      <a:pt x="591" y="859"/>
                    </a:cubicBezTo>
                    <a:cubicBezTo>
                      <a:pt x="589" y="860"/>
                      <a:pt x="587" y="863"/>
                      <a:pt x="587" y="865"/>
                    </a:cubicBezTo>
                    <a:cubicBezTo>
                      <a:pt x="586" y="881"/>
                      <a:pt x="586" y="897"/>
                      <a:pt x="586" y="915"/>
                    </a:cubicBezTo>
                    <a:close/>
                    <a:moveTo>
                      <a:pt x="488" y="804"/>
                    </a:moveTo>
                    <a:cubicBezTo>
                      <a:pt x="488" y="822"/>
                      <a:pt x="488" y="839"/>
                      <a:pt x="488" y="855"/>
                    </a:cubicBezTo>
                    <a:cubicBezTo>
                      <a:pt x="488" y="856"/>
                      <a:pt x="489" y="859"/>
                      <a:pt x="490" y="859"/>
                    </a:cubicBezTo>
                    <a:cubicBezTo>
                      <a:pt x="504" y="866"/>
                      <a:pt x="517" y="873"/>
                      <a:pt x="531" y="880"/>
                    </a:cubicBezTo>
                    <a:cubicBezTo>
                      <a:pt x="531" y="862"/>
                      <a:pt x="531" y="846"/>
                      <a:pt x="531" y="831"/>
                    </a:cubicBezTo>
                    <a:cubicBezTo>
                      <a:pt x="531" y="828"/>
                      <a:pt x="529" y="825"/>
                      <a:pt x="527" y="824"/>
                    </a:cubicBezTo>
                    <a:cubicBezTo>
                      <a:pt x="515" y="817"/>
                      <a:pt x="502" y="811"/>
                      <a:pt x="488" y="804"/>
                    </a:cubicBezTo>
                    <a:close/>
                    <a:moveTo>
                      <a:pt x="287" y="875"/>
                    </a:moveTo>
                    <a:cubicBezTo>
                      <a:pt x="287" y="857"/>
                      <a:pt x="287" y="841"/>
                      <a:pt x="287" y="824"/>
                    </a:cubicBezTo>
                    <a:cubicBezTo>
                      <a:pt x="287" y="823"/>
                      <a:pt x="285" y="820"/>
                      <a:pt x="284" y="819"/>
                    </a:cubicBezTo>
                    <a:cubicBezTo>
                      <a:pt x="271" y="813"/>
                      <a:pt x="258" y="807"/>
                      <a:pt x="244" y="800"/>
                    </a:cubicBezTo>
                    <a:cubicBezTo>
                      <a:pt x="244" y="817"/>
                      <a:pt x="244" y="834"/>
                      <a:pt x="244" y="850"/>
                    </a:cubicBezTo>
                    <a:cubicBezTo>
                      <a:pt x="244" y="852"/>
                      <a:pt x="246" y="854"/>
                      <a:pt x="247" y="855"/>
                    </a:cubicBezTo>
                    <a:cubicBezTo>
                      <a:pt x="260" y="862"/>
                      <a:pt x="273" y="868"/>
                      <a:pt x="287" y="875"/>
                    </a:cubicBezTo>
                    <a:close/>
                    <a:moveTo>
                      <a:pt x="781" y="1055"/>
                    </a:moveTo>
                    <a:cubicBezTo>
                      <a:pt x="795" y="1048"/>
                      <a:pt x="807" y="1042"/>
                      <a:pt x="820" y="1036"/>
                    </a:cubicBezTo>
                    <a:cubicBezTo>
                      <a:pt x="821" y="1035"/>
                      <a:pt x="824" y="1033"/>
                      <a:pt x="824" y="1031"/>
                    </a:cubicBezTo>
                    <a:cubicBezTo>
                      <a:pt x="824" y="1014"/>
                      <a:pt x="824" y="998"/>
                      <a:pt x="824" y="980"/>
                    </a:cubicBezTo>
                    <a:cubicBezTo>
                      <a:pt x="810" y="987"/>
                      <a:pt x="797" y="993"/>
                      <a:pt x="784" y="1000"/>
                    </a:cubicBezTo>
                    <a:cubicBezTo>
                      <a:pt x="783" y="1001"/>
                      <a:pt x="781" y="1003"/>
                      <a:pt x="781" y="1005"/>
                    </a:cubicBezTo>
                    <a:cubicBezTo>
                      <a:pt x="781" y="1021"/>
                      <a:pt x="781" y="1037"/>
                      <a:pt x="781" y="1055"/>
                    </a:cubicBezTo>
                    <a:close/>
                    <a:moveTo>
                      <a:pt x="927" y="863"/>
                    </a:moveTo>
                    <a:cubicBezTo>
                      <a:pt x="942" y="856"/>
                      <a:pt x="955" y="850"/>
                      <a:pt x="968" y="843"/>
                    </a:cubicBezTo>
                    <a:cubicBezTo>
                      <a:pt x="969" y="842"/>
                      <a:pt x="971" y="840"/>
                      <a:pt x="971" y="839"/>
                    </a:cubicBezTo>
                    <a:cubicBezTo>
                      <a:pt x="971" y="822"/>
                      <a:pt x="971" y="806"/>
                      <a:pt x="971" y="788"/>
                    </a:cubicBezTo>
                    <a:cubicBezTo>
                      <a:pt x="956" y="795"/>
                      <a:pt x="943" y="801"/>
                      <a:pt x="930" y="808"/>
                    </a:cubicBezTo>
                    <a:cubicBezTo>
                      <a:pt x="929" y="809"/>
                      <a:pt x="927" y="811"/>
                      <a:pt x="927" y="812"/>
                    </a:cubicBezTo>
                    <a:cubicBezTo>
                      <a:pt x="927" y="829"/>
                      <a:pt x="927" y="845"/>
                      <a:pt x="927" y="863"/>
                    </a:cubicBezTo>
                    <a:close/>
                    <a:moveTo>
                      <a:pt x="142" y="862"/>
                    </a:moveTo>
                    <a:cubicBezTo>
                      <a:pt x="142" y="844"/>
                      <a:pt x="142" y="828"/>
                      <a:pt x="142" y="812"/>
                    </a:cubicBezTo>
                    <a:cubicBezTo>
                      <a:pt x="142" y="810"/>
                      <a:pt x="140" y="807"/>
                      <a:pt x="138" y="806"/>
                    </a:cubicBezTo>
                    <a:cubicBezTo>
                      <a:pt x="126" y="800"/>
                      <a:pt x="113" y="793"/>
                      <a:pt x="99" y="786"/>
                    </a:cubicBezTo>
                    <a:cubicBezTo>
                      <a:pt x="99" y="805"/>
                      <a:pt x="98" y="821"/>
                      <a:pt x="99" y="838"/>
                    </a:cubicBezTo>
                    <a:cubicBezTo>
                      <a:pt x="99" y="839"/>
                      <a:pt x="100" y="841"/>
                      <a:pt x="101" y="842"/>
                    </a:cubicBezTo>
                    <a:cubicBezTo>
                      <a:pt x="114" y="848"/>
                      <a:pt x="127" y="855"/>
                      <a:pt x="142" y="862"/>
                    </a:cubicBezTo>
                    <a:close/>
                    <a:moveTo>
                      <a:pt x="586" y="855"/>
                    </a:moveTo>
                    <a:cubicBezTo>
                      <a:pt x="601" y="848"/>
                      <a:pt x="613" y="842"/>
                      <a:pt x="626" y="836"/>
                    </a:cubicBezTo>
                    <a:cubicBezTo>
                      <a:pt x="627" y="835"/>
                      <a:pt x="629" y="832"/>
                      <a:pt x="629" y="830"/>
                    </a:cubicBezTo>
                    <a:cubicBezTo>
                      <a:pt x="629" y="814"/>
                      <a:pt x="629" y="797"/>
                      <a:pt x="629" y="780"/>
                    </a:cubicBezTo>
                    <a:cubicBezTo>
                      <a:pt x="615" y="787"/>
                      <a:pt x="602" y="793"/>
                      <a:pt x="589" y="800"/>
                    </a:cubicBezTo>
                    <a:cubicBezTo>
                      <a:pt x="588" y="800"/>
                      <a:pt x="587" y="803"/>
                      <a:pt x="587" y="804"/>
                    </a:cubicBezTo>
                    <a:cubicBezTo>
                      <a:pt x="586" y="821"/>
                      <a:pt x="586" y="837"/>
                      <a:pt x="586" y="855"/>
                    </a:cubicBezTo>
                    <a:close/>
                    <a:moveTo>
                      <a:pt x="244" y="740"/>
                    </a:moveTo>
                    <a:cubicBezTo>
                      <a:pt x="244" y="758"/>
                      <a:pt x="244" y="774"/>
                      <a:pt x="244" y="790"/>
                    </a:cubicBezTo>
                    <a:cubicBezTo>
                      <a:pt x="244" y="792"/>
                      <a:pt x="245" y="795"/>
                      <a:pt x="247" y="796"/>
                    </a:cubicBezTo>
                    <a:cubicBezTo>
                      <a:pt x="260" y="802"/>
                      <a:pt x="273" y="809"/>
                      <a:pt x="287" y="816"/>
                    </a:cubicBezTo>
                    <a:cubicBezTo>
                      <a:pt x="287" y="798"/>
                      <a:pt x="287" y="781"/>
                      <a:pt x="287" y="765"/>
                    </a:cubicBezTo>
                    <a:cubicBezTo>
                      <a:pt x="287" y="763"/>
                      <a:pt x="285" y="761"/>
                      <a:pt x="284" y="760"/>
                    </a:cubicBezTo>
                    <a:cubicBezTo>
                      <a:pt x="271" y="754"/>
                      <a:pt x="258" y="747"/>
                      <a:pt x="244" y="740"/>
                    </a:cubicBezTo>
                    <a:close/>
                    <a:moveTo>
                      <a:pt x="483" y="794"/>
                    </a:moveTo>
                    <a:cubicBezTo>
                      <a:pt x="483" y="776"/>
                      <a:pt x="483" y="760"/>
                      <a:pt x="482" y="744"/>
                    </a:cubicBezTo>
                    <a:cubicBezTo>
                      <a:pt x="482" y="742"/>
                      <a:pt x="481" y="739"/>
                      <a:pt x="479" y="738"/>
                    </a:cubicBezTo>
                    <a:cubicBezTo>
                      <a:pt x="467" y="732"/>
                      <a:pt x="454" y="725"/>
                      <a:pt x="439" y="718"/>
                    </a:cubicBezTo>
                    <a:cubicBezTo>
                      <a:pt x="439" y="736"/>
                      <a:pt x="439" y="753"/>
                      <a:pt x="439" y="770"/>
                    </a:cubicBezTo>
                    <a:cubicBezTo>
                      <a:pt x="439" y="771"/>
                      <a:pt x="441" y="773"/>
                      <a:pt x="442" y="774"/>
                    </a:cubicBezTo>
                    <a:cubicBezTo>
                      <a:pt x="455" y="781"/>
                      <a:pt x="468" y="787"/>
                      <a:pt x="483" y="794"/>
                    </a:cubicBezTo>
                    <a:close/>
                    <a:moveTo>
                      <a:pt x="239" y="791"/>
                    </a:moveTo>
                    <a:cubicBezTo>
                      <a:pt x="239" y="774"/>
                      <a:pt x="239" y="758"/>
                      <a:pt x="238" y="742"/>
                    </a:cubicBezTo>
                    <a:cubicBezTo>
                      <a:pt x="238" y="740"/>
                      <a:pt x="237" y="737"/>
                      <a:pt x="236" y="736"/>
                    </a:cubicBezTo>
                    <a:cubicBezTo>
                      <a:pt x="223" y="730"/>
                      <a:pt x="210" y="723"/>
                      <a:pt x="195" y="716"/>
                    </a:cubicBezTo>
                    <a:cubicBezTo>
                      <a:pt x="195" y="734"/>
                      <a:pt x="195" y="751"/>
                      <a:pt x="195" y="767"/>
                    </a:cubicBezTo>
                    <a:cubicBezTo>
                      <a:pt x="195" y="768"/>
                      <a:pt x="196" y="771"/>
                      <a:pt x="198" y="771"/>
                    </a:cubicBezTo>
                    <a:cubicBezTo>
                      <a:pt x="211" y="778"/>
                      <a:pt x="224" y="784"/>
                      <a:pt x="239" y="791"/>
                    </a:cubicBezTo>
                    <a:close/>
                    <a:moveTo>
                      <a:pt x="678" y="694"/>
                    </a:moveTo>
                    <a:cubicBezTo>
                      <a:pt x="664" y="701"/>
                      <a:pt x="651" y="707"/>
                      <a:pt x="638" y="713"/>
                    </a:cubicBezTo>
                    <a:cubicBezTo>
                      <a:pt x="637" y="714"/>
                      <a:pt x="635" y="716"/>
                      <a:pt x="635" y="718"/>
                    </a:cubicBezTo>
                    <a:cubicBezTo>
                      <a:pt x="635" y="735"/>
                      <a:pt x="635" y="751"/>
                      <a:pt x="635" y="769"/>
                    </a:cubicBezTo>
                    <a:cubicBezTo>
                      <a:pt x="649" y="762"/>
                      <a:pt x="662" y="756"/>
                      <a:pt x="674" y="750"/>
                    </a:cubicBezTo>
                    <a:cubicBezTo>
                      <a:pt x="676" y="749"/>
                      <a:pt x="678" y="746"/>
                      <a:pt x="678" y="743"/>
                    </a:cubicBezTo>
                    <a:cubicBezTo>
                      <a:pt x="678" y="727"/>
                      <a:pt x="678" y="712"/>
                      <a:pt x="678" y="694"/>
                    </a:cubicBezTo>
                    <a:close/>
                    <a:moveTo>
                      <a:pt x="190" y="767"/>
                    </a:moveTo>
                    <a:cubicBezTo>
                      <a:pt x="190" y="756"/>
                      <a:pt x="189" y="747"/>
                      <a:pt x="190" y="738"/>
                    </a:cubicBezTo>
                    <a:cubicBezTo>
                      <a:pt x="194" y="719"/>
                      <a:pt x="186" y="707"/>
                      <a:pt x="168" y="701"/>
                    </a:cubicBezTo>
                    <a:cubicBezTo>
                      <a:pt x="161" y="699"/>
                      <a:pt x="154" y="695"/>
                      <a:pt x="147" y="692"/>
                    </a:cubicBezTo>
                    <a:cubicBezTo>
                      <a:pt x="147" y="710"/>
                      <a:pt x="147" y="726"/>
                      <a:pt x="147" y="741"/>
                    </a:cubicBezTo>
                    <a:cubicBezTo>
                      <a:pt x="147" y="743"/>
                      <a:pt x="148" y="746"/>
                      <a:pt x="150" y="747"/>
                    </a:cubicBezTo>
                    <a:cubicBezTo>
                      <a:pt x="163" y="754"/>
                      <a:pt x="176" y="760"/>
                      <a:pt x="190" y="767"/>
                    </a:cubicBezTo>
                    <a:close/>
                    <a:moveTo>
                      <a:pt x="537" y="759"/>
                    </a:moveTo>
                    <a:cubicBezTo>
                      <a:pt x="552" y="752"/>
                      <a:pt x="565" y="745"/>
                      <a:pt x="578" y="739"/>
                    </a:cubicBezTo>
                    <a:cubicBezTo>
                      <a:pt x="580" y="738"/>
                      <a:pt x="581" y="736"/>
                      <a:pt x="581" y="735"/>
                    </a:cubicBezTo>
                    <a:cubicBezTo>
                      <a:pt x="581" y="718"/>
                      <a:pt x="581" y="701"/>
                      <a:pt x="581" y="684"/>
                    </a:cubicBezTo>
                    <a:cubicBezTo>
                      <a:pt x="566" y="691"/>
                      <a:pt x="553" y="697"/>
                      <a:pt x="540" y="704"/>
                    </a:cubicBezTo>
                    <a:cubicBezTo>
                      <a:pt x="539" y="705"/>
                      <a:pt x="537" y="707"/>
                      <a:pt x="537" y="708"/>
                    </a:cubicBezTo>
                    <a:cubicBezTo>
                      <a:pt x="537" y="725"/>
                      <a:pt x="537" y="741"/>
                      <a:pt x="537" y="759"/>
                    </a:cubicBezTo>
                    <a:close/>
                    <a:moveTo>
                      <a:pt x="244" y="681"/>
                    </a:moveTo>
                    <a:cubicBezTo>
                      <a:pt x="244" y="698"/>
                      <a:pt x="244" y="715"/>
                      <a:pt x="244" y="731"/>
                    </a:cubicBezTo>
                    <a:cubicBezTo>
                      <a:pt x="244" y="733"/>
                      <a:pt x="245" y="735"/>
                      <a:pt x="247" y="736"/>
                    </a:cubicBezTo>
                    <a:cubicBezTo>
                      <a:pt x="260" y="743"/>
                      <a:pt x="273" y="749"/>
                      <a:pt x="287" y="756"/>
                    </a:cubicBezTo>
                    <a:cubicBezTo>
                      <a:pt x="287" y="738"/>
                      <a:pt x="287" y="722"/>
                      <a:pt x="287" y="706"/>
                    </a:cubicBezTo>
                    <a:cubicBezTo>
                      <a:pt x="287" y="704"/>
                      <a:pt x="286" y="702"/>
                      <a:pt x="284" y="701"/>
                    </a:cubicBezTo>
                    <a:cubicBezTo>
                      <a:pt x="271" y="694"/>
                      <a:pt x="258" y="688"/>
                      <a:pt x="244" y="681"/>
                    </a:cubicBezTo>
                    <a:close/>
                    <a:moveTo>
                      <a:pt x="244" y="500"/>
                    </a:moveTo>
                    <a:cubicBezTo>
                      <a:pt x="244" y="519"/>
                      <a:pt x="244" y="535"/>
                      <a:pt x="244" y="551"/>
                    </a:cubicBezTo>
                    <a:cubicBezTo>
                      <a:pt x="244" y="553"/>
                      <a:pt x="245" y="555"/>
                      <a:pt x="246" y="556"/>
                    </a:cubicBezTo>
                    <a:cubicBezTo>
                      <a:pt x="259" y="563"/>
                      <a:pt x="273" y="569"/>
                      <a:pt x="287" y="576"/>
                    </a:cubicBezTo>
                    <a:cubicBezTo>
                      <a:pt x="287" y="558"/>
                      <a:pt x="287" y="542"/>
                      <a:pt x="287" y="526"/>
                    </a:cubicBezTo>
                    <a:cubicBezTo>
                      <a:pt x="287" y="524"/>
                      <a:pt x="285" y="521"/>
                      <a:pt x="284" y="520"/>
                    </a:cubicBezTo>
                    <a:cubicBezTo>
                      <a:pt x="271" y="514"/>
                      <a:pt x="258" y="508"/>
                      <a:pt x="244" y="500"/>
                    </a:cubicBezTo>
                    <a:close/>
                    <a:moveTo>
                      <a:pt x="927" y="564"/>
                    </a:moveTo>
                    <a:cubicBezTo>
                      <a:pt x="941" y="557"/>
                      <a:pt x="954" y="551"/>
                      <a:pt x="967" y="544"/>
                    </a:cubicBezTo>
                    <a:cubicBezTo>
                      <a:pt x="968" y="543"/>
                      <a:pt x="970" y="541"/>
                      <a:pt x="970" y="540"/>
                    </a:cubicBezTo>
                    <a:cubicBezTo>
                      <a:pt x="970" y="523"/>
                      <a:pt x="970" y="507"/>
                      <a:pt x="970" y="488"/>
                    </a:cubicBezTo>
                    <a:cubicBezTo>
                      <a:pt x="956" y="496"/>
                      <a:pt x="942" y="502"/>
                      <a:pt x="929" y="509"/>
                    </a:cubicBezTo>
                    <a:cubicBezTo>
                      <a:pt x="928" y="510"/>
                      <a:pt x="927" y="512"/>
                      <a:pt x="927" y="514"/>
                    </a:cubicBezTo>
                    <a:cubicBezTo>
                      <a:pt x="927" y="530"/>
                      <a:pt x="927" y="546"/>
                      <a:pt x="927" y="564"/>
                    </a:cubicBezTo>
                    <a:close/>
                    <a:moveTo>
                      <a:pt x="830" y="553"/>
                    </a:moveTo>
                    <a:cubicBezTo>
                      <a:pt x="844" y="546"/>
                      <a:pt x="857" y="540"/>
                      <a:pt x="870" y="534"/>
                    </a:cubicBezTo>
                    <a:cubicBezTo>
                      <a:pt x="872" y="533"/>
                      <a:pt x="873" y="530"/>
                      <a:pt x="873" y="529"/>
                    </a:cubicBezTo>
                    <a:cubicBezTo>
                      <a:pt x="873" y="512"/>
                      <a:pt x="873" y="496"/>
                      <a:pt x="873" y="478"/>
                    </a:cubicBezTo>
                    <a:cubicBezTo>
                      <a:pt x="859" y="485"/>
                      <a:pt x="845" y="491"/>
                      <a:pt x="832" y="498"/>
                    </a:cubicBezTo>
                    <a:cubicBezTo>
                      <a:pt x="831" y="499"/>
                      <a:pt x="830" y="502"/>
                      <a:pt x="830" y="504"/>
                    </a:cubicBezTo>
                    <a:cubicBezTo>
                      <a:pt x="830" y="520"/>
                      <a:pt x="830" y="536"/>
                      <a:pt x="830" y="553"/>
                    </a:cubicBezTo>
                    <a:close/>
                    <a:moveTo>
                      <a:pt x="195" y="476"/>
                    </a:moveTo>
                    <a:cubicBezTo>
                      <a:pt x="195" y="494"/>
                      <a:pt x="195" y="511"/>
                      <a:pt x="195" y="528"/>
                    </a:cubicBezTo>
                    <a:cubicBezTo>
                      <a:pt x="195" y="529"/>
                      <a:pt x="196" y="531"/>
                      <a:pt x="197" y="531"/>
                    </a:cubicBezTo>
                    <a:cubicBezTo>
                      <a:pt x="210" y="538"/>
                      <a:pt x="224" y="545"/>
                      <a:pt x="239" y="552"/>
                    </a:cubicBezTo>
                    <a:cubicBezTo>
                      <a:pt x="239" y="534"/>
                      <a:pt x="239" y="518"/>
                      <a:pt x="238" y="502"/>
                    </a:cubicBezTo>
                    <a:cubicBezTo>
                      <a:pt x="238" y="500"/>
                      <a:pt x="237" y="497"/>
                      <a:pt x="236" y="497"/>
                    </a:cubicBezTo>
                    <a:cubicBezTo>
                      <a:pt x="223" y="490"/>
                      <a:pt x="210" y="483"/>
                      <a:pt x="195" y="476"/>
                    </a:cubicBezTo>
                    <a:close/>
                    <a:moveTo>
                      <a:pt x="292" y="525"/>
                    </a:moveTo>
                    <a:cubicBezTo>
                      <a:pt x="292" y="543"/>
                      <a:pt x="292" y="559"/>
                      <a:pt x="292" y="576"/>
                    </a:cubicBezTo>
                    <a:cubicBezTo>
                      <a:pt x="292" y="577"/>
                      <a:pt x="294" y="580"/>
                      <a:pt x="295" y="581"/>
                    </a:cubicBezTo>
                    <a:cubicBezTo>
                      <a:pt x="308" y="587"/>
                      <a:pt x="321" y="593"/>
                      <a:pt x="335" y="600"/>
                    </a:cubicBezTo>
                    <a:cubicBezTo>
                      <a:pt x="335" y="583"/>
                      <a:pt x="335" y="566"/>
                      <a:pt x="335" y="550"/>
                    </a:cubicBezTo>
                    <a:cubicBezTo>
                      <a:pt x="335" y="548"/>
                      <a:pt x="333" y="546"/>
                      <a:pt x="332" y="545"/>
                    </a:cubicBezTo>
                    <a:cubicBezTo>
                      <a:pt x="319" y="538"/>
                      <a:pt x="307" y="532"/>
                      <a:pt x="292" y="525"/>
                    </a:cubicBezTo>
                    <a:close/>
                    <a:moveTo>
                      <a:pt x="239" y="611"/>
                    </a:moveTo>
                    <a:cubicBezTo>
                      <a:pt x="239" y="594"/>
                      <a:pt x="239" y="578"/>
                      <a:pt x="238" y="562"/>
                    </a:cubicBezTo>
                    <a:cubicBezTo>
                      <a:pt x="238" y="560"/>
                      <a:pt x="238" y="557"/>
                      <a:pt x="236" y="556"/>
                    </a:cubicBezTo>
                    <a:cubicBezTo>
                      <a:pt x="223" y="549"/>
                      <a:pt x="209" y="543"/>
                      <a:pt x="195" y="536"/>
                    </a:cubicBezTo>
                    <a:cubicBezTo>
                      <a:pt x="195" y="553"/>
                      <a:pt x="195" y="569"/>
                      <a:pt x="195" y="585"/>
                    </a:cubicBezTo>
                    <a:cubicBezTo>
                      <a:pt x="195" y="587"/>
                      <a:pt x="196" y="590"/>
                      <a:pt x="198" y="591"/>
                    </a:cubicBezTo>
                    <a:cubicBezTo>
                      <a:pt x="211" y="598"/>
                      <a:pt x="224" y="604"/>
                      <a:pt x="239" y="611"/>
                    </a:cubicBezTo>
                    <a:close/>
                    <a:moveTo>
                      <a:pt x="830" y="613"/>
                    </a:moveTo>
                    <a:cubicBezTo>
                      <a:pt x="844" y="606"/>
                      <a:pt x="857" y="600"/>
                      <a:pt x="870" y="593"/>
                    </a:cubicBezTo>
                    <a:cubicBezTo>
                      <a:pt x="871" y="593"/>
                      <a:pt x="873" y="590"/>
                      <a:pt x="873" y="589"/>
                    </a:cubicBezTo>
                    <a:cubicBezTo>
                      <a:pt x="873" y="572"/>
                      <a:pt x="873" y="556"/>
                      <a:pt x="873" y="537"/>
                    </a:cubicBezTo>
                    <a:cubicBezTo>
                      <a:pt x="859" y="544"/>
                      <a:pt x="846" y="551"/>
                      <a:pt x="834" y="557"/>
                    </a:cubicBezTo>
                    <a:cubicBezTo>
                      <a:pt x="832" y="558"/>
                      <a:pt x="830" y="561"/>
                      <a:pt x="830" y="562"/>
                    </a:cubicBezTo>
                    <a:cubicBezTo>
                      <a:pt x="830" y="579"/>
                      <a:pt x="830" y="595"/>
                      <a:pt x="830" y="613"/>
                    </a:cubicBezTo>
                    <a:close/>
                    <a:moveTo>
                      <a:pt x="927" y="504"/>
                    </a:moveTo>
                    <a:cubicBezTo>
                      <a:pt x="941" y="497"/>
                      <a:pt x="954" y="491"/>
                      <a:pt x="966" y="485"/>
                    </a:cubicBezTo>
                    <a:cubicBezTo>
                      <a:pt x="968" y="484"/>
                      <a:pt x="970" y="482"/>
                      <a:pt x="970" y="480"/>
                    </a:cubicBezTo>
                    <a:cubicBezTo>
                      <a:pt x="970" y="463"/>
                      <a:pt x="970" y="447"/>
                      <a:pt x="970" y="429"/>
                    </a:cubicBezTo>
                    <a:cubicBezTo>
                      <a:pt x="956" y="436"/>
                      <a:pt x="943" y="442"/>
                      <a:pt x="930" y="449"/>
                    </a:cubicBezTo>
                    <a:cubicBezTo>
                      <a:pt x="929" y="450"/>
                      <a:pt x="927" y="453"/>
                      <a:pt x="927" y="455"/>
                    </a:cubicBezTo>
                    <a:cubicBezTo>
                      <a:pt x="927" y="471"/>
                      <a:pt x="927" y="487"/>
                      <a:pt x="927" y="504"/>
                    </a:cubicBezTo>
                    <a:close/>
                    <a:moveTo>
                      <a:pt x="927" y="623"/>
                    </a:moveTo>
                    <a:cubicBezTo>
                      <a:pt x="935" y="620"/>
                      <a:pt x="940" y="616"/>
                      <a:pt x="946" y="614"/>
                    </a:cubicBezTo>
                    <a:cubicBezTo>
                      <a:pt x="967" y="609"/>
                      <a:pt x="974" y="595"/>
                      <a:pt x="971" y="574"/>
                    </a:cubicBezTo>
                    <a:cubicBezTo>
                      <a:pt x="969" y="566"/>
                      <a:pt x="970" y="557"/>
                      <a:pt x="970" y="547"/>
                    </a:cubicBezTo>
                    <a:cubicBezTo>
                      <a:pt x="956" y="555"/>
                      <a:pt x="943" y="561"/>
                      <a:pt x="930" y="567"/>
                    </a:cubicBezTo>
                    <a:cubicBezTo>
                      <a:pt x="929" y="568"/>
                      <a:pt x="927" y="571"/>
                      <a:pt x="927" y="573"/>
                    </a:cubicBezTo>
                    <a:cubicBezTo>
                      <a:pt x="927" y="589"/>
                      <a:pt x="927" y="605"/>
                      <a:pt x="927" y="623"/>
                    </a:cubicBezTo>
                    <a:close/>
                    <a:moveTo>
                      <a:pt x="684" y="627"/>
                    </a:moveTo>
                    <a:cubicBezTo>
                      <a:pt x="697" y="620"/>
                      <a:pt x="708" y="614"/>
                      <a:pt x="720" y="609"/>
                    </a:cubicBezTo>
                    <a:cubicBezTo>
                      <a:pt x="725" y="606"/>
                      <a:pt x="727" y="604"/>
                      <a:pt x="727" y="598"/>
                    </a:cubicBezTo>
                    <a:cubicBezTo>
                      <a:pt x="727" y="586"/>
                      <a:pt x="727" y="575"/>
                      <a:pt x="727" y="563"/>
                    </a:cubicBezTo>
                    <a:lnTo>
                      <a:pt x="727" y="551"/>
                    </a:lnTo>
                    <a:cubicBezTo>
                      <a:pt x="712" y="558"/>
                      <a:pt x="700" y="564"/>
                      <a:pt x="687" y="571"/>
                    </a:cubicBezTo>
                    <a:cubicBezTo>
                      <a:pt x="686" y="572"/>
                      <a:pt x="684" y="575"/>
                      <a:pt x="684" y="577"/>
                    </a:cubicBezTo>
                    <a:cubicBezTo>
                      <a:pt x="684" y="593"/>
                      <a:pt x="684" y="609"/>
                      <a:pt x="684" y="627"/>
                    </a:cubicBezTo>
                    <a:close/>
                    <a:moveTo>
                      <a:pt x="244" y="560"/>
                    </a:moveTo>
                    <a:cubicBezTo>
                      <a:pt x="244" y="574"/>
                      <a:pt x="245" y="586"/>
                      <a:pt x="244" y="598"/>
                    </a:cubicBezTo>
                    <a:cubicBezTo>
                      <a:pt x="242" y="611"/>
                      <a:pt x="246" y="618"/>
                      <a:pt x="258" y="622"/>
                    </a:cubicBezTo>
                    <a:cubicBezTo>
                      <a:pt x="268" y="625"/>
                      <a:pt x="277" y="631"/>
                      <a:pt x="287" y="636"/>
                    </a:cubicBezTo>
                    <a:cubicBezTo>
                      <a:pt x="287" y="618"/>
                      <a:pt x="287" y="602"/>
                      <a:pt x="287" y="586"/>
                    </a:cubicBezTo>
                    <a:cubicBezTo>
                      <a:pt x="287" y="584"/>
                      <a:pt x="286" y="581"/>
                      <a:pt x="285" y="581"/>
                    </a:cubicBezTo>
                    <a:cubicBezTo>
                      <a:pt x="272" y="574"/>
                      <a:pt x="258" y="567"/>
                      <a:pt x="244" y="560"/>
                    </a:cubicBezTo>
                    <a:close/>
                    <a:moveTo>
                      <a:pt x="878" y="648"/>
                    </a:moveTo>
                    <a:cubicBezTo>
                      <a:pt x="893" y="641"/>
                      <a:pt x="906" y="634"/>
                      <a:pt x="918" y="628"/>
                    </a:cubicBezTo>
                    <a:cubicBezTo>
                      <a:pt x="920" y="627"/>
                      <a:pt x="921" y="625"/>
                      <a:pt x="922" y="623"/>
                    </a:cubicBezTo>
                    <a:cubicBezTo>
                      <a:pt x="922" y="607"/>
                      <a:pt x="922" y="590"/>
                      <a:pt x="922" y="572"/>
                    </a:cubicBezTo>
                    <a:cubicBezTo>
                      <a:pt x="907" y="579"/>
                      <a:pt x="894" y="586"/>
                      <a:pt x="881" y="593"/>
                    </a:cubicBezTo>
                    <a:cubicBezTo>
                      <a:pt x="880" y="593"/>
                      <a:pt x="879" y="595"/>
                      <a:pt x="879" y="597"/>
                    </a:cubicBezTo>
                    <a:cubicBezTo>
                      <a:pt x="878" y="613"/>
                      <a:pt x="878" y="630"/>
                      <a:pt x="878" y="648"/>
                    </a:cubicBezTo>
                    <a:close/>
                    <a:moveTo>
                      <a:pt x="391" y="575"/>
                    </a:moveTo>
                    <a:cubicBezTo>
                      <a:pt x="391" y="590"/>
                      <a:pt x="392" y="602"/>
                      <a:pt x="391" y="615"/>
                    </a:cubicBezTo>
                    <a:cubicBezTo>
                      <a:pt x="390" y="625"/>
                      <a:pt x="393" y="632"/>
                      <a:pt x="403" y="635"/>
                    </a:cubicBezTo>
                    <a:cubicBezTo>
                      <a:pt x="413" y="639"/>
                      <a:pt x="423" y="645"/>
                      <a:pt x="434" y="651"/>
                    </a:cubicBezTo>
                    <a:cubicBezTo>
                      <a:pt x="434" y="633"/>
                      <a:pt x="434" y="617"/>
                      <a:pt x="434" y="601"/>
                    </a:cubicBezTo>
                    <a:cubicBezTo>
                      <a:pt x="434" y="599"/>
                      <a:pt x="432" y="596"/>
                      <a:pt x="430" y="595"/>
                    </a:cubicBezTo>
                    <a:cubicBezTo>
                      <a:pt x="418" y="588"/>
                      <a:pt x="405" y="582"/>
                      <a:pt x="391" y="575"/>
                    </a:cubicBezTo>
                    <a:close/>
                    <a:moveTo>
                      <a:pt x="335" y="660"/>
                    </a:moveTo>
                    <a:cubicBezTo>
                      <a:pt x="335" y="645"/>
                      <a:pt x="334" y="632"/>
                      <a:pt x="335" y="619"/>
                    </a:cubicBezTo>
                    <a:cubicBezTo>
                      <a:pt x="336" y="609"/>
                      <a:pt x="333" y="604"/>
                      <a:pt x="324" y="600"/>
                    </a:cubicBezTo>
                    <a:cubicBezTo>
                      <a:pt x="314" y="596"/>
                      <a:pt x="304" y="590"/>
                      <a:pt x="292" y="584"/>
                    </a:cubicBezTo>
                    <a:cubicBezTo>
                      <a:pt x="292" y="603"/>
                      <a:pt x="292" y="619"/>
                      <a:pt x="292" y="635"/>
                    </a:cubicBezTo>
                    <a:cubicBezTo>
                      <a:pt x="292" y="637"/>
                      <a:pt x="294" y="639"/>
                      <a:pt x="295" y="640"/>
                    </a:cubicBezTo>
                    <a:cubicBezTo>
                      <a:pt x="308" y="647"/>
                      <a:pt x="321" y="653"/>
                      <a:pt x="335" y="660"/>
                    </a:cubicBezTo>
                    <a:close/>
                    <a:moveTo>
                      <a:pt x="727" y="611"/>
                    </a:moveTo>
                    <a:cubicBezTo>
                      <a:pt x="712" y="618"/>
                      <a:pt x="699" y="624"/>
                      <a:pt x="686" y="631"/>
                    </a:cubicBezTo>
                    <a:cubicBezTo>
                      <a:pt x="685" y="631"/>
                      <a:pt x="684" y="633"/>
                      <a:pt x="684" y="634"/>
                    </a:cubicBezTo>
                    <a:cubicBezTo>
                      <a:pt x="684" y="651"/>
                      <a:pt x="684" y="668"/>
                      <a:pt x="684" y="686"/>
                    </a:cubicBezTo>
                    <a:cubicBezTo>
                      <a:pt x="698" y="679"/>
                      <a:pt x="710" y="673"/>
                      <a:pt x="723" y="667"/>
                    </a:cubicBezTo>
                    <a:cubicBezTo>
                      <a:pt x="724" y="666"/>
                      <a:pt x="727" y="664"/>
                      <a:pt x="727" y="663"/>
                    </a:cubicBezTo>
                    <a:cubicBezTo>
                      <a:pt x="727" y="646"/>
                      <a:pt x="727" y="629"/>
                      <a:pt x="727" y="611"/>
                    </a:cubicBezTo>
                    <a:close/>
                    <a:moveTo>
                      <a:pt x="831" y="733"/>
                    </a:moveTo>
                    <a:cubicBezTo>
                      <a:pt x="844" y="726"/>
                      <a:pt x="857" y="720"/>
                      <a:pt x="869" y="714"/>
                    </a:cubicBezTo>
                    <a:cubicBezTo>
                      <a:pt x="871" y="713"/>
                      <a:pt x="873" y="711"/>
                      <a:pt x="873" y="709"/>
                    </a:cubicBezTo>
                    <a:cubicBezTo>
                      <a:pt x="873" y="693"/>
                      <a:pt x="873" y="676"/>
                      <a:pt x="873" y="658"/>
                    </a:cubicBezTo>
                    <a:cubicBezTo>
                      <a:pt x="859" y="665"/>
                      <a:pt x="846" y="671"/>
                      <a:pt x="833" y="678"/>
                    </a:cubicBezTo>
                    <a:cubicBezTo>
                      <a:pt x="832" y="679"/>
                      <a:pt x="831" y="682"/>
                      <a:pt x="831" y="684"/>
                    </a:cubicBezTo>
                    <a:cubicBezTo>
                      <a:pt x="831" y="700"/>
                      <a:pt x="831" y="716"/>
                      <a:pt x="831" y="733"/>
                    </a:cubicBezTo>
                    <a:close/>
                    <a:moveTo>
                      <a:pt x="873" y="717"/>
                    </a:moveTo>
                    <a:cubicBezTo>
                      <a:pt x="859" y="725"/>
                      <a:pt x="846" y="731"/>
                      <a:pt x="834" y="737"/>
                    </a:cubicBezTo>
                    <a:cubicBezTo>
                      <a:pt x="833" y="738"/>
                      <a:pt x="831" y="740"/>
                      <a:pt x="831" y="741"/>
                    </a:cubicBezTo>
                    <a:cubicBezTo>
                      <a:pt x="831" y="758"/>
                      <a:pt x="831" y="775"/>
                      <a:pt x="831" y="793"/>
                    </a:cubicBezTo>
                    <a:cubicBezTo>
                      <a:pt x="845" y="786"/>
                      <a:pt x="857" y="780"/>
                      <a:pt x="870" y="773"/>
                    </a:cubicBezTo>
                    <a:cubicBezTo>
                      <a:pt x="872" y="772"/>
                      <a:pt x="873" y="770"/>
                      <a:pt x="873" y="768"/>
                    </a:cubicBezTo>
                    <a:cubicBezTo>
                      <a:pt x="873" y="752"/>
                      <a:pt x="873" y="735"/>
                      <a:pt x="873" y="717"/>
                    </a:cubicBezTo>
                    <a:close/>
                    <a:moveTo>
                      <a:pt x="775" y="886"/>
                    </a:moveTo>
                    <a:cubicBezTo>
                      <a:pt x="761" y="893"/>
                      <a:pt x="748" y="899"/>
                      <a:pt x="736" y="905"/>
                    </a:cubicBezTo>
                    <a:cubicBezTo>
                      <a:pt x="735" y="906"/>
                      <a:pt x="733" y="908"/>
                      <a:pt x="733" y="910"/>
                    </a:cubicBezTo>
                    <a:cubicBezTo>
                      <a:pt x="732" y="926"/>
                      <a:pt x="733" y="943"/>
                      <a:pt x="733" y="961"/>
                    </a:cubicBezTo>
                    <a:cubicBezTo>
                      <a:pt x="747" y="954"/>
                      <a:pt x="759" y="948"/>
                      <a:pt x="772" y="941"/>
                    </a:cubicBezTo>
                    <a:cubicBezTo>
                      <a:pt x="773" y="941"/>
                      <a:pt x="775" y="938"/>
                      <a:pt x="775" y="936"/>
                    </a:cubicBezTo>
                    <a:cubicBezTo>
                      <a:pt x="775" y="920"/>
                      <a:pt x="775" y="903"/>
                      <a:pt x="775" y="886"/>
                    </a:cubicBezTo>
                    <a:close/>
                    <a:moveTo>
                      <a:pt x="733" y="1021"/>
                    </a:moveTo>
                    <a:cubicBezTo>
                      <a:pt x="746" y="1014"/>
                      <a:pt x="759" y="1007"/>
                      <a:pt x="772" y="1001"/>
                    </a:cubicBezTo>
                    <a:cubicBezTo>
                      <a:pt x="774" y="1000"/>
                      <a:pt x="775" y="998"/>
                      <a:pt x="775" y="997"/>
                    </a:cubicBezTo>
                    <a:cubicBezTo>
                      <a:pt x="775" y="980"/>
                      <a:pt x="775" y="963"/>
                      <a:pt x="775" y="945"/>
                    </a:cubicBezTo>
                    <a:cubicBezTo>
                      <a:pt x="761" y="952"/>
                      <a:pt x="748" y="959"/>
                      <a:pt x="735" y="965"/>
                    </a:cubicBezTo>
                    <a:cubicBezTo>
                      <a:pt x="734" y="966"/>
                      <a:pt x="733" y="969"/>
                      <a:pt x="733" y="970"/>
                    </a:cubicBezTo>
                    <a:cubicBezTo>
                      <a:pt x="732" y="987"/>
                      <a:pt x="733" y="1003"/>
                      <a:pt x="733" y="1021"/>
                    </a:cubicBezTo>
                    <a:close/>
                    <a:moveTo>
                      <a:pt x="538" y="939"/>
                    </a:moveTo>
                    <a:cubicBezTo>
                      <a:pt x="552" y="932"/>
                      <a:pt x="565" y="926"/>
                      <a:pt x="577" y="920"/>
                    </a:cubicBezTo>
                    <a:cubicBezTo>
                      <a:pt x="579" y="919"/>
                      <a:pt x="580" y="917"/>
                      <a:pt x="580" y="915"/>
                    </a:cubicBezTo>
                    <a:cubicBezTo>
                      <a:pt x="581" y="898"/>
                      <a:pt x="581" y="882"/>
                      <a:pt x="581" y="864"/>
                    </a:cubicBezTo>
                    <a:cubicBezTo>
                      <a:pt x="567" y="871"/>
                      <a:pt x="554" y="877"/>
                      <a:pt x="542" y="883"/>
                    </a:cubicBezTo>
                    <a:cubicBezTo>
                      <a:pt x="540" y="884"/>
                      <a:pt x="538" y="887"/>
                      <a:pt x="538" y="889"/>
                    </a:cubicBezTo>
                    <a:cubicBezTo>
                      <a:pt x="538" y="905"/>
                      <a:pt x="538" y="921"/>
                      <a:pt x="538" y="939"/>
                    </a:cubicBezTo>
                    <a:close/>
                    <a:moveTo>
                      <a:pt x="538" y="880"/>
                    </a:moveTo>
                    <a:cubicBezTo>
                      <a:pt x="552" y="872"/>
                      <a:pt x="565" y="866"/>
                      <a:pt x="577" y="860"/>
                    </a:cubicBezTo>
                    <a:cubicBezTo>
                      <a:pt x="579" y="859"/>
                      <a:pt x="580" y="857"/>
                      <a:pt x="580" y="856"/>
                    </a:cubicBezTo>
                    <a:cubicBezTo>
                      <a:pt x="581" y="839"/>
                      <a:pt x="581" y="822"/>
                      <a:pt x="581" y="804"/>
                    </a:cubicBezTo>
                    <a:cubicBezTo>
                      <a:pt x="567" y="811"/>
                      <a:pt x="554" y="817"/>
                      <a:pt x="542" y="824"/>
                    </a:cubicBezTo>
                    <a:cubicBezTo>
                      <a:pt x="540" y="825"/>
                      <a:pt x="538" y="828"/>
                      <a:pt x="538" y="830"/>
                    </a:cubicBezTo>
                    <a:cubicBezTo>
                      <a:pt x="538" y="846"/>
                      <a:pt x="538" y="862"/>
                      <a:pt x="538" y="880"/>
                    </a:cubicBezTo>
                    <a:close/>
                    <a:moveTo>
                      <a:pt x="831" y="1031"/>
                    </a:moveTo>
                    <a:cubicBezTo>
                      <a:pt x="845" y="1024"/>
                      <a:pt x="857" y="1018"/>
                      <a:pt x="869" y="1012"/>
                    </a:cubicBezTo>
                    <a:cubicBezTo>
                      <a:pt x="871" y="1011"/>
                      <a:pt x="873" y="1008"/>
                      <a:pt x="873" y="1007"/>
                    </a:cubicBezTo>
                    <a:cubicBezTo>
                      <a:pt x="873" y="990"/>
                      <a:pt x="873" y="974"/>
                      <a:pt x="873" y="956"/>
                    </a:cubicBezTo>
                    <a:cubicBezTo>
                      <a:pt x="859" y="963"/>
                      <a:pt x="846" y="969"/>
                      <a:pt x="833" y="976"/>
                    </a:cubicBezTo>
                    <a:cubicBezTo>
                      <a:pt x="832" y="977"/>
                      <a:pt x="831" y="980"/>
                      <a:pt x="831" y="982"/>
                    </a:cubicBezTo>
                    <a:cubicBezTo>
                      <a:pt x="831" y="998"/>
                      <a:pt x="831" y="1014"/>
                      <a:pt x="831" y="1031"/>
                    </a:cubicBezTo>
                    <a:close/>
                    <a:moveTo>
                      <a:pt x="581" y="1102"/>
                    </a:moveTo>
                    <a:cubicBezTo>
                      <a:pt x="567" y="1109"/>
                      <a:pt x="554" y="1115"/>
                      <a:pt x="541" y="1122"/>
                    </a:cubicBezTo>
                    <a:cubicBezTo>
                      <a:pt x="540" y="1122"/>
                      <a:pt x="538" y="1125"/>
                      <a:pt x="538" y="1126"/>
                    </a:cubicBezTo>
                    <a:cubicBezTo>
                      <a:pt x="538" y="1143"/>
                      <a:pt x="538" y="1159"/>
                      <a:pt x="538" y="1177"/>
                    </a:cubicBezTo>
                    <a:cubicBezTo>
                      <a:pt x="553" y="1170"/>
                      <a:pt x="566" y="1164"/>
                      <a:pt x="578" y="1157"/>
                    </a:cubicBezTo>
                    <a:cubicBezTo>
                      <a:pt x="580" y="1157"/>
                      <a:pt x="581" y="1154"/>
                      <a:pt x="581" y="1153"/>
                    </a:cubicBezTo>
                    <a:cubicBezTo>
                      <a:pt x="581" y="1136"/>
                      <a:pt x="581" y="1120"/>
                      <a:pt x="581" y="1102"/>
                    </a:cubicBezTo>
                    <a:close/>
                    <a:moveTo>
                      <a:pt x="440" y="839"/>
                    </a:moveTo>
                    <a:cubicBezTo>
                      <a:pt x="440" y="857"/>
                      <a:pt x="440" y="873"/>
                      <a:pt x="440" y="890"/>
                    </a:cubicBezTo>
                    <a:cubicBezTo>
                      <a:pt x="440" y="891"/>
                      <a:pt x="441" y="894"/>
                      <a:pt x="442" y="894"/>
                    </a:cubicBezTo>
                    <a:cubicBezTo>
                      <a:pt x="455" y="901"/>
                      <a:pt x="468" y="907"/>
                      <a:pt x="483" y="915"/>
                    </a:cubicBezTo>
                    <a:cubicBezTo>
                      <a:pt x="483" y="897"/>
                      <a:pt x="483" y="881"/>
                      <a:pt x="482" y="865"/>
                    </a:cubicBezTo>
                    <a:cubicBezTo>
                      <a:pt x="482" y="863"/>
                      <a:pt x="480" y="860"/>
                      <a:pt x="479" y="859"/>
                    </a:cubicBezTo>
                    <a:cubicBezTo>
                      <a:pt x="466" y="852"/>
                      <a:pt x="454" y="846"/>
                      <a:pt x="440" y="839"/>
                    </a:cubicBezTo>
                    <a:close/>
                    <a:moveTo>
                      <a:pt x="483" y="855"/>
                    </a:moveTo>
                    <a:cubicBezTo>
                      <a:pt x="483" y="837"/>
                      <a:pt x="483" y="821"/>
                      <a:pt x="482" y="805"/>
                    </a:cubicBezTo>
                    <a:cubicBezTo>
                      <a:pt x="482" y="803"/>
                      <a:pt x="482" y="801"/>
                      <a:pt x="481" y="800"/>
                    </a:cubicBezTo>
                    <a:cubicBezTo>
                      <a:pt x="468" y="794"/>
                      <a:pt x="454" y="787"/>
                      <a:pt x="440" y="780"/>
                    </a:cubicBezTo>
                    <a:cubicBezTo>
                      <a:pt x="440" y="797"/>
                      <a:pt x="440" y="813"/>
                      <a:pt x="440" y="829"/>
                    </a:cubicBezTo>
                    <a:cubicBezTo>
                      <a:pt x="440" y="831"/>
                      <a:pt x="441" y="834"/>
                      <a:pt x="443" y="835"/>
                    </a:cubicBezTo>
                    <a:cubicBezTo>
                      <a:pt x="455" y="842"/>
                      <a:pt x="468" y="848"/>
                      <a:pt x="483" y="855"/>
                    </a:cubicBezTo>
                    <a:close/>
                    <a:moveTo>
                      <a:pt x="440" y="1078"/>
                    </a:moveTo>
                    <a:cubicBezTo>
                      <a:pt x="440" y="1095"/>
                      <a:pt x="440" y="1111"/>
                      <a:pt x="440" y="1127"/>
                    </a:cubicBezTo>
                    <a:cubicBezTo>
                      <a:pt x="440" y="1129"/>
                      <a:pt x="441" y="1132"/>
                      <a:pt x="443" y="1133"/>
                    </a:cubicBezTo>
                    <a:cubicBezTo>
                      <a:pt x="455" y="1140"/>
                      <a:pt x="468" y="1146"/>
                      <a:pt x="483" y="1153"/>
                    </a:cubicBezTo>
                    <a:cubicBezTo>
                      <a:pt x="483" y="1135"/>
                      <a:pt x="483" y="1119"/>
                      <a:pt x="482" y="1103"/>
                    </a:cubicBezTo>
                    <a:cubicBezTo>
                      <a:pt x="482" y="1101"/>
                      <a:pt x="481" y="1098"/>
                      <a:pt x="479" y="1097"/>
                    </a:cubicBezTo>
                    <a:cubicBezTo>
                      <a:pt x="467" y="1091"/>
                      <a:pt x="454" y="1085"/>
                      <a:pt x="440" y="1078"/>
                    </a:cubicBezTo>
                    <a:close/>
                    <a:moveTo>
                      <a:pt x="440" y="899"/>
                    </a:moveTo>
                    <a:cubicBezTo>
                      <a:pt x="440" y="913"/>
                      <a:pt x="441" y="926"/>
                      <a:pt x="440" y="938"/>
                    </a:cubicBezTo>
                    <a:cubicBezTo>
                      <a:pt x="439" y="949"/>
                      <a:pt x="442" y="956"/>
                      <a:pt x="453" y="959"/>
                    </a:cubicBezTo>
                    <a:cubicBezTo>
                      <a:pt x="463" y="963"/>
                      <a:pt x="472" y="969"/>
                      <a:pt x="483" y="974"/>
                    </a:cubicBezTo>
                    <a:cubicBezTo>
                      <a:pt x="483" y="956"/>
                      <a:pt x="483" y="940"/>
                      <a:pt x="482" y="924"/>
                    </a:cubicBezTo>
                    <a:cubicBezTo>
                      <a:pt x="482" y="922"/>
                      <a:pt x="481" y="919"/>
                      <a:pt x="479" y="918"/>
                    </a:cubicBezTo>
                    <a:cubicBezTo>
                      <a:pt x="467" y="912"/>
                      <a:pt x="454" y="906"/>
                      <a:pt x="440" y="899"/>
                    </a:cubicBezTo>
                    <a:close/>
                    <a:moveTo>
                      <a:pt x="775" y="825"/>
                    </a:moveTo>
                    <a:cubicBezTo>
                      <a:pt x="761" y="832"/>
                      <a:pt x="748" y="839"/>
                      <a:pt x="736" y="845"/>
                    </a:cubicBezTo>
                    <a:cubicBezTo>
                      <a:pt x="734" y="846"/>
                      <a:pt x="733" y="848"/>
                      <a:pt x="733" y="850"/>
                    </a:cubicBezTo>
                    <a:cubicBezTo>
                      <a:pt x="732" y="866"/>
                      <a:pt x="733" y="883"/>
                      <a:pt x="733" y="901"/>
                    </a:cubicBezTo>
                    <a:cubicBezTo>
                      <a:pt x="747" y="894"/>
                      <a:pt x="760" y="888"/>
                      <a:pt x="773" y="881"/>
                    </a:cubicBezTo>
                    <a:cubicBezTo>
                      <a:pt x="774" y="880"/>
                      <a:pt x="775" y="877"/>
                      <a:pt x="775" y="875"/>
                    </a:cubicBezTo>
                    <a:cubicBezTo>
                      <a:pt x="775" y="859"/>
                      <a:pt x="775" y="843"/>
                      <a:pt x="775" y="825"/>
                    </a:cubicBezTo>
                    <a:close/>
                    <a:moveTo>
                      <a:pt x="581" y="923"/>
                    </a:moveTo>
                    <a:cubicBezTo>
                      <a:pt x="567" y="930"/>
                      <a:pt x="554" y="936"/>
                      <a:pt x="541" y="943"/>
                    </a:cubicBezTo>
                    <a:cubicBezTo>
                      <a:pt x="539" y="944"/>
                      <a:pt x="538" y="946"/>
                      <a:pt x="538" y="948"/>
                    </a:cubicBezTo>
                    <a:cubicBezTo>
                      <a:pt x="538" y="964"/>
                      <a:pt x="538" y="980"/>
                      <a:pt x="538" y="998"/>
                    </a:cubicBezTo>
                    <a:cubicBezTo>
                      <a:pt x="552" y="991"/>
                      <a:pt x="565" y="985"/>
                      <a:pt x="578" y="978"/>
                    </a:cubicBezTo>
                    <a:cubicBezTo>
                      <a:pt x="579" y="978"/>
                      <a:pt x="580" y="975"/>
                      <a:pt x="580" y="973"/>
                    </a:cubicBezTo>
                    <a:cubicBezTo>
                      <a:pt x="581" y="957"/>
                      <a:pt x="581" y="941"/>
                      <a:pt x="581" y="923"/>
                    </a:cubicBezTo>
                    <a:close/>
                    <a:moveTo>
                      <a:pt x="141" y="503"/>
                    </a:moveTo>
                    <a:cubicBezTo>
                      <a:pt x="141" y="485"/>
                      <a:pt x="141" y="469"/>
                      <a:pt x="141" y="453"/>
                    </a:cubicBezTo>
                    <a:cubicBezTo>
                      <a:pt x="141" y="451"/>
                      <a:pt x="140" y="448"/>
                      <a:pt x="139" y="448"/>
                    </a:cubicBezTo>
                    <a:cubicBezTo>
                      <a:pt x="126" y="441"/>
                      <a:pt x="113" y="434"/>
                      <a:pt x="98" y="427"/>
                    </a:cubicBezTo>
                    <a:cubicBezTo>
                      <a:pt x="98" y="445"/>
                      <a:pt x="98" y="461"/>
                      <a:pt x="99" y="477"/>
                    </a:cubicBezTo>
                    <a:cubicBezTo>
                      <a:pt x="99" y="479"/>
                      <a:pt x="100" y="482"/>
                      <a:pt x="102" y="483"/>
                    </a:cubicBezTo>
                    <a:cubicBezTo>
                      <a:pt x="114" y="490"/>
                      <a:pt x="127" y="496"/>
                      <a:pt x="141" y="503"/>
                    </a:cubicBezTo>
                    <a:close/>
                    <a:moveTo>
                      <a:pt x="141" y="622"/>
                    </a:moveTo>
                    <a:cubicBezTo>
                      <a:pt x="141" y="604"/>
                      <a:pt x="141" y="588"/>
                      <a:pt x="141" y="572"/>
                    </a:cubicBezTo>
                    <a:cubicBezTo>
                      <a:pt x="141" y="570"/>
                      <a:pt x="140" y="567"/>
                      <a:pt x="138" y="566"/>
                    </a:cubicBezTo>
                    <a:cubicBezTo>
                      <a:pt x="126" y="559"/>
                      <a:pt x="113" y="553"/>
                      <a:pt x="98" y="546"/>
                    </a:cubicBezTo>
                    <a:cubicBezTo>
                      <a:pt x="98" y="564"/>
                      <a:pt x="98" y="581"/>
                      <a:pt x="99" y="597"/>
                    </a:cubicBezTo>
                    <a:cubicBezTo>
                      <a:pt x="99" y="599"/>
                      <a:pt x="100" y="601"/>
                      <a:pt x="101" y="602"/>
                    </a:cubicBezTo>
                    <a:cubicBezTo>
                      <a:pt x="114" y="608"/>
                      <a:pt x="127" y="615"/>
                      <a:pt x="141" y="622"/>
                    </a:cubicBezTo>
                    <a:close/>
                    <a:moveTo>
                      <a:pt x="831" y="912"/>
                    </a:moveTo>
                    <a:cubicBezTo>
                      <a:pt x="845" y="905"/>
                      <a:pt x="857" y="899"/>
                      <a:pt x="870" y="893"/>
                    </a:cubicBezTo>
                    <a:cubicBezTo>
                      <a:pt x="871" y="892"/>
                      <a:pt x="873" y="890"/>
                      <a:pt x="873" y="888"/>
                    </a:cubicBezTo>
                    <a:cubicBezTo>
                      <a:pt x="873" y="872"/>
                      <a:pt x="873" y="855"/>
                      <a:pt x="873" y="837"/>
                    </a:cubicBezTo>
                    <a:cubicBezTo>
                      <a:pt x="859" y="844"/>
                      <a:pt x="846" y="850"/>
                      <a:pt x="834" y="857"/>
                    </a:cubicBezTo>
                    <a:cubicBezTo>
                      <a:pt x="832" y="858"/>
                      <a:pt x="831" y="860"/>
                      <a:pt x="831" y="862"/>
                    </a:cubicBezTo>
                    <a:cubicBezTo>
                      <a:pt x="831" y="878"/>
                      <a:pt x="831" y="894"/>
                      <a:pt x="831" y="912"/>
                    </a:cubicBezTo>
                    <a:close/>
                    <a:moveTo>
                      <a:pt x="440" y="959"/>
                    </a:moveTo>
                    <a:cubicBezTo>
                      <a:pt x="440" y="977"/>
                      <a:pt x="440" y="993"/>
                      <a:pt x="440" y="1010"/>
                    </a:cubicBezTo>
                    <a:cubicBezTo>
                      <a:pt x="440" y="1011"/>
                      <a:pt x="442" y="1014"/>
                      <a:pt x="443" y="1014"/>
                    </a:cubicBezTo>
                    <a:cubicBezTo>
                      <a:pt x="456" y="1021"/>
                      <a:pt x="468" y="1027"/>
                      <a:pt x="483" y="1034"/>
                    </a:cubicBezTo>
                    <a:cubicBezTo>
                      <a:pt x="483" y="1016"/>
                      <a:pt x="483" y="999"/>
                      <a:pt x="482" y="983"/>
                    </a:cubicBezTo>
                    <a:cubicBezTo>
                      <a:pt x="482" y="982"/>
                      <a:pt x="481" y="979"/>
                      <a:pt x="480" y="979"/>
                    </a:cubicBezTo>
                    <a:cubicBezTo>
                      <a:pt x="467" y="972"/>
                      <a:pt x="454" y="966"/>
                      <a:pt x="440" y="959"/>
                    </a:cubicBezTo>
                    <a:close/>
                    <a:moveTo>
                      <a:pt x="831" y="852"/>
                    </a:moveTo>
                    <a:cubicBezTo>
                      <a:pt x="845" y="845"/>
                      <a:pt x="857" y="839"/>
                      <a:pt x="869" y="833"/>
                    </a:cubicBezTo>
                    <a:cubicBezTo>
                      <a:pt x="871" y="832"/>
                      <a:pt x="873" y="830"/>
                      <a:pt x="873" y="828"/>
                    </a:cubicBezTo>
                    <a:cubicBezTo>
                      <a:pt x="873" y="812"/>
                      <a:pt x="873" y="795"/>
                      <a:pt x="873" y="777"/>
                    </a:cubicBezTo>
                    <a:cubicBezTo>
                      <a:pt x="859" y="784"/>
                      <a:pt x="846" y="790"/>
                      <a:pt x="834" y="797"/>
                    </a:cubicBezTo>
                    <a:cubicBezTo>
                      <a:pt x="832" y="797"/>
                      <a:pt x="831" y="800"/>
                      <a:pt x="831" y="802"/>
                    </a:cubicBezTo>
                    <a:cubicBezTo>
                      <a:pt x="831" y="818"/>
                      <a:pt x="831" y="834"/>
                      <a:pt x="831" y="852"/>
                    </a:cubicBezTo>
                    <a:close/>
                    <a:moveTo>
                      <a:pt x="733" y="842"/>
                    </a:moveTo>
                    <a:cubicBezTo>
                      <a:pt x="746" y="835"/>
                      <a:pt x="759" y="829"/>
                      <a:pt x="771" y="823"/>
                    </a:cubicBezTo>
                    <a:cubicBezTo>
                      <a:pt x="772" y="822"/>
                      <a:pt x="775" y="820"/>
                      <a:pt x="775" y="819"/>
                    </a:cubicBezTo>
                    <a:cubicBezTo>
                      <a:pt x="775" y="802"/>
                      <a:pt x="775" y="785"/>
                      <a:pt x="775" y="766"/>
                    </a:cubicBezTo>
                    <a:cubicBezTo>
                      <a:pt x="761" y="773"/>
                      <a:pt x="748" y="779"/>
                      <a:pt x="736" y="786"/>
                    </a:cubicBezTo>
                    <a:cubicBezTo>
                      <a:pt x="734" y="787"/>
                      <a:pt x="733" y="789"/>
                      <a:pt x="733" y="791"/>
                    </a:cubicBezTo>
                    <a:cubicBezTo>
                      <a:pt x="732" y="807"/>
                      <a:pt x="733" y="824"/>
                      <a:pt x="733" y="842"/>
                    </a:cubicBezTo>
                    <a:close/>
                    <a:moveTo>
                      <a:pt x="581" y="983"/>
                    </a:moveTo>
                    <a:cubicBezTo>
                      <a:pt x="567" y="990"/>
                      <a:pt x="554" y="996"/>
                      <a:pt x="542" y="1003"/>
                    </a:cubicBezTo>
                    <a:cubicBezTo>
                      <a:pt x="540" y="1004"/>
                      <a:pt x="538" y="1006"/>
                      <a:pt x="538" y="1007"/>
                    </a:cubicBezTo>
                    <a:cubicBezTo>
                      <a:pt x="538" y="1024"/>
                      <a:pt x="538" y="1040"/>
                      <a:pt x="538" y="1058"/>
                    </a:cubicBezTo>
                    <a:cubicBezTo>
                      <a:pt x="552" y="1052"/>
                      <a:pt x="565" y="1046"/>
                      <a:pt x="577" y="1039"/>
                    </a:cubicBezTo>
                    <a:cubicBezTo>
                      <a:pt x="579" y="1038"/>
                      <a:pt x="580" y="1035"/>
                      <a:pt x="580" y="1033"/>
                    </a:cubicBezTo>
                    <a:cubicBezTo>
                      <a:pt x="581" y="1017"/>
                      <a:pt x="581" y="1001"/>
                      <a:pt x="581" y="983"/>
                    </a:cubicBezTo>
                    <a:close/>
                    <a:moveTo>
                      <a:pt x="775" y="1005"/>
                    </a:moveTo>
                    <a:cubicBezTo>
                      <a:pt x="761" y="1012"/>
                      <a:pt x="748" y="1018"/>
                      <a:pt x="735" y="1025"/>
                    </a:cubicBezTo>
                    <a:cubicBezTo>
                      <a:pt x="734" y="1025"/>
                      <a:pt x="733" y="1028"/>
                      <a:pt x="733" y="1030"/>
                    </a:cubicBezTo>
                    <a:cubicBezTo>
                      <a:pt x="732" y="1046"/>
                      <a:pt x="733" y="1062"/>
                      <a:pt x="733" y="1080"/>
                    </a:cubicBezTo>
                    <a:cubicBezTo>
                      <a:pt x="746" y="1073"/>
                      <a:pt x="759" y="1067"/>
                      <a:pt x="772" y="1060"/>
                    </a:cubicBezTo>
                    <a:cubicBezTo>
                      <a:pt x="773" y="1059"/>
                      <a:pt x="775" y="1057"/>
                      <a:pt x="775" y="1055"/>
                    </a:cubicBezTo>
                    <a:cubicBezTo>
                      <a:pt x="775" y="1039"/>
                      <a:pt x="775" y="1022"/>
                      <a:pt x="775" y="1005"/>
                    </a:cubicBezTo>
                    <a:close/>
                    <a:moveTo>
                      <a:pt x="440" y="1018"/>
                    </a:moveTo>
                    <a:cubicBezTo>
                      <a:pt x="440" y="1036"/>
                      <a:pt x="440" y="1052"/>
                      <a:pt x="440" y="1068"/>
                    </a:cubicBezTo>
                    <a:cubicBezTo>
                      <a:pt x="440" y="1070"/>
                      <a:pt x="441" y="1073"/>
                      <a:pt x="443" y="1074"/>
                    </a:cubicBezTo>
                    <a:cubicBezTo>
                      <a:pt x="456" y="1080"/>
                      <a:pt x="469" y="1087"/>
                      <a:pt x="483" y="1093"/>
                    </a:cubicBezTo>
                    <a:cubicBezTo>
                      <a:pt x="483" y="1076"/>
                      <a:pt x="483" y="1060"/>
                      <a:pt x="482" y="1044"/>
                    </a:cubicBezTo>
                    <a:cubicBezTo>
                      <a:pt x="482" y="1042"/>
                      <a:pt x="481" y="1039"/>
                      <a:pt x="479" y="1038"/>
                    </a:cubicBezTo>
                    <a:cubicBezTo>
                      <a:pt x="466" y="1031"/>
                      <a:pt x="454" y="1025"/>
                      <a:pt x="440" y="1018"/>
                    </a:cubicBezTo>
                    <a:close/>
                    <a:moveTo>
                      <a:pt x="873" y="897"/>
                    </a:moveTo>
                    <a:cubicBezTo>
                      <a:pt x="859" y="904"/>
                      <a:pt x="846" y="910"/>
                      <a:pt x="834" y="916"/>
                    </a:cubicBezTo>
                    <a:cubicBezTo>
                      <a:pt x="832" y="917"/>
                      <a:pt x="831" y="919"/>
                      <a:pt x="831" y="920"/>
                    </a:cubicBezTo>
                    <a:cubicBezTo>
                      <a:pt x="831" y="937"/>
                      <a:pt x="831" y="954"/>
                      <a:pt x="831" y="972"/>
                    </a:cubicBezTo>
                    <a:cubicBezTo>
                      <a:pt x="845" y="965"/>
                      <a:pt x="857" y="959"/>
                      <a:pt x="869" y="952"/>
                    </a:cubicBezTo>
                    <a:cubicBezTo>
                      <a:pt x="871" y="952"/>
                      <a:pt x="873" y="949"/>
                      <a:pt x="873" y="946"/>
                    </a:cubicBezTo>
                    <a:cubicBezTo>
                      <a:pt x="873" y="930"/>
                      <a:pt x="873" y="914"/>
                      <a:pt x="873" y="897"/>
                    </a:cubicBezTo>
                    <a:close/>
                    <a:moveTo>
                      <a:pt x="581" y="1043"/>
                    </a:moveTo>
                    <a:cubicBezTo>
                      <a:pt x="567" y="1050"/>
                      <a:pt x="554" y="1056"/>
                      <a:pt x="541" y="1063"/>
                    </a:cubicBezTo>
                    <a:cubicBezTo>
                      <a:pt x="540" y="1063"/>
                      <a:pt x="538" y="1065"/>
                      <a:pt x="538" y="1067"/>
                    </a:cubicBezTo>
                    <a:cubicBezTo>
                      <a:pt x="538" y="1083"/>
                      <a:pt x="538" y="1100"/>
                      <a:pt x="538" y="1118"/>
                    </a:cubicBezTo>
                    <a:cubicBezTo>
                      <a:pt x="552" y="1111"/>
                      <a:pt x="565" y="1105"/>
                      <a:pt x="577" y="1099"/>
                    </a:cubicBezTo>
                    <a:cubicBezTo>
                      <a:pt x="579" y="1098"/>
                      <a:pt x="580" y="1095"/>
                      <a:pt x="580" y="1093"/>
                    </a:cubicBezTo>
                    <a:cubicBezTo>
                      <a:pt x="581" y="1077"/>
                      <a:pt x="581" y="1061"/>
                      <a:pt x="581" y="1043"/>
                    </a:cubicBezTo>
                    <a:close/>
                    <a:moveTo>
                      <a:pt x="98" y="487"/>
                    </a:moveTo>
                    <a:cubicBezTo>
                      <a:pt x="98" y="505"/>
                      <a:pt x="98" y="521"/>
                      <a:pt x="99" y="537"/>
                    </a:cubicBezTo>
                    <a:cubicBezTo>
                      <a:pt x="99" y="538"/>
                      <a:pt x="99" y="541"/>
                      <a:pt x="100" y="542"/>
                    </a:cubicBezTo>
                    <a:cubicBezTo>
                      <a:pt x="113" y="549"/>
                      <a:pt x="127" y="555"/>
                      <a:pt x="141" y="562"/>
                    </a:cubicBezTo>
                    <a:cubicBezTo>
                      <a:pt x="141" y="544"/>
                      <a:pt x="141" y="528"/>
                      <a:pt x="141" y="512"/>
                    </a:cubicBezTo>
                    <a:cubicBezTo>
                      <a:pt x="141" y="510"/>
                      <a:pt x="139" y="508"/>
                      <a:pt x="138" y="507"/>
                    </a:cubicBezTo>
                    <a:cubicBezTo>
                      <a:pt x="125" y="500"/>
                      <a:pt x="113" y="494"/>
                      <a:pt x="98" y="487"/>
                    </a:cubicBezTo>
                    <a:close/>
                    <a:moveTo>
                      <a:pt x="775" y="707"/>
                    </a:moveTo>
                    <a:cubicBezTo>
                      <a:pt x="761" y="714"/>
                      <a:pt x="748" y="720"/>
                      <a:pt x="736" y="726"/>
                    </a:cubicBezTo>
                    <a:cubicBezTo>
                      <a:pt x="735" y="727"/>
                      <a:pt x="733" y="729"/>
                      <a:pt x="733" y="731"/>
                    </a:cubicBezTo>
                    <a:cubicBezTo>
                      <a:pt x="732" y="747"/>
                      <a:pt x="733" y="764"/>
                      <a:pt x="733" y="782"/>
                    </a:cubicBezTo>
                    <a:cubicBezTo>
                      <a:pt x="747" y="775"/>
                      <a:pt x="759" y="769"/>
                      <a:pt x="771" y="763"/>
                    </a:cubicBezTo>
                    <a:cubicBezTo>
                      <a:pt x="773" y="762"/>
                      <a:pt x="775" y="759"/>
                      <a:pt x="775" y="756"/>
                    </a:cubicBezTo>
                    <a:cubicBezTo>
                      <a:pt x="775" y="740"/>
                      <a:pt x="775" y="724"/>
                      <a:pt x="775" y="707"/>
                    </a:cubicBezTo>
                    <a:close/>
                    <a:moveTo>
                      <a:pt x="383" y="421"/>
                    </a:moveTo>
                    <a:cubicBezTo>
                      <a:pt x="368" y="414"/>
                      <a:pt x="356" y="407"/>
                      <a:pt x="343" y="401"/>
                    </a:cubicBezTo>
                    <a:cubicBezTo>
                      <a:pt x="341" y="400"/>
                      <a:pt x="338" y="400"/>
                      <a:pt x="336" y="401"/>
                    </a:cubicBezTo>
                    <a:cubicBezTo>
                      <a:pt x="322" y="407"/>
                      <a:pt x="309" y="414"/>
                      <a:pt x="294" y="421"/>
                    </a:cubicBezTo>
                    <a:cubicBezTo>
                      <a:pt x="309" y="429"/>
                      <a:pt x="323" y="436"/>
                      <a:pt x="336" y="442"/>
                    </a:cubicBezTo>
                    <a:cubicBezTo>
                      <a:pt x="338" y="443"/>
                      <a:pt x="340" y="443"/>
                      <a:pt x="341" y="442"/>
                    </a:cubicBezTo>
                    <a:cubicBezTo>
                      <a:pt x="355" y="436"/>
                      <a:pt x="368" y="429"/>
                      <a:pt x="383" y="421"/>
                    </a:cubicBezTo>
                    <a:close/>
                    <a:moveTo>
                      <a:pt x="245" y="397"/>
                    </a:moveTo>
                    <a:cubicBezTo>
                      <a:pt x="260" y="404"/>
                      <a:pt x="273" y="411"/>
                      <a:pt x="287" y="418"/>
                    </a:cubicBezTo>
                    <a:cubicBezTo>
                      <a:pt x="288" y="418"/>
                      <a:pt x="291" y="419"/>
                      <a:pt x="292" y="418"/>
                    </a:cubicBezTo>
                    <a:cubicBezTo>
                      <a:pt x="306" y="411"/>
                      <a:pt x="319" y="404"/>
                      <a:pt x="334" y="397"/>
                    </a:cubicBezTo>
                    <a:cubicBezTo>
                      <a:pt x="319" y="389"/>
                      <a:pt x="306" y="382"/>
                      <a:pt x="293" y="376"/>
                    </a:cubicBezTo>
                    <a:cubicBezTo>
                      <a:pt x="291" y="375"/>
                      <a:pt x="288" y="376"/>
                      <a:pt x="286" y="376"/>
                    </a:cubicBezTo>
                    <a:cubicBezTo>
                      <a:pt x="273" y="383"/>
                      <a:pt x="260" y="389"/>
                      <a:pt x="245" y="397"/>
                    </a:cubicBezTo>
                    <a:close/>
                    <a:moveTo>
                      <a:pt x="879" y="423"/>
                    </a:moveTo>
                    <a:cubicBezTo>
                      <a:pt x="894" y="430"/>
                      <a:pt x="907" y="437"/>
                      <a:pt x="921" y="444"/>
                    </a:cubicBezTo>
                    <a:cubicBezTo>
                      <a:pt x="922" y="444"/>
                      <a:pt x="925" y="445"/>
                      <a:pt x="926" y="444"/>
                    </a:cubicBezTo>
                    <a:cubicBezTo>
                      <a:pt x="940" y="437"/>
                      <a:pt x="953" y="430"/>
                      <a:pt x="968" y="423"/>
                    </a:cubicBezTo>
                    <a:cubicBezTo>
                      <a:pt x="953" y="415"/>
                      <a:pt x="940" y="409"/>
                      <a:pt x="927" y="402"/>
                    </a:cubicBezTo>
                    <a:cubicBezTo>
                      <a:pt x="925" y="401"/>
                      <a:pt x="922" y="401"/>
                      <a:pt x="920" y="402"/>
                    </a:cubicBezTo>
                    <a:cubicBezTo>
                      <a:pt x="907" y="409"/>
                      <a:pt x="894" y="415"/>
                      <a:pt x="879" y="423"/>
                    </a:cubicBezTo>
                    <a:close/>
                    <a:moveTo>
                      <a:pt x="443" y="250"/>
                    </a:moveTo>
                    <a:cubicBezTo>
                      <a:pt x="458" y="258"/>
                      <a:pt x="471" y="264"/>
                      <a:pt x="484" y="271"/>
                    </a:cubicBezTo>
                    <a:cubicBezTo>
                      <a:pt x="486" y="272"/>
                      <a:pt x="489" y="272"/>
                      <a:pt x="491" y="271"/>
                    </a:cubicBezTo>
                    <a:cubicBezTo>
                      <a:pt x="504" y="264"/>
                      <a:pt x="518" y="258"/>
                      <a:pt x="532" y="250"/>
                    </a:cubicBezTo>
                    <a:cubicBezTo>
                      <a:pt x="517" y="243"/>
                      <a:pt x="504" y="236"/>
                      <a:pt x="490" y="230"/>
                    </a:cubicBezTo>
                    <a:cubicBezTo>
                      <a:pt x="489" y="229"/>
                      <a:pt x="486" y="229"/>
                      <a:pt x="485" y="230"/>
                    </a:cubicBezTo>
                    <a:cubicBezTo>
                      <a:pt x="471" y="236"/>
                      <a:pt x="458" y="243"/>
                      <a:pt x="443" y="250"/>
                    </a:cubicBezTo>
                    <a:close/>
                    <a:moveTo>
                      <a:pt x="489" y="618"/>
                    </a:moveTo>
                    <a:cubicBezTo>
                      <a:pt x="504" y="625"/>
                      <a:pt x="518" y="632"/>
                      <a:pt x="531" y="639"/>
                    </a:cubicBezTo>
                    <a:cubicBezTo>
                      <a:pt x="533" y="639"/>
                      <a:pt x="535" y="639"/>
                      <a:pt x="537" y="639"/>
                    </a:cubicBezTo>
                    <a:cubicBezTo>
                      <a:pt x="550" y="632"/>
                      <a:pt x="564" y="625"/>
                      <a:pt x="579" y="618"/>
                    </a:cubicBezTo>
                    <a:cubicBezTo>
                      <a:pt x="564" y="610"/>
                      <a:pt x="550" y="603"/>
                      <a:pt x="537" y="597"/>
                    </a:cubicBezTo>
                    <a:cubicBezTo>
                      <a:pt x="535" y="596"/>
                      <a:pt x="533" y="596"/>
                      <a:pt x="532" y="597"/>
                    </a:cubicBezTo>
                    <a:cubicBezTo>
                      <a:pt x="518" y="603"/>
                      <a:pt x="504" y="610"/>
                      <a:pt x="489" y="618"/>
                    </a:cubicBezTo>
                    <a:close/>
                    <a:moveTo>
                      <a:pt x="286" y="372"/>
                    </a:moveTo>
                    <a:cubicBezTo>
                      <a:pt x="271" y="365"/>
                      <a:pt x="257" y="358"/>
                      <a:pt x="244" y="351"/>
                    </a:cubicBezTo>
                    <a:cubicBezTo>
                      <a:pt x="243" y="351"/>
                      <a:pt x="241" y="351"/>
                      <a:pt x="240" y="351"/>
                    </a:cubicBezTo>
                    <a:cubicBezTo>
                      <a:pt x="226" y="358"/>
                      <a:pt x="212" y="365"/>
                      <a:pt x="196" y="372"/>
                    </a:cubicBezTo>
                    <a:cubicBezTo>
                      <a:pt x="211" y="380"/>
                      <a:pt x="225" y="387"/>
                      <a:pt x="238" y="393"/>
                    </a:cubicBezTo>
                    <a:cubicBezTo>
                      <a:pt x="240" y="394"/>
                      <a:pt x="243" y="394"/>
                      <a:pt x="245" y="393"/>
                    </a:cubicBezTo>
                    <a:cubicBezTo>
                      <a:pt x="258" y="387"/>
                      <a:pt x="271" y="380"/>
                      <a:pt x="286" y="372"/>
                    </a:cubicBezTo>
                    <a:close/>
                    <a:moveTo>
                      <a:pt x="481" y="569"/>
                    </a:moveTo>
                    <a:cubicBezTo>
                      <a:pt x="466" y="561"/>
                      <a:pt x="453" y="555"/>
                      <a:pt x="440" y="548"/>
                    </a:cubicBezTo>
                    <a:cubicBezTo>
                      <a:pt x="438" y="548"/>
                      <a:pt x="436" y="547"/>
                      <a:pt x="434" y="548"/>
                    </a:cubicBezTo>
                    <a:cubicBezTo>
                      <a:pt x="420" y="555"/>
                      <a:pt x="407" y="562"/>
                      <a:pt x="392" y="569"/>
                    </a:cubicBezTo>
                    <a:cubicBezTo>
                      <a:pt x="407" y="576"/>
                      <a:pt x="420" y="583"/>
                      <a:pt x="433" y="589"/>
                    </a:cubicBezTo>
                    <a:cubicBezTo>
                      <a:pt x="435" y="590"/>
                      <a:pt x="438" y="591"/>
                      <a:pt x="440" y="590"/>
                    </a:cubicBezTo>
                    <a:cubicBezTo>
                      <a:pt x="453" y="583"/>
                      <a:pt x="467" y="576"/>
                      <a:pt x="481" y="569"/>
                    </a:cubicBezTo>
                    <a:close/>
                    <a:moveTo>
                      <a:pt x="249" y="347"/>
                    </a:moveTo>
                    <a:cubicBezTo>
                      <a:pt x="263" y="355"/>
                      <a:pt x="276" y="362"/>
                      <a:pt x="289" y="368"/>
                    </a:cubicBezTo>
                    <a:cubicBezTo>
                      <a:pt x="291" y="369"/>
                      <a:pt x="293" y="370"/>
                      <a:pt x="295" y="369"/>
                    </a:cubicBezTo>
                    <a:cubicBezTo>
                      <a:pt x="309" y="362"/>
                      <a:pt x="323" y="355"/>
                      <a:pt x="338" y="347"/>
                    </a:cubicBezTo>
                    <a:cubicBezTo>
                      <a:pt x="323" y="340"/>
                      <a:pt x="310" y="333"/>
                      <a:pt x="297" y="327"/>
                    </a:cubicBezTo>
                    <a:cubicBezTo>
                      <a:pt x="295" y="326"/>
                      <a:pt x="292" y="326"/>
                      <a:pt x="290" y="327"/>
                    </a:cubicBezTo>
                    <a:cubicBezTo>
                      <a:pt x="277" y="333"/>
                      <a:pt x="263" y="340"/>
                      <a:pt x="249" y="347"/>
                    </a:cubicBezTo>
                    <a:close/>
                    <a:moveTo>
                      <a:pt x="920" y="398"/>
                    </a:moveTo>
                    <a:cubicBezTo>
                      <a:pt x="905" y="391"/>
                      <a:pt x="891" y="384"/>
                      <a:pt x="878" y="378"/>
                    </a:cubicBezTo>
                    <a:cubicBezTo>
                      <a:pt x="877" y="377"/>
                      <a:pt x="875" y="377"/>
                      <a:pt x="874" y="377"/>
                    </a:cubicBezTo>
                    <a:cubicBezTo>
                      <a:pt x="860" y="384"/>
                      <a:pt x="846" y="391"/>
                      <a:pt x="830" y="398"/>
                    </a:cubicBezTo>
                    <a:cubicBezTo>
                      <a:pt x="846" y="406"/>
                      <a:pt x="859" y="413"/>
                      <a:pt x="872" y="419"/>
                    </a:cubicBezTo>
                    <a:cubicBezTo>
                      <a:pt x="874" y="420"/>
                      <a:pt x="877" y="420"/>
                      <a:pt x="879" y="419"/>
                    </a:cubicBezTo>
                    <a:cubicBezTo>
                      <a:pt x="892" y="413"/>
                      <a:pt x="905" y="406"/>
                      <a:pt x="920" y="398"/>
                    </a:cubicBezTo>
                    <a:close/>
                    <a:moveTo>
                      <a:pt x="629" y="299"/>
                    </a:moveTo>
                    <a:cubicBezTo>
                      <a:pt x="614" y="291"/>
                      <a:pt x="601" y="284"/>
                      <a:pt x="587" y="278"/>
                    </a:cubicBezTo>
                    <a:cubicBezTo>
                      <a:pt x="586" y="277"/>
                      <a:pt x="584" y="277"/>
                      <a:pt x="583" y="278"/>
                    </a:cubicBezTo>
                    <a:cubicBezTo>
                      <a:pt x="569" y="285"/>
                      <a:pt x="555" y="291"/>
                      <a:pt x="540" y="299"/>
                    </a:cubicBezTo>
                    <a:cubicBezTo>
                      <a:pt x="555" y="306"/>
                      <a:pt x="569" y="313"/>
                      <a:pt x="582" y="320"/>
                    </a:cubicBezTo>
                    <a:cubicBezTo>
                      <a:pt x="584" y="321"/>
                      <a:pt x="586" y="321"/>
                      <a:pt x="588" y="320"/>
                    </a:cubicBezTo>
                    <a:cubicBezTo>
                      <a:pt x="601" y="313"/>
                      <a:pt x="614" y="307"/>
                      <a:pt x="629" y="299"/>
                    </a:cubicBezTo>
                    <a:close/>
                    <a:moveTo>
                      <a:pt x="725" y="447"/>
                    </a:moveTo>
                    <a:cubicBezTo>
                      <a:pt x="710" y="440"/>
                      <a:pt x="697" y="433"/>
                      <a:pt x="683" y="427"/>
                    </a:cubicBezTo>
                    <a:cubicBezTo>
                      <a:pt x="682" y="426"/>
                      <a:pt x="680" y="425"/>
                      <a:pt x="678" y="426"/>
                    </a:cubicBezTo>
                    <a:cubicBezTo>
                      <a:pt x="664" y="433"/>
                      <a:pt x="651" y="440"/>
                      <a:pt x="635" y="447"/>
                    </a:cubicBezTo>
                    <a:cubicBezTo>
                      <a:pt x="650" y="455"/>
                      <a:pt x="663" y="462"/>
                      <a:pt x="677" y="468"/>
                    </a:cubicBezTo>
                    <a:cubicBezTo>
                      <a:pt x="679" y="469"/>
                      <a:pt x="682" y="469"/>
                      <a:pt x="684" y="468"/>
                    </a:cubicBezTo>
                    <a:cubicBezTo>
                      <a:pt x="697" y="461"/>
                      <a:pt x="710" y="455"/>
                      <a:pt x="725" y="447"/>
                    </a:cubicBezTo>
                    <a:close/>
                    <a:moveTo>
                      <a:pt x="431" y="543"/>
                    </a:moveTo>
                    <a:cubicBezTo>
                      <a:pt x="416" y="536"/>
                      <a:pt x="403" y="529"/>
                      <a:pt x="390" y="522"/>
                    </a:cubicBezTo>
                    <a:cubicBezTo>
                      <a:pt x="388" y="522"/>
                      <a:pt x="386" y="521"/>
                      <a:pt x="385" y="522"/>
                    </a:cubicBezTo>
                    <a:cubicBezTo>
                      <a:pt x="371" y="529"/>
                      <a:pt x="357" y="535"/>
                      <a:pt x="342" y="543"/>
                    </a:cubicBezTo>
                    <a:cubicBezTo>
                      <a:pt x="357" y="551"/>
                      <a:pt x="370" y="557"/>
                      <a:pt x="383" y="564"/>
                    </a:cubicBezTo>
                    <a:cubicBezTo>
                      <a:pt x="385" y="565"/>
                      <a:pt x="388" y="565"/>
                      <a:pt x="390" y="564"/>
                    </a:cubicBezTo>
                    <a:cubicBezTo>
                      <a:pt x="403" y="557"/>
                      <a:pt x="416" y="551"/>
                      <a:pt x="431" y="543"/>
                    </a:cubicBezTo>
                    <a:close/>
                    <a:moveTo>
                      <a:pt x="435" y="396"/>
                    </a:moveTo>
                    <a:cubicBezTo>
                      <a:pt x="420" y="389"/>
                      <a:pt x="407" y="382"/>
                      <a:pt x="393" y="375"/>
                    </a:cubicBezTo>
                    <a:cubicBezTo>
                      <a:pt x="392" y="375"/>
                      <a:pt x="390" y="375"/>
                      <a:pt x="389" y="375"/>
                    </a:cubicBezTo>
                    <a:cubicBezTo>
                      <a:pt x="375" y="382"/>
                      <a:pt x="361" y="389"/>
                      <a:pt x="346" y="396"/>
                    </a:cubicBezTo>
                    <a:cubicBezTo>
                      <a:pt x="361" y="404"/>
                      <a:pt x="374" y="411"/>
                      <a:pt x="388" y="417"/>
                    </a:cubicBezTo>
                    <a:cubicBezTo>
                      <a:pt x="389" y="418"/>
                      <a:pt x="392" y="418"/>
                      <a:pt x="394" y="417"/>
                    </a:cubicBezTo>
                    <a:cubicBezTo>
                      <a:pt x="407" y="411"/>
                      <a:pt x="420" y="404"/>
                      <a:pt x="435" y="396"/>
                    </a:cubicBezTo>
                    <a:close/>
                    <a:moveTo>
                      <a:pt x="387" y="372"/>
                    </a:moveTo>
                    <a:cubicBezTo>
                      <a:pt x="372" y="365"/>
                      <a:pt x="359" y="358"/>
                      <a:pt x="346" y="352"/>
                    </a:cubicBezTo>
                    <a:cubicBezTo>
                      <a:pt x="344" y="351"/>
                      <a:pt x="341" y="351"/>
                      <a:pt x="338" y="352"/>
                    </a:cubicBezTo>
                    <a:cubicBezTo>
                      <a:pt x="325" y="358"/>
                      <a:pt x="312" y="365"/>
                      <a:pt x="297" y="372"/>
                    </a:cubicBezTo>
                    <a:cubicBezTo>
                      <a:pt x="312" y="379"/>
                      <a:pt x="326" y="386"/>
                      <a:pt x="340" y="393"/>
                    </a:cubicBezTo>
                    <a:cubicBezTo>
                      <a:pt x="341" y="394"/>
                      <a:pt x="343" y="394"/>
                      <a:pt x="344" y="393"/>
                    </a:cubicBezTo>
                    <a:cubicBezTo>
                      <a:pt x="358" y="386"/>
                      <a:pt x="371" y="379"/>
                      <a:pt x="387" y="372"/>
                    </a:cubicBezTo>
                    <a:close/>
                    <a:moveTo>
                      <a:pt x="491" y="275"/>
                    </a:moveTo>
                    <a:cubicBezTo>
                      <a:pt x="506" y="282"/>
                      <a:pt x="519" y="289"/>
                      <a:pt x="532" y="295"/>
                    </a:cubicBezTo>
                    <a:cubicBezTo>
                      <a:pt x="534" y="296"/>
                      <a:pt x="537" y="297"/>
                      <a:pt x="539" y="296"/>
                    </a:cubicBezTo>
                    <a:cubicBezTo>
                      <a:pt x="552" y="289"/>
                      <a:pt x="566" y="282"/>
                      <a:pt x="581" y="274"/>
                    </a:cubicBezTo>
                    <a:cubicBezTo>
                      <a:pt x="566" y="267"/>
                      <a:pt x="553" y="260"/>
                      <a:pt x="539" y="254"/>
                    </a:cubicBezTo>
                    <a:cubicBezTo>
                      <a:pt x="538" y="253"/>
                      <a:pt x="535" y="253"/>
                      <a:pt x="534" y="254"/>
                    </a:cubicBezTo>
                    <a:cubicBezTo>
                      <a:pt x="520" y="260"/>
                      <a:pt x="507" y="267"/>
                      <a:pt x="491" y="275"/>
                    </a:cubicBezTo>
                    <a:close/>
                    <a:moveTo>
                      <a:pt x="441" y="593"/>
                    </a:moveTo>
                    <a:cubicBezTo>
                      <a:pt x="456" y="601"/>
                      <a:pt x="469" y="608"/>
                      <a:pt x="483" y="614"/>
                    </a:cubicBezTo>
                    <a:cubicBezTo>
                      <a:pt x="484" y="615"/>
                      <a:pt x="487" y="615"/>
                      <a:pt x="488" y="614"/>
                    </a:cubicBezTo>
                    <a:cubicBezTo>
                      <a:pt x="502" y="608"/>
                      <a:pt x="515" y="601"/>
                      <a:pt x="530" y="593"/>
                    </a:cubicBezTo>
                    <a:cubicBezTo>
                      <a:pt x="515" y="586"/>
                      <a:pt x="502" y="579"/>
                      <a:pt x="488" y="573"/>
                    </a:cubicBezTo>
                    <a:cubicBezTo>
                      <a:pt x="487" y="572"/>
                      <a:pt x="484" y="572"/>
                      <a:pt x="482" y="573"/>
                    </a:cubicBezTo>
                    <a:cubicBezTo>
                      <a:pt x="469" y="579"/>
                      <a:pt x="456" y="586"/>
                      <a:pt x="441" y="593"/>
                    </a:cubicBezTo>
                    <a:close/>
                    <a:moveTo>
                      <a:pt x="382" y="519"/>
                    </a:moveTo>
                    <a:cubicBezTo>
                      <a:pt x="368" y="511"/>
                      <a:pt x="355" y="505"/>
                      <a:pt x="342" y="498"/>
                    </a:cubicBezTo>
                    <a:cubicBezTo>
                      <a:pt x="340" y="497"/>
                      <a:pt x="337" y="497"/>
                      <a:pt x="335" y="498"/>
                    </a:cubicBezTo>
                    <a:cubicBezTo>
                      <a:pt x="322" y="505"/>
                      <a:pt x="308" y="511"/>
                      <a:pt x="293" y="519"/>
                    </a:cubicBezTo>
                    <a:cubicBezTo>
                      <a:pt x="308" y="526"/>
                      <a:pt x="322" y="533"/>
                      <a:pt x="336" y="540"/>
                    </a:cubicBezTo>
                    <a:cubicBezTo>
                      <a:pt x="337" y="541"/>
                      <a:pt x="339" y="541"/>
                      <a:pt x="341" y="540"/>
                    </a:cubicBezTo>
                    <a:cubicBezTo>
                      <a:pt x="354" y="533"/>
                      <a:pt x="367" y="526"/>
                      <a:pt x="382" y="519"/>
                    </a:cubicBezTo>
                    <a:close/>
                    <a:moveTo>
                      <a:pt x="822" y="398"/>
                    </a:moveTo>
                    <a:cubicBezTo>
                      <a:pt x="807" y="391"/>
                      <a:pt x="794" y="384"/>
                      <a:pt x="781" y="378"/>
                    </a:cubicBezTo>
                    <a:cubicBezTo>
                      <a:pt x="780" y="377"/>
                      <a:pt x="777" y="377"/>
                      <a:pt x="776" y="377"/>
                    </a:cubicBezTo>
                    <a:cubicBezTo>
                      <a:pt x="762" y="384"/>
                      <a:pt x="748" y="391"/>
                      <a:pt x="733" y="398"/>
                    </a:cubicBezTo>
                    <a:cubicBezTo>
                      <a:pt x="748" y="406"/>
                      <a:pt x="761" y="413"/>
                      <a:pt x="775" y="419"/>
                    </a:cubicBezTo>
                    <a:cubicBezTo>
                      <a:pt x="776" y="420"/>
                      <a:pt x="780" y="420"/>
                      <a:pt x="782" y="419"/>
                    </a:cubicBezTo>
                    <a:cubicBezTo>
                      <a:pt x="795" y="413"/>
                      <a:pt x="808" y="406"/>
                      <a:pt x="822" y="398"/>
                    </a:cubicBezTo>
                    <a:close/>
                    <a:moveTo>
                      <a:pt x="684" y="423"/>
                    </a:moveTo>
                    <a:cubicBezTo>
                      <a:pt x="695" y="428"/>
                      <a:pt x="705" y="432"/>
                      <a:pt x="714" y="438"/>
                    </a:cubicBezTo>
                    <a:cubicBezTo>
                      <a:pt x="725" y="445"/>
                      <a:pt x="734" y="445"/>
                      <a:pt x="744" y="438"/>
                    </a:cubicBezTo>
                    <a:cubicBezTo>
                      <a:pt x="753" y="432"/>
                      <a:pt x="763" y="428"/>
                      <a:pt x="773" y="423"/>
                    </a:cubicBezTo>
                    <a:cubicBezTo>
                      <a:pt x="759" y="415"/>
                      <a:pt x="746" y="409"/>
                      <a:pt x="733" y="403"/>
                    </a:cubicBezTo>
                    <a:cubicBezTo>
                      <a:pt x="732" y="402"/>
                      <a:pt x="729" y="401"/>
                      <a:pt x="727" y="402"/>
                    </a:cubicBezTo>
                    <a:cubicBezTo>
                      <a:pt x="713" y="408"/>
                      <a:pt x="700" y="415"/>
                      <a:pt x="684" y="423"/>
                    </a:cubicBezTo>
                    <a:close/>
                    <a:moveTo>
                      <a:pt x="196" y="470"/>
                    </a:moveTo>
                    <a:cubicBezTo>
                      <a:pt x="207" y="475"/>
                      <a:pt x="217" y="479"/>
                      <a:pt x="226" y="485"/>
                    </a:cubicBezTo>
                    <a:cubicBezTo>
                      <a:pt x="237" y="492"/>
                      <a:pt x="246" y="491"/>
                      <a:pt x="257" y="484"/>
                    </a:cubicBezTo>
                    <a:cubicBezTo>
                      <a:pt x="266" y="479"/>
                      <a:pt x="275" y="475"/>
                      <a:pt x="285" y="470"/>
                    </a:cubicBezTo>
                    <a:cubicBezTo>
                      <a:pt x="271" y="462"/>
                      <a:pt x="258" y="456"/>
                      <a:pt x="245" y="449"/>
                    </a:cubicBezTo>
                    <a:cubicBezTo>
                      <a:pt x="243" y="448"/>
                      <a:pt x="239" y="449"/>
                      <a:pt x="237" y="450"/>
                    </a:cubicBezTo>
                    <a:cubicBezTo>
                      <a:pt x="224" y="456"/>
                      <a:pt x="211" y="463"/>
                      <a:pt x="196" y="470"/>
                    </a:cubicBezTo>
                    <a:close/>
                    <a:moveTo>
                      <a:pt x="538" y="593"/>
                    </a:moveTo>
                    <a:cubicBezTo>
                      <a:pt x="552" y="601"/>
                      <a:pt x="566" y="607"/>
                      <a:pt x="579" y="614"/>
                    </a:cubicBezTo>
                    <a:cubicBezTo>
                      <a:pt x="581" y="615"/>
                      <a:pt x="583" y="615"/>
                      <a:pt x="584" y="615"/>
                    </a:cubicBezTo>
                    <a:cubicBezTo>
                      <a:pt x="598" y="608"/>
                      <a:pt x="612" y="601"/>
                      <a:pt x="627" y="593"/>
                    </a:cubicBezTo>
                    <a:cubicBezTo>
                      <a:pt x="612" y="586"/>
                      <a:pt x="599" y="579"/>
                      <a:pt x="586" y="573"/>
                    </a:cubicBezTo>
                    <a:cubicBezTo>
                      <a:pt x="584" y="572"/>
                      <a:pt x="582" y="572"/>
                      <a:pt x="581" y="572"/>
                    </a:cubicBezTo>
                    <a:cubicBezTo>
                      <a:pt x="567" y="579"/>
                      <a:pt x="553" y="586"/>
                      <a:pt x="538" y="593"/>
                    </a:cubicBezTo>
                    <a:close/>
                    <a:moveTo>
                      <a:pt x="591" y="324"/>
                    </a:moveTo>
                    <a:cubicBezTo>
                      <a:pt x="606" y="332"/>
                      <a:pt x="619" y="339"/>
                      <a:pt x="632" y="345"/>
                    </a:cubicBezTo>
                    <a:cubicBezTo>
                      <a:pt x="634" y="346"/>
                      <a:pt x="636" y="346"/>
                      <a:pt x="637" y="346"/>
                    </a:cubicBezTo>
                    <a:cubicBezTo>
                      <a:pt x="651" y="339"/>
                      <a:pt x="665" y="332"/>
                      <a:pt x="680" y="324"/>
                    </a:cubicBezTo>
                    <a:cubicBezTo>
                      <a:pt x="665" y="317"/>
                      <a:pt x="652" y="310"/>
                      <a:pt x="639" y="304"/>
                    </a:cubicBezTo>
                    <a:cubicBezTo>
                      <a:pt x="637" y="303"/>
                      <a:pt x="633" y="303"/>
                      <a:pt x="631" y="304"/>
                    </a:cubicBezTo>
                    <a:cubicBezTo>
                      <a:pt x="618" y="310"/>
                      <a:pt x="605" y="317"/>
                      <a:pt x="591" y="324"/>
                    </a:cubicBezTo>
                    <a:close/>
                    <a:moveTo>
                      <a:pt x="587" y="472"/>
                    </a:moveTo>
                    <a:cubicBezTo>
                      <a:pt x="598" y="477"/>
                      <a:pt x="609" y="482"/>
                      <a:pt x="618" y="488"/>
                    </a:cubicBezTo>
                    <a:cubicBezTo>
                      <a:pt x="628" y="494"/>
                      <a:pt x="636" y="493"/>
                      <a:pt x="645" y="488"/>
                    </a:cubicBezTo>
                    <a:cubicBezTo>
                      <a:pt x="655" y="482"/>
                      <a:pt x="665" y="477"/>
                      <a:pt x="676" y="472"/>
                    </a:cubicBezTo>
                    <a:cubicBezTo>
                      <a:pt x="661" y="464"/>
                      <a:pt x="649" y="458"/>
                      <a:pt x="636" y="452"/>
                    </a:cubicBezTo>
                    <a:cubicBezTo>
                      <a:pt x="633" y="451"/>
                      <a:pt x="630" y="450"/>
                      <a:pt x="627" y="452"/>
                    </a:cubicBezTo>
                    <a:cubicBezTo>
                      <a:pt x="614" y="458"/>
                      <a:pt x="601" y="464"/>
                      <a:pt x="587" y="472"/>
                    </a:cubicBezTo>
                    <a:close/>
                    <a:moveTo>
                      <a:pt x="245" y="494"/>
                    </a:moveTo>
                    <a:cubicBezTo>
                      <a:pt x="260" y="502"/>
                      <a:pt x="273" y="509"/>
                      <a:pt x="287" y="516"/>
                    </a:cubicBezTo>
                    <a:cubicBezTo>
                      <a:pt x="288" y="516"/>
                      <a:pt x="290" y="516"/>
                      <a:pt x="291" y="516"/>
                    </a:cubicBezTo>
                    <a:cubicBezTo>
                      <a:pt x="305" y="509"/>
                      <a:pt x="319" y="502"/>
                      <a:pt x="334" y="494"/>
                    </a:cubicBezTo>
                    <a:cubicBezTo>
                      <a:pt x="319" y="487"/>
                      <a:pt x="306" y="480"/>
                      <a:pt x="293" y="474"/>
                    </a:cubicBezTo>
                    <a:cubicBezTo>
                      <a:pt x="291" y="473"/>
                      <a:pt x="288" y="473"/>
                      <a:pt x="286" y="474"/>
                    </a:cubicBezTo>
                    <a:cubicBezTo>
                      <a:pt x="273" y="480"/>
                      <a:pt x="259" y="487"/>
                      <a:pt x="245" y="494"/>
                    </a:cubicBezTo>
                    <a:close/>
                    <a:moveTo>
                      <a:pt x="538" y="496"/>
                    </a:moveTo>
                    <a:cubicBezTo>
                      <a:pt x="553" y="503"/>
                      <a:pt x="566" y="510"/>
                      <a:pt x="580" y="517"/>
                    </a:cubicBezTo>
                    <a:cubicBezTo>
                      <a:pt x="581" y="518"/>
                      <a:pt x="584" y="518"/>
                      <a:pt x="585" y="517"/>
                    </a:cubicBezTo>
                    <a:cubicBezTo>
                      <a:pt x="599" y="511"/>
                      <a:pt x="612" y="504"/>
                      <a:pt x="627" y="496"/>
                    </a:cubicBezTo>
                    <a:cubicBezTo>
                      <a:pt x="612" y="488"/>
                      <a:pt x="599" y="482"/>
                      <a:pt x="585" y="475"/>
                    </a:cubicBezTo>
                    <a:cubicBezTo>
                      <a:pt x="584" y="475"/>
                      <a:pt x="581" y="475"/>
                      <a:pt x="579" y="476"/>
                    </a:cubicBezTo>
                    <a:cubicBezTo>
                      <a:pt x="566" y="482"/>
                      <a:pt x="553" y="489"/>
                      <a:pt x="538" y="496"/>
                    </a:cubicBezTo>
                    <a:close/>
                    <a:moveTo>
                      <a:pt x="530" y="545"/>
                    </a:moveTo>
                    <a:cubicBezTo>
                      <a:pt x="515" y="537"/>
                      <a:pt x="502" y="531"/>
                      <a:pt x="489" y="524"/>
                    </a:cubicBezTo>
                    <a:cubicBezTo>
                      <a:pt x="487" y="523"/>
                      <a:pt x="484" y="523"/>
                      <a:pt x="483" y="524"/>
                    </a:cubicBezTo>
                    <a:cubicBezTo>
                      <a:pt x="469" y="530"/>
                      <a:pt x="455" y="537"/>
                      <a:pt x="441" y="545"/>
                    </a:cubicBezTo>
                    <a:cubicBezTo>
                      <a:pt x="456" y="552"/>
                      <a:pt x="469" y="559"/>
                      <a:pt x="483" y="566"/>
                    </a:cubicBezTo>
                    <a:cubicBezTo>
                      <a:pt x="485" y="567"/>
                      <a:pt x="487" y="566"/>
                      <a:pt x="489" y="565"/>
                    </a:cubicBezTo>
                    <a:cubicBezTo>
                      <a:pt x="502" y="559"/>
                      <a:pt x="515" y="552"/>
                      <a:pt x="530" y="545"/>
                    </a:cubicBezTo>
                    <a:close/>
                    <a:moveTo>
                      <a:pt x="435" y="299"/>
                    </a:moveTo>
                    <a:cubicBezTo>
                      <a:pt x="420" y="291"/>
                      <a:pt x="406" y="284"/>
                      <a:pt x="393" y="278"/>
                    </a:cubicBezTo>
                    <a:cubicBezTo>
                      <a:pt x="391" y="277"/>
                      <a:pt x="390" y="277"/>
                      <a:pt x="388" y="278"/>
                    </a:cubicBezTo>
                    <a:cubicBezTo>
                      <a:pt x="375" y="284"/>
                      <a:pt x="361" y="291"/>
                      <a:pt x="346" y="299"/>
                    </a:cubicBezTo>
                    <a:cubicBezTo>
                      <a:pt x="361" y="306"/>
                      <a:pt x="374" y="313"/>
                      <a:pt x="388" y="320"/>
                    </a:cubicBezTo>
                    <a:cubicBezTo>
                      <a:pt x="389" y="320"/>
                      <a:pt x="392" y="320"/>
                      <a:pt x="393" y="320"/>
                    </a:cubicBezTo>
                    <a:cubicBezTo>
                      <a:pt x="407" y="313"/>
                      <a:pt x="420" y="306"/>
                      <a:pt x="435" y="299"/>
                    </a:cubicBezTo>
                    <a:close/>
                    <a:moveTo>
                      <a:pt x="676" y="569"/>
                    </a:moveTo>
                    <a:cubicBezTo>
                      <a:pt x="661" y="562"/>
                      <a:pt x="648" y="555"/>
                      <a:pt x="634" y="548"/>
                    </a:cubicBezTo>
                    <a:cubicBezTo>
                      <a:pt x="633" y="548"/>
                      <a:pt x="631" y="547"/>
                      <a:pt x="630" y="548"/>
                    </a:cubicBezTo>
                    <a:cubicBezTo>
                      <a:pt x="616" y="554"/>
                      <a:pt x="602" y="561"/>
                      <a:pt x="587" y="569"/>
                    </a:cubicBezTo>
                    <a:cubicBezTo>
                      <a:pt x="601" y="576"/>
                      <a:pt x="614" y="583"/>
                      <a:pt x="627" y="589"/>
                    </a:cubicBezTo>
                    <a:cubicBezTo>
                      <a:pt x="630" y="590"/>
                      <a:pt x="633" y="590"/>
                      <a:pt x="635" y="589"/>
                    </a:cubicBezTo>
                    <a:cubicBezTo>
                      <a:pt x="648" y="583"/>
                      <a:pt x="661" y="576"/>
                      <a:pt x="676" y="569"/>
                    </a:cubicBezTo>
                    <a:close/>
                    <a:moveTo>
                      <a:pt x="729" y="397"/>
                    </a:moveTo>
                    <a:cubicBezTo>
                      <a:pt x="714" y="390"/>
                      <a:pt x="700" y="383"/>
                      <a:pt x="687" y="377"/>
                    </a:cubicBezTo>
                    <a:cubicBezTo>
                      <a:pt x="685" y="376"/>
                      <a:pt x="683" y="376"/>
                      <a:pt x="682" y="376"/>
                    </a:cubicBezTo>
                    <a:cubicBezTo>
                      <a:pt x="668" y="383"/>
                      <a:pt x="654" y="390"/>
                      <a:pt x="639" y="397"/>
                    </a:cubicBezTo>
                    <a:cubicBezTo>
                      <a:pt x="654" y="405"/>
                      <a:pt x="668" y="412"/>
                      <a:pt x="682" y="418"/>
                    </a:cubicBezTo>
                    <a:cubicBezTo>
                      <a:pt x="683" y="419"/>
                      <a:pt x="686" y="419"/>
                      <a:pt x="688" y="418"/>
                    </a:cubicBezTo>
                    <a:cubicBezTo>
                      <a:pt x="701" y="411"/>
                      <a:pt x="714" y="405"/>
                      <a:pt x="729" y="397"/>
                    </a:cubicBezTo>
                    <a:close/>
                    <a:moveTo>
                      <a:pt x="678" y="275"/>
                    </a:moveTo>
                    <a:cubicBezTo>
                      <a:pt x="663" y="267"/>
                      <a:pt x="650" y="260"/>
                      <a:pt x="637" y="254"/>
                    </a:cubicBezTo>
                    <a:cubicBezTo>
                      <a:pt x="635" y="253"/>
                      <a:pt x="633" y="253"/>
                      <a:pt x="631" y="254"/>
                    </a:cubicBezTo>
                    <a:cubicBezTo>
                      <a:pt x="617" y="260"/>
                      <a:pt x="604" y="267"/>
                      <a:pt x="589" y="275"/>
                    </a:cubicBezTo>
                    <a:cubicBezTo>
                      <a:pt x="603" y="282"/>
                      <a:pt x="617" y="289"/>
                      <a:pt x="630" y="295"/>
                    </a:cubicBezTo>
                    <a:cubicBezTo>
                      <a:pt x="632" y="296"/>
                      <a:pt x="635" y="296"/>
                      <a:pt x="637" y="295"/>
                    </a:cubicBezTo>
                    <a:cubicBezTo>
                      <a:pt x="651" y="289"/>
                      <a:pt x="663" y="282"/>
                      <a:pt x="678" y="275"/>
                    </a:cubicBezTo>
                    <a:close/>
                    <a:moveTo>
                      <a:pt x="394" y="275"/>
                    </a:moveTo>
                    <a:cubicBezTo>
                      <a:pt x="409" y="282"/>
                      <a:pt x="422" y="289"/>
                      <a:pt x="435" y="295"/>
                    </a:cubicBezTo>
                    <a:cubicBezTo>
                      <a:pt x="437" y="296"/>
                      <a:pt x="440" y="296"/>
                      <a:pt x="442" y="295"/>
                    </a:cubicBezTo>
                    <a:cubicBezTo>
                      <a:pt x="455" y="289"/>
                      <a:pt x="469" y="282"/>
                      <a:pt x="483" y="275"/>
                    </a:cubicBezTo>
                    <a:cubicBezTo>
                      <a:pt x="469" y="267"/>
                      <a:pt x="455" y="260"/>
                      <a:pt x="442" y="254"/>
                    </a:cubicBezTo>
                    <a:cubicBezTo>
                      <a:pt x="440" y="253"/>
                      <a:pt x="438" y="253"/>
                      <a:pt x="436" y="254"/>
                    </a:cubicBezTo>
                    <a:cubicBezTo>
                      <a:pt x="422" y="260"/>
                      <a:pt x="409" y="267"/>
                      <a:pt x="394" y="275"/>
                    </a:cubicBezTo>
                    <a:close/>
                    <a:moveTo>
                      <a:pt x="773" y="520"/>
                    </a:moveTo>
                    <a:cubicBezTo>
                      <a:pt x="758" y="513"/>
                      <a:pt x="745" y="506"/>
                      <a:pt x="732" y="500"/>
                    </a:cubicBezTo>
                    <a:cubicBezTo>
                      <a:pt x="731" y="499"/>
                      <a:pt x="728" y="499"/>
                      <a:pt x="726" y="500"/>
                    </a:cubicBezTo>
                    <a:cubicBezTo>
                      <a:pt x="712" y="506"/>
                      <a:pt x="699" y="513"/>
                      <a:pt x="684" y="520"/>
                    </a:cubicBezTo>
                    <a:cubicBezTo>
                      <a:pt x="699" y="528"/>
                      <a:pt x="713" y="535"/>
                      <a:pt x="726" y="542"/>
                    </a:cubicBezTo>
                    <a:cubicBezTo>
                      <a:pt x="728" y="542"/>
                      <a:pt x="730" y="542"/>
                      <a:pt x="732" y="541"/>
                    </a:cubicBezTo>
                    <a:cubicBezTo>
                      <a:pt x="745" y="534"/>
                      <a:pt x="759" y="528"/>
                      <a:pt x="773" y="520"/>
                    </a:cubicBezTo>
                    <a:close/>
                    <a:moveTo>
                      <a:pt x="635" y="545"/>
                    </a:moveTo>
                    <a:cubicBezTo>
                      <a:pt x="650" y="552"/>
                      <a:pt x="664" y="559"/>
                      <a:pt x="677" y="566"/>
                    </a:cubicBezTo>
                    <a:cubicBezTo>
                      <a:pt x="679" y="566"/>
                      <a:pt x="681" y="567"/>
                      <a:pt x="682" y="566"/>
                    </a:cubicBezTo>
                    <a:cubicBezTo>
                      <a:pt x="696" y="559"/>
                      <a:pt x="710" y="552"/>
                      <a:pt x="725" y="545"/>
                    </a:cubicBezTo>
                    <a:cubicBezTo>
                      <a:pt x="710" y="537"/>
                      <a:pt x="697" y="531"/>
                      <a:pt x="683" y="524"/>
                    </a:cubicBezTo>
                    <a:cubicBezTo>
                      <a:pt x="681" y="523"/>
                      <a:pt x="679" y="523"/>
                      <a:pt x="677" y="524"/>
                    </a:cubicBezTo>
                    <a:cubicBezTo>
                      <a:pt x="663" y="531"/>
                      <a:pt x="650" y="537"/>
                      <a:pt x="635" y="545"/>
                    </a:cubicBezTo>
                    <a:close/>
                    <a:moveTo>
                      <a:pt x="733" y="496"/>
                    </a:moveTo>
                    <a:cubicBezTo>
                      <a:pt x="748" y="504"/>
                      <a:pt x="762" y="511"/>
                      <a:pt x="776" y="517"/>
                    </a:cubicBezTo>
                    <a:cubicBezTo>
                      <a:pt x="777" y="518"/>
                      <a:pt x="778" y="518"/>
                      <a:pt x="779" y="517"/>
                    </a:cubicBezTo>
                    <a:cubicBezTo>
                      <a:pt x="793" y="511"/>
                      <a:pt x="807" y="504"/>
                      <a:pt x="822" y="496"/>
                    </a:cubicBezTo>
                    <a:cubicBezTo>
                      <a:pt x="807" y="489"/>
                      <a:pt x="794" y="482"/>
                      <a:pt x="781" y="476"/>
                    </a:cubicBezTo>
                    <a:cubicBezTo>
                      <a:pt x="779" y="475"/>
                      <a:pt x="776" y="475"/>
                      <a:pt x="775" y="475"/>
                    </a:cubicBezTo>
                    <a:cubicBezTo>
                      <a:pt x="761" y="482"/>
                      <a:pt x="748" y="489"/>
                      <a:pt x="733" y="496"/>
                    </a:cubicBezTo>
                    <a:close/>
                    <a:moveTo>
                      <a:pt x="782" y="471"/>
                    </a:moveTo>
                    <a:cubicBezTo>
                      <a:pt x="797" y="479"/>
                      <a:pt x="811" y="486"/>
                      <a:pt x="825" y="493"/>
                    </a:cubicBezTo>
                    <a:cubicBezTo>
                      <a:pt x="826" y="493"/>
                      <a:pt x="827" y="494"/>
                      <a:pt x="828" y="493"/>
                    </a:cubicBezTo>
                    <a:cubicBezTo>
                      <a:pt x="842" y="486"/>
                      <a:pt x="856" y="479"/>
                      <a:pt x="871" y="472"/>
                    </a:cubicBezTo>
                    <a:cubicBezTo>
                      <a:pt x="856" y="464"/>
                      <a:pt x="843" y="457"/>
                      <a:pt x="830" y="451"/>
                    </a:cubicBezTo>
                    <a:cubicBezTo>
                      <a:pt x="828" y="450"/>
                      <a:pt x="825" y="450"/>
                      <a:pt x="824" y="451"/>
                    </a:cubicBezTo>
                    <a:cubicBezTo>
                      <a:pt x="810" y="457"/>
                      <a:pt x="797" y="464"/>
                      <a:pt x="782" y="471"/>
                    </a:cubicBezTo>
                    <a:close/>
                    <a:moveTo>
                      <a:pt x="920" y="447"/>
                    </a:moveTo>
                    <a:cubicBezTo>
                      <a:pt x="905" y="440"/>
                      <a:pt x="891" y="433"/>
                      <a:pt x="878" y="426"/>
                    </a:cubicBezTo>
                    <a:cubicBezTo>
                      <a:pt x="877" y="426"/>
                      <a:pt x="875" y="425"/>
                      <a:pt x="874" y="426"/>
                    </a:cubicBezTo>
                    <a:cubicBezTo>
                      <a:pt x="860" y="433"/>
                      <a:pt x="846" y="440"/>
                      <a:pt x="830" y="447"/>
                    </a:cubicBezTo>
                    <a:cubicBezTo>
                      <a:pt x="845" y="455"/>
                      <a:pt x="858" y="461"/>
                      <a:pt x="872" y="468"/>
                    </a:cubicBezTo>
                    <a:cubicBezTo>
                      <a:pt x="874" y="469"/>
                      <a:pt x="876" y="469"/>
                      <a:pt x="878" y="468"/>
                    </a:cubicBezTo>
                    <a:cubicBezTo>
                      <a:pt x="892" y="462"/>
                      <a:pt x="905" y="455"/>
                      <a:pt x="920" y="447"/>
                    </a:cubicBezTo>
                    <a:close/>
                    <a:moveTo>
                      <a:pt x="334" y="445"/>
                    </a:moveTo>
                    <a:cubicBezTo>
                      <a:pt x="320" y="438"/>
                      <a:pt x="307" y="431"/>
                      <a:pt x="293" y="425"/>
                    </a:cubicBezTo>
                    <a:cubicBezTo>
                      <a:pt x="291" y="424"/>
                      <a:pt x="288" y="424"/>
                      <a:pt x="286" y="425"/>
                    </a:cubicBezTo>
                    <a:cubicBezTo>
                      <a:pt x="273" y="431"/>
                      <a:pt x="260" y="438"/>
                      <a:pt x="245" y="445"/>
                    </a:cubicBezTo>
                    <a:cubicBezTo>
                      <a:pt x="260" y="453"/>
                      <a:pt x="274" y="460"/>
                      <a:pt x="288" y="467"/>
                    </a:cubicBezTo>
                    <a:cubicBezTo>
                      <a:pt x="289" y="467"/>
                      <a:pt x="291" y="467"/>
                      <a:pt x="292" y="467"/>
                    </a:cubicBezTo>
                    <a:cubicBezTo>
                      <a:pt x="306" y="460"/>
                      <a:pt x="319" y="453"/>
                      <a:pt x="334" y="445"/>
                    </a:cubicBezTo>
                    <a:close/>
                    <a:moveTo>
                      <a:pt x="581" y="226"/>
                    </a:moveTo>
                    <a:cubicBezTo>
                      <a:pt x="566" y="218"/>
                      <a:pt x="552" y="211"/>
                      <a:pt x="538" y="205"/>
                    </a:cubicBezTo>
                    <a:cubicBezTo>
                      <a:pt x="537" y="204"/>
                      <a:pt x="535" y="204"/>
                      <a:pt x="533" y="205"/>
                    </a:cubicBezTo>
                    <a:cubicBezTo>
                      <a:pt x="520" y="212"/>
                      <a:pt x="506" y="218"/>
                      <a:pt x="491" y="226"/>
                    </a:cubicBezTo>
                    <a:cubicBezTo>
                      <a:pt x="506" y="233"/>
                      <a:pt x="520" y="240"/>
                      <a:pt x="533" y="247"/>
                    </a:cubicBezTo>
                    <a:cubicBezTo>
                      <a:pt x="535" y="248"/>
                      <a:pt x="538" y="247"/>
                      <a:pt x="540" y="246"/>
                    </a:cubicBezTo>
                    <a:cubicBezTo>
                      <a:pt x="553" y="240"/>
                      <a:pt x="566" y="233"/>
                      <a:pt x="581" y="226"/>
                    </a:cubicBezTo>
                    <a:close/>
                    <a:moveTo>
                      <a:pt x="342" y="494"/>
                    </a:moveTo>
                    <a:cubicBezTo>
                      <a:pt x="350" y="498"/>
                      <a:pt x="357" y="501"/>
                      <a:pt x="363" y="505"/>
                    </a:cubicBezTo>
                    <a:cubicBezTo>
                      <a:pt x="379" y="517"/>
                      <a:pt x="394" y="517"/>
                      <a:pt x="411" y="505"/>
                    </a:cubicBezTo>
                    <a:cubicBezTo>
                      <a:pt x="416" y="501"/>
                      <a:pt x="423" y="498"/>
                      <a:pt x="431" y="494"/>
                    </a:cubicBezTo>
                    <a:cubicBezTo>
                      <a:pt x="416" y="487"/>
                      <a:pt x="404" y="480"/>
                      <a:pt x="391" y="474"/>
                    </a:cubicBezTo>
                    <a:cubicBezTo>
                      <a:pt x="389" y="473"/>
                      <a:pt x="385" y="473"/>
                      <a:pt x="383" y="474"/>
                    </a:cubicBezTo>
                    <a:cubicBezTo>
                      <a:pt x="370" y="480"/>
                      <a:pt x="357" y="487"/>
                      <a:pt x="342" y="494"/>
                    </a:cubicBezTo>
                    <a:close/>
                    <a:moveTo>
                      <a:pt x="297" y="323"/>
                    </a:moveTo>
                    <a:cubicBezTo>
                      <a:pt x="312" y="331"/>
                      <a:pt x="325" y="337"/>
                      <a:pt x="338" y="344"/>
                    </a:cubicBezTo>
                    <a:cubicBezTo>
                      <a:pt x="340" y="345"/>
                      <a:pt x="343" y="345"/>
                      <a:pt x="344" y="345"/>
                    </a:cubicBezTo>
                    <a:cubicBezTo>
                      <a:pt x="358" y="338"/>
                      <a:pt x="371" y="331"/>
                      <a:pt x="386" y="323"/>
                    </a:cubicBezTo>
                    <a:cubicBezTo>
                      <a:pt x="371" y="316"/>
                      <a:pt x="358" y="309"/>
                      <a:pt x="345" y="303"/>
                    </a:cubicBezTo>
                    <a:cubicBezTo>
                      <a:pt x="343" y="302"/>
                      <a:pt x="340" y="302"/>
                      <a:pt x="339" y="303"/>
                    </a:cubicBezTo>
                    <a:cubicBezTo>
                      <a:pt x="325" y="309"/>
                      <a:pt x="312" y="316"/>
                      <a:pt x="297" y="323"/>
                    </a:cubicBezTo>
                    <a:close/>
                    <a:moveTo>
                      <a:pt x="491" y="323"/>
                    </a:moveTo>
                    <a:cubicBezTo>
                      <a:pt x="507" y="331"/>
                      <a:pt x="520" y="338"/>
                      <a:pt x="534" y="345"/>
                    </a:cubicBezTo>
                    <a:cubicBezTo>
                      <a:pt x="535" y="345"/>
                      <a:pt x="537" y="345"/>
                      <a:pt x="538" y="345"/>
                    </a:cubicBezTo>
                    <a:cubicBezTo>
                      <a:pt x="552" y="338"/>
                      <a:pt x="565" y="331"/>
                      <a:pt x="581" y="323"/>
                    </a:cubicBezTo>
                    <a:cubicBezTo>
                      <a:pt x="566" y="316"/>
                      <a:pt x="552" y="309"/>
                      <a:pt x="539" y="303"/>
                    </a:cubicBezTo>
                    <a:cubicBezTo>
                      <a:pt x="538" y="302"/>
                      <a:pt x="535" y="302"/>
                      <a:pt x="533" y="303"/>
                    </a:cubicBezTo>
                    <a:cubicBezTo>
                      <a:pt x="520" y="309"/>
                      <a:pt x="506" y="316"/>
                      <a:pt x="491" y="323"/>
                    </a:cubicBezTo>
                    <a:close/>
                    <a:moveTo>
                      <a:pt x="480" y="470"/>
                    </a:moveTo>
                    <a:cubicBezTo>
                      <a:pt x="465" y="463"/>
                      <a:pt x="452" y="456"/>
                      <a:pt x="439" y="450"/>
                    </a:cubicBezTo>
                    <a:cubicBezTo>
                      <a:pt x="437" y="449"/>
                      <a:pt x="434" y="449"/>
                      <a:pt x="433" y="449"/>
                    </a:cubicBezTo>
                    <a:cubicBezTo>
                      <a:pt x="419" y="456"/>
                      <a:pt x="406" y="463"/>
                      <a:pt x="390" y="470"/>
                    </a:cubicBezTo>
                    <a:cubicBezTo>
                      <a:pt x="406" y="478"/>
                      <a:pt x="419" y="485"/>
                      <a:pt x="433" y="491"/>
                    </a:cubicBezTo>
                    <a:cubicBezTo>
                      <a:pt x="434" y="492"/>
                      <a:pt x="437" y="492"/>
                      <a:pt x="438" y="491"/>
                    </a:cubicBezTo>
                    <a:cubicBezTo>
                      <a:pt x="451" y="485"/>
                      <a:pt x="465" y="478"/>
                      <a:pt x="480" y="470"/>
                    </a:cubicBezTo>
                    <a:close/>
                    <a:moveTo>
                      <a:pt x="542" y="349"/>
                    </a:moveTo>
                    <a:cubicBezTo>
                      <a:pt x="557" y="356"/>
                      <a:pt x="570" y="363"/>
                      <a:pt x="584" y="370"/>
                    </a:cubicBezTo>
                    <a:cubicBezTo>
                      <a:pt x="585" y="370"/>
                      <a:pt x="587" y="371"/>
                      <a:pt x="589" y="370"/>
                    </a:cubicBezTo>
                    <a:cubicBezTo>
                      <a:pt x="603" y="363"/>
                      <a:pt x="616" y="356"/>
                      <a:pt x="631" y="349"/>
                    </a:cubicBezTo>
                    <a:cubicBezTo>
                      <a:pt x="616" y="341"/>
                      <a:pt x="603" y="334"/>
                      <a:pt x="589" y="328"/>
                    </a:cubicBezTo>
                    <a:cubicBezTo>
                      <a:pt x="588" y="327"/>
                      <a:pt x="585" y="327"/>
                      <a:pt x="584" y="328"/>
                    </a:cubicBezTo>
                    <a:cubicBezTo>
                      <a:pt x="570" y="334"/>
                      <a:pt x="557" y="341"/>
                      <a:pt x="542" y="349"/>
                    </a:cubicBezTo>
                    <a:close/>
                    <a:moveTo>
                      <a:pt x="737" y="348"/>
                    </a:moveTo>
                    <a:cubicBezTo>
                      <a:pt x="752" y="356"/>
                      <a:pt x="765" y="363"/>
                      <a:pt x="779" y="370"/>
                    </a:cubicBezTo>
                    <a:cubicBezTo>
                      <a:pt x="780" y="370"/>
                      <a:pt x="782" y="371"/>
                      <a:pt x="783" y="370"/>
                    </a:cubicBezTo>
                    <a:cubicBezTo>
                      <a:pt x="797" y="363"/>
                      <a:pt x="811" y="356"/>
                      <a:pt x="826" y="349"/>
                    </a:cubicBezTo>
                    <a:cubicBezTo>
                      <a:pt x="811" y="341"/>
                      <a:pt x="798" y="335"/>
                      <a:pt x="785" y="328"/>
                    </a:cubicBezTo>
                    <a:cubicBezTo>
                      <a:pt x="783" y="327"/>
                      <a:pt x="780" y="327"/>
                      <a:pt x="778" y="328"/>
                    </a:cubicBezTo>
                    <a:cubicBezTo>
                      <a:pt x="765" y="334"/>
                      <a:pt x="752" y="341"/>
                      <a:pt x="737" y="348"/>
                    </a:cubicBezTo>
                    <a:close/>
                    <a:moveTo>
                      <a:pt x="443" y="445"/>
                    </a:moveTo>
                    <a:cubicBezTo>
                      <a:pt x="458" y="453"/>
                      <a:pt x="471" y="460"/>
                      <a:pt x="484" y="466"/>
                    </a:cubicBezTo>
                    <a:cubicBezTo>
                      <a:pt x="486" y="467"/>
                      <a:pt x="488" y="467"/>
                      <a:pt x="490" y="467"/>
                    </a:cubicBezTo>
                    <a:cubicBezTo>
                      <a:pt x="504" y="460"/>
                      <a:pt x="517" y="453"/>
                      <a:pt x="532" y="445"/>
                    </a:cubicBezTo>
                    <a:cubicBezTo>
                      <a:pt x="517" y="438"/>
                      <a:pt x="504" y="431"/>
                      <a:pt x="490" y="425"/>
                    </a:cubicBezTo>
                    <a:cubicBezTo>
                      <a:pt x="489" y="424"/>
                      <a:pt x="486" y="424"/>
                      <a:pt x="485" y="425"/>
                    </a:cubicBezTo>
                    <a:cubicBezTo>
                      <a:pt x="471" y="431"/>
                      <a:pt x="458" y="438"/>
                      <a:pt x="443" y="445"/>
                    </a:cubicBezTo>
                    <a:close/>
                    <a:moveTo>
                      <a:pt x="581" y="372"/>
                    </a:moveTo>
                    <a:cubicBezTo>
                      <a:pt x="566" y="365"/>
                      <a:pt x="552" y="358"/>
                      <a:pt x="539" y="351"/>
                    </a:cubicBezTo>
                    <a:cubicBezTo>
                      <a:pt x="538" y="351"/>
                      <a:pt x="536" y="351"/>
                      <a:pt x="535" y="351"/>
                    </a:cubicBezTo>
                    <a:cubicBezTo>
                      <a:pt x="521" y="358"/>
                      <a:pt x="507" y="365"/>
                      <a:pt x="491" y="372"/>
                    </a:cubicBezTo>
                    <a:cubicBezTo>
                      <a:pt x="506" y="380"/>
                      <a:pt x="520" y="387"/>
                      <a:pt x="533" y="393"/>
                    </a:cubicBezTo>
                    <a:cubicBezTo>
                      <a:pt x="535" y="394"/>
                      <a:pt x="537" y="394"/>
                      <a:pt x="538" y="394"/>
                    </a:cubicBezTo>
                    <a:cubicBezTo>
                      <a:pt x="552" y="387"/>
                      <a:pt x="565" y="380"/>
                      <a:pt x="581" y="372"/>
                    </a:cubicBezTo>
                    <a:close/>
                    <a:moveTo>
                      <a:pt x="629" y="397"/>
                    </a:moveTo>
                    <a:cubicBezTo>
                      <a:pt x="614" y="389"/>
                      <a:pt x="602" y="383"/>
                      <a:pt x="589" y="376"/>
                    </a:cubicBezTo>
                    <a:cubicBezTo>
                      <a:pt x="587" y="375"/>
                      <a:pt x="584" y="375"/>
                      <a:pt x="583" y="376"/>
                    </a:cubicBezTo>
                    <a:cubicBezTo>
                      <a:pt x="569" y="382"/>
                      <a:pt x="555" y="389"/>
                      <a:pt x="540" y="397"/>
                    </a:cubicBezTo>
                    <a:cubicBezTo>
                      <a:pt x="555" y="404"/>
                      <a:pt x="569" y="411"/>
                      <a:pt x="583" y="418"/>
                    </a:cubicBezTo>
                    <a:cubicBezTo>
                      <a:pt x="584" y="419"/>
                      <a:pt x="586" y="419"/>
                      <a:pt x="588" y="418"/>
                    </a:cubicBezTo>
                    <a:cubicBezTo>
                      <a:pt x="601" y="411"/>
                      <a:pt x="614" y="404"/>
                      <a:pt x="629" y="397"/>
                    </a:cubicBezTo>
                    <a:close/>
                    <a:moveTo>
                      <a:pt x="492" y="421"/>
                    </a:moveTo>
                    <a:cubicBezTo>
                      <a:pt x="500" y="425"/>
                      <a:pt x="508" y="428"/>
                      <a:pt x="514" y="433"/>
                    </a:cubicBezTo>
                    <a:cubicBezTo>
                      <a:pt x="529" y="444"/>
                      <a:pt x="543" y="444"/>
                      <a:pt x="559" y="433"/>
                    </a:cubicBezTo>
                    <a:cubicBezTo>
                      <a:pt x="565" y="428"/>
                      <a:pt x="572" y="425"/>
                      <a:pt x="581" y="421"/>
                    </a:cubicBezTo>
                    <a:cubicBezTo>
                      <a:pt x="566" y="413"/>
                      <a:pt x="553" y="407"/>
                      <a:pt x="540" y="401"/>
                    </a:cubicBezTo>
                    <a:cubicBezTo>
                      <a:pt x="538" y="400"/>
                      <a:pt x="534" y="400"/>
                      <a:pt x="532" y="401"/>
                    </a:cubicBezTo>
                    <a:cubicBezTo>
                      <a:pt x="519" y="407"/>
                      <a:pt x="506" y="414"/>
                      <a:pt x="492" y="421"/>
                    </a:cubicBezTo>
                    <a:close/>
                    <a:moveTo>
                      <a:pt x="237" y="397"/>
                    </a:moveTo>
                    <a:cubicBezTo>
                      <a:pt x="229" y="392"/>
                      <a:pt x="222" y="390"/>
                      <a:pt x="216" y="386"/>
                    </a:cubicBezTo>
                    <a:cubicBezTo>
                      <a:pt x="200" y="375"/>
                      <a:pt x="186" y="374"/>
                      <a:pt x="170" y="385"/>
                    </a:cubicBezTo>
                    <a:cubicBezTo>
                      <a:pt x="164" y="390"/>
                      <a:pt x="156" y="393"/>
                      <a:pt x="148" y="397"/>
                    </a:cubicBezTo>
                    <a:cubicBezTo>
                      <a:pt x="163" y="404"/>
                      <a:pt x="176" y="411"/>
                      <a:pt x="189" y="417"/>
                    </a:cubicBezTo>
                    <a:cubicBezTo>
                      <a:pt x="191" y="418"/>
                      <a:pt x="193" y="419"/>
                      <a:pt x="195" y="418"/>
                    </a:cubicBezTo>
                    <a:cubicBezTo>
                      <a:pt x="209" y="411"/>
                      <a:pt x="222" y="404"/>
                      <a:pt x="237" y="397"/>
                    </a:cubicBezTo>
                    <a:close/>
                    <a:moveTo>
                      <a:pt x="782" y="374"/>
                    </a:moveTo>
                    <a:cubicBezTo>
                      <a:pt x="797" y="382"/>
                      <a:pt x="810" y="388"/>
                      <a:pt x="824" y="395"/>
                    </a:cubicBezTo>
                    <a:cubicBezTo>
                      <a:pt x="825" y="396"/>
                      <a:pt x="827" y="396"/>
                      <a:pt x="829" y="395"/>
                    </a:cubicBezTo>
                    <a:cubicBezTo>
                      <a:pt x="842" y="389"/>
                      <a:pt x="856" y="382"/>
                      <a:pt x="871" y="374"/>
                    </a:cubicBezTo>
                    <a:cubicBezTo>
                      <a:pt x="856" y="367"/>
                      <a:pt x="843" y="360"/>
                      <a:pt x="830" y="353"/>
                    </a:cubicBezTo>
                    <a:cubicBezTo>
                      <a:pt x="828" y="353"/>
                      <a:pt x="825" y="353"/>
                      <a:pt x="823" y="353"/>
                    </a:cubicBezTo>
                    <a:cubicBezTo>
                      <a:pt x="810" y="360"/>
                      <a:pt x="797" y="366"/>
                      <a:pt x="782" y="374"/>
                    </a:cubicBezTo>
                    <a:close/>
                    <a:moveTo>
                      <a:pt x="688" y="373"/>
                    </a:moveTo>
                    <a:cubicBezTo>
                      <a:pt x="703" y="380"/>
                      <a:pt x="716" y="387"/>
                      <a:pt x="729" y="394"/>
                    </a:cubicBezTo>
                    <a:cubicBezTo>
                      <a:pt x="731" y="395"/>
                      <a:pt x="734" y="394"/>
                      <a:pt x="736" y="393"/>
                    </a:cubicBezTo>
                    <a:cubicBezTo>
                      <a:pt x="750" y="387"/>
                      <a:pt x="763" y="380"/>
                      <a:pt x="777" y="373"/>
                    </a:cubicBezTo>
                    <a:cubicBezTo>
                      <a:pt x="763" y="366"/>
                      <a:pt x="749" y="359"/>
                      <a:pt x="736" y="352"/>
                    </a:cubicBezTo>
                    <a:cubicBezTo>
                      <a:pt x="734" y="352"/>
                      <a:pt x="731" y="352"/>
                      <a:pt x="729" y="353"/>
                    </a:cubicBezTo>
                    <a:cubicBezTo>
                      <a:pt x="716" y="359"/>
                      <a:pt x="703" y="366"/>
                      <a:pt x="688" y="373"/>
                    </a:cubicBezTo>
                    <a:close/>
                    <a:moveTo>
                      <a:pt x="188" y="421"/>
                    </a:moveTo>
                    <a:cubicBezTo>
                      <a:pt x="173" y="413"/>
                      <a:pt x="160" y="407"/>
                      <a:pt x="146" y="400"/>
                    </a:cubicBezTo>
                    <a:cubicBezTo>
                      <a:pt x="145" y="400"/>
                      <a:pt x="143" y="399"/>
                      <a:pt x="142" y="400"/>
                    </a:cubicBezTo>
                    <a:cubicBezTo>
                      <a:pt x="128" y="407"/>
                      <a:pt x="114" y="413"/>
                      <a:pt x="99" y="421"/>
                    </a:cubicBezTo>
                    <a:cubicBezTo>
                      <a:pt x="114" y="429"/>
                      <a:pt x="127" y="435"/>
                      <a:pt x="141" y="442"/>
                    </a:cubicBezTo>
                    <a:cubicBezTo>
                      <a:pt x="142" y="443"/>
                      <a:pt x="146" y="443"/>
                      <a:pt x="148" y="442"/>
                    </a:cubicBezTo>
                    <a:cubicBezTo>
                      <a:pt x="161" y="435"/>
                      <a:pt x="173" y="429"/>
                      <a:pt x="188" y="421"/>
                    </a:cubicBezTo>
                    <a:close/>
                    <a:moveTo>
                      <a:pt x="489" y="520"/>
                    </a:moveTo>
                    <a:cubicBezTo>
                      <a:pt x="504" y="528"/>
                      <a:pt x="517" y="534"/>
                      <a:pt x="531" y="541"/>
                    </a:cubicBezTo>
                    <a:cubicBezTo>
                      <a:pt x="532" y="542"/>
                      <a:pt x="535" y="542"/>
                      <a:pt x="536" y="541"/>
                    </a:cubicBezTo>
                    <a:cubicBezTo>
                      <a:pt x="550" y="535"/>
                      <a:pt x="563" y="528"/>
                      <a:pt x="578" y="520"/>
                    </a:cubicBezTo>
                    <a:cubicBezTo>
                      <a:pt x="564" y="513"/>
                      <a:pt x="550" y="506"/>
                      <a:pt x="537" y="500"/>
                    </a:cubicBezTo>
                    <a:cubicBezTo>
                      <a:pt x="535" y="499"/>
                      <a:pt x="533" y="499"/>
                      <a:pt x="531" y="500"/>
                    </a:cubicBezTo>
                    <a:cubicBezTo>
                      <a:pt x="517" y="506"/>
                      <a:pt x="504" y="513"/>
                      <a:pt x="489" y="520"/>
                    </a:cubicBezTo>
                    <a:close/>
                    <a:moveTo>
                      <a:pt x="676" y="520"/>
                    </a:moveTo>
                    <a:cubicBezTo>
                      <a:pt x="661" y="513"/>
                      <a:pt x="648" y="506"/>
                      <a:pt x="635" y="500"/>
                    </a:cubicBezTo>
                    <a:cubicBezTo>
                      <a:pt x="633" y="499"/>
                      <a:pt x="630" y="499"/>
                      <a:pt x="628" y="500"/>
                    </a:cubicBezTo>
                    <a:cubicBezTo>
                      <a:pt x="615" y="506"/>
                      <a:pt x="601" y="513"/>
                      <a:pt x="587" y="520"/>
                    </a:cubicBezTo>
                    <a:cubicBezTo>
                      <a:pt x="601" y="528"/>
                      <a:pt x="615" y="534"/>
                      <a:pt x="628" y="541"/>
                    </a:cubicBezTo>
                    <a:cubicBezTo>
                      <a:pt x="630" y="542"/>
                      <a:pt x="632" y="542"/>
                      <a:pt x="634" y="541"/>
                    </a:cubicBezTo>
                    <a:cubicBezTo>
                      <a:pt x="648" y="535"/>
                      <a:pt x="661" y="528"/>
                      <a:pt x="676" y="520"/>
                    </a:cubicBezTo>
                    <a:close/>
                    <a:moveTo>
                      <a:pt x="480" y="519"/>
                    </a:moveTo>
                    <a:cubicBezTo>
                      <a:pt x="465" y="511"/>
                      <a:pt x="453" y="505"/>
                      <a:pt x="440" y="499"/>
                    </a:cubicBezTo>
                    <a:cubicBezTo>
                      <a:pt x="438" y="498"/>
                      <a:pt x="435" y="497"/>
                      <a:pt x="433" y="498"/>
                    </a:cubicBezTo>
                    <a:cubicBezTo>
                      <a:pt x="419" y="505"/>
                      <a:pt x="405" y="511"/>
                      <a:pt x="391" y="519"/>
                    </a:cubicBezTo>
                    <a:cubicBezTo>
                      <a:pt x="405" y="526"/>
                      <a:pt x="419" y="533"/>
                      <a:pt x="432" y="540"/>
                    </a:cubicBezTo>
                    <a:cubicBezTo>
                      <a:pt x="434" y="540"/>
                      <a:pt x="437" y="541"/>
                      <a:pt x="438" y="540"/>
                    </a:cubicBezTo>
                    <a:cubicBezTo>
                      <a:pt x="452" y="533"/>
                      <a:pt x="465" y="526"/>
                      <a:pt x="480" y="519"/>
                    </a:cubicBezTo>
                    <a:close/>
                    <a:moveTo>
                      <a:pt x="538" y="545"/>
                    </a:moveTo>
                    <a:cubicBezTo>
                      <a:pt x="553" y="552"/>
                      <a:pt x="566" y="559"/>
                      <a:pt x="579" y="565"/>
                    </a:cubicBezTo>
                    <a:cubicBezTo>
                      <a:pt x="581" y="566"/>
                      <a:pt x="584" y="566"/>
                      <a:pt x="586" y="566"/>
                    </a:cubicBezTo>
                    <a:cubicBezTo>
                      <a:pt x="599" y="559"/>
                      <a:pt x="613" y="552"/>
                      <a:pt x="627" y="545"/>
                    </a:cubicBezTo>
                    <a:cubicBezTo>
                      <a:pt x="612" y="537"/>
                      <a:pt x="599" y="530"/>
                      <a:pt x="585" y="524"/>
                    </a:cubicBezTo>
                    <a:cubicBezTo>
                      <a:pt x="584" y="523"/>
                      <a:pt x="581" y="523"/>
                      <a:pt x="580" y="524"/>
                    </a:cubicBezTo>
                    <a:cubicBezTo>
                      <a:pt x="566" y="531"/>
                      <a:pt x="553" y="537"/>
                      <a:pt x="538" y="545"/>
                    </a:cubicBezTo>
                    <a:close/>
                    <a:moveTo>
                      <a:pt x="286" y="421"/>
                    </a:moveTo>
                    <a:cubicBezTo>
                      <a:pt x="271" y="414"/>
                      <a:pt x="258" y="407"/>
                      <a:pt x="246" y="401"/>
                    </a:cubicBezTo>
                    <a:cubicBezTo>
                      <a:pt x="244" y="400"/>
                      <a:pt x="240" y="399"/>
                      <a:pt x="238" y="400"/>
                    </a:cubicBezTo>
                    <a:cubicBezTo>
                      <a:pt x="225" y="407"/>
                      <a:pt x="212" y="414"/>
                      <a:pt x="197" y="421"/>
                    </a:cubicBezTo>
                    <a:cubicBezTo>
                      <a:pt x="212" y="429"/>
                      <a:pt x="225" y="436"/>
                      <a:pt x="239" y="442"/>
                    </a:cubicBezTo>
                    <a:cubicBezTo>
                      <a:pt x="240" y="443"/>
                      <a:pt x="243" y="443"/>
                      <a:pt x="244" y="442"/>
                    </a:cubicBezTo>
                    <a:cubicBezTo>
                      <a:pt x="257" y="436"/>
                      <a:pt x="271" y="429"/>
                      <a:pt x="286" y="421"/>
                    </a:cubicBezTo>
                    <a:close/>
                    <a:moveTo>
                      <a:pt x="483" y="421"/>
                    </a:moveTo>
                    <a:cubicBezTo>
                      <a:pt x="469" y="414"/>
                      <a:pt x="456" y="407"/>
                      <a:pt x="443" y="401"/>
                    </a:cubicBezTo>
                    <a:cubicBezTo>
                      <a:pt x="441" y="400"/>
                      <a:pt x="438" y="399"/>
                      <a:pt x="437" y="400"/>
                    </a:cubicBezTo>
                    <a:cubicBezTo>
                      <a:pt x="423" y="407"/>
                      <a:pt x="410" y="413"/>
                      <a:pt x="394" y="421"/>
                    </a:cubicBezTo>
                    <a:cubicBezTo>
                      <a:pt x="410" y="429"/>
                      <a:pt x="423" y="436"/>
                      <a:pt x="437" y="442"/>
                    </a:cubicBezTo>
                    <a:cubicBezTo>
                      <a:pt x="438" y="443"/>
                      <a:pt x="440" y="443"/>
                      <a:pt x="442" y="442"/>
                    </a:cubicBezTo>
                    <a:cubicBezTo>
                      <a:pt x="455" y="435"/>
                      <a:pt x="468" y="429"/>
                      <a:pt x="483" y="421"/>
                    </a:cubicBezTo>
                    <a:close/>
                    <a:moveTo>
                      <a:pt x="724" y="496"/>
                    </a:moveTo>
                    <a:cubicBezTo>
                      <a:pt x="710" y="489"/>
                      <a:pt x="697" y="482"/>
                      <a:pt x="683" y="475"/>
                    </a:cubicBezTo>
                    <a:cubicBezTo>
                      <a:pt x="682" y="475"/>
                      <a:pt x="680" y="474"/>
                      <a:pt x="678" y="475"/>
                    </a:cubicBezTo>
                    <a:cubicBezTo>
                      <a:pt x="664" y="482"/>
                      <a:pt x="651" y="488"/>
                      <a:pt x="635" y="496"/>
                    </a:cubicBezTo>
                    <a:cubicBezTo>
                      <a:pt x="650" y="503"/>
                      <a:pt x="663" y="510"/>
                      <a:pt x="677" y="517"/>
                    </a:cubicBezTo>
                    <a:cubicBezTo>
                      <a:pt x="678" y="518"/>
                      <a:pt x="681" y="518"/>
                      <a:pt x="683" y="517"/>
                    </a:cubicBezTo>
                    <a:cubicBezTo>
                      <a:pt x="697" y="510"/>
                      <a:pt x="710" y="503"/>
                      <a:pt x="724" y="496"/>
                    </a:cubicBezTo>
                    <a:close/>
                    <a:moveTo>
                      <a:pt x="443" y="299"/>
                    </a:moveTo>
                    <a:cubicBezTo>
                      <a:pt x="458" y="306"/>
                      <a:pt x="470" y="313"/>
                      <a:pt x="484" y="319"/>
                    </a:cubicBezTo>
                    <a:cubicBezTo>
                      <a:pt x="486" y="320"/>
                      <a:pt x="489" y="321"/>
                      <a:pt x="491" y="320"/>
                    </a:cubicBezTo>
                    <a:cubicBezTo>
                      <a:pt x="504" y="313"/>
                      <a:pt x="517" y="306"/>
                      <a:pt x="532" y="299"/>
                    </a:cubicBezTo>
                    <a:cubicBezTo>
                      <a:pt x="517" y="291"/>
                      <a:pt x="504" y="285"/>
                      <a:pt x="490" y="278"/>
                    </a:cubicBezTo>
                    <a:cubicBezTo>
                      <a:pt x="489" y="277"/>
                      <a:pt x="486" y="278"/>
                      <a:pt x="485" y="278"/>
                    </a:cubicBezTo>
                    <a:cubicBezTo>
                      <a:pt x="471" y="285"/>
                      <a:pt x="458" y="292"/>
                      <a:pt x="443" y="299"/>
                    </a:cubicBezTo>
                    <a:close/>
                    <a:moveTo>
                      <a:pt x="439" y="494"/>
                    </a:moveTo>
                    <a:cubicBezTo>
                      <a:pt x="454" y="502"/>
                      <a:pt x="468" y="509"/>
                      <a:pt x="481" y="515"/>
                    </a:cubicBezTo>
                    <a:cubicBezTo>
                      <a:pt x="482" y="516"/>
                      <a:pt x="485" y="516"/>
                      <a:pt x="486" y="516"/>
                    </a:cubicBezTo>
                    <a:cubicBezTo>
                      <a:pt x="500" y="509"/>
                      <a:pt x="514" y="502"/>
                      <a:pt x="528" y="494"/>
                    </a:cubicBezTo>
                    <a:cubicBezTo>
                      <a:pt x="514" y="487"/>
                      <a:pt x="501" y="480"/>
                      <a:pt x="488" y="474"/>
                    </a:cubicBezTo>
                    <a:cubicBezTo>
                      <a:pt x="486" y="473"/>
                      <a:pt x="482" y="473"/>
                      <a:pt x="480" y="474"/>
                    </a:cubicBezTo>
                    <a:cubicBezTo>
                      <a:pt x="467" y="481"/>
                      <a:pt x="454" y="487"/>
                      <a:pt x="439" y="494"/>
                    </a:cubicBezTo>
                    <a:close/>
                    <a:moveTo>
                      <a:pt x="532" y="397"/>
                    </a:moveTo>
                    <a:cubicBezTo>
                      <a:pt x="517" y="389"/>
                      <a:pt x="504" y="383"/>
                      <a:pt x="491" y="376"/>
                    </a:cubicBezTo>
                    <a:cubicBezTo>
                      <a:pt x="489" y="375"/>
                      <a:pt x="486" y="375"/>
                      <a:pt x="485" y="376"/>
                    </a:cubicBezTo>
                    <a:cubicBezTo>
                      <a:pt x="471" y="382"/>
                      <a:pt x="458" y="389"/>
                      <a:pt x="443" y="397"/>
                    </a:cubicBezTo>
                    <a:cubicBezTo>
                      <a:pt x="458" y="404"/>
                      <a:pt x="472" y="411"/>
                      <a:pt x="485" y="418"/>
                    </a:cubicBezTo>
                    <a:cubicBezTo>
                      <a:pt x="487" y="419"/>
                      <a:pt x="489" y="418"/>
                      <a:pt x="491" y="417"/>
                    </a:cubicBezTo>
                    <a:cubicBezTo>
                      <a:pt x="504" y="411"/>
                      <a:pt x="517" y="404"/>
                      <a:pt x="532" y="397"/>
                    </a:cubicBezTo>
                    <a:close/>
                    <a:moveTo>
                      <a:pt x="489" y="569"/>
                    </a:moveTo>
                    <a:cubicBezTo>
                      <a:pt x="504" y="576"/>
                      <a:pt x="518" y="583"/>
                      <a:pt x="532" y="590"/>
                    </a:cubicBezTo>
                    <a:cubicBezTo>
                      <a:pt x="533" y="591"/>
                      <a:pt x="536" y="590"/>
                      <a:pt x="537" y="590"/>
                    </a:cubicBezTo>
                    <a:cubicBezTo>
                      <a:pt x="551" y="583"/>
                      <a:pt x="564" y="576"/>
                      <a:pt x="578" y="569"/>
                    </a:cubicBezTo>
                    <a:cubicBezTo>
                      <a:pt x="563" y="561"/>
                      <a:pt x="550" y="555"/>
                      <a:pt x="536" y="548"/>
                    </a:cubicBezTo>
                    <a:cubicBezTo>
                      <a:pt x="535" y="547"/>
                      <a:pt x="533" y="547"/>
                      <a:pt x="532" y="548"/>
                    </a:cubicBezTo>
                    <a:cubicBezTo>
                      <a:pt x="518" y="555"/>
                      <a:pt x="504" y="561"/>
                      <a:pt x="489" y="569"/>
                    </a:cubicBezTo>
                    <a:close/>
                    <a:moveTo>
                      <a:pt x="639" y="300"/>
                    </a:moveTo>
                    <a:cubicBezTo>
                      <a:pt x="654" y="307"/>
                      <a:pt x="668" y="314"/>
                      <a:pt x="682" y="321"/>
                    </a:cubicBezTo>
                    <a:cubicBezTo>
                      <a:pt x="683" y="322"/>
                      <a:pt x="685" y="322"/>
                      <a:pt x="686" y="321"/>
                    </a:cubicBezTo>
                    <a:cubicBezTo>
                      <a:pt x="700" y="314"/>
                      <a:pt x="714" y="307"/>
                      <a:pt x="729" y="300"/>
                    </a:cubicBezTo>
                    <a:cubicBezTo>
                      <a:pt x="714" y="292"/>
                      <a:pt x="701" y="286"/>
                      <a:pt x="687" y="279"/>
                    </a:cubicBezTo>
                    <a:cubicBezTo>
                      <a:pt x="686" y="279"/>
                      <a:pt x="683" y="278"/>
                      <a:pt x="681" y="279"/>
                    </a:cubicBezTo>
                    <a:cubicBezTo>
                      <a:pt x="667" y="286"/>
                      <a:pt x="654" y="292"/>
                      <a:pt x="639" y="300"/>
                    </a:cubicBezTo>
                    <a:close/>
                    <a:moveTo>
                      <a:pt x="680" y="373"/>
                    </a:moveTo>
                    <a:cubicBezTo>
                      <a:pt x="665" y="365"/>
                      <a:pt x="652" y="359"/>
                      <a:pt x="638" y="352"/>
                    </a:cubicBezTo>
                    <a:cubicBezTo>
                      <a:pt x="636" y="352"/>
                      <a:pt x="634" y="352"/>
                      <a:pt x="632" y="352"/>
                    </a:cubicBezTo>
                    <a:cubicBezTo>
                      <a:pt x="619" y="359"/>
                      <a:pt x="605" y="366"/>
                      <a:pt x="590" y="373"/>
                    </a:cubicBezTo>
                    <a:cubicBezTo>
                      <a:pt x="605" y="380"/>
                      <a:pt x="619" y="387"/>
                      <a:pt x="633" y="394"/>
                    </a:cubicBezTo>
                    <a:cubicBezTo>
                      <a:pt x="634" y="395"/>
                      <a:pt x="636" y="395"/>
                      <a:pt x="638" y="394"/>
                    </a:cubicBezTo>
                    <a:cubicBezTo>
                      <a:pt x="651" y="387"/>
                      <a:pt x="665" y="380"/>
                      <a:pt x="680" y="373"/>
                    </a:cubicBezTo>
                    <a:close/>
                    <a:moveTo>
                      <a:pt x="431" y="446"/>
                    </a:moveTo>
                    <a:cubicBezTo>
                      <a:pt x="416" y="438"/>
                      <a:pt x="403" y="431"/>
                      <a:pt x="390" y="425"/>
                    </a:cubicBezTo>
                    <a:cubicBezTo>
                      <a:pt x="389" y="424"/>
                      <a:pt x="386" y="424"/>
                      <a:pt x="385" y="425"/>
                    </a:cubicBezTo>
                    <a:cubicBezTo>
                      <a:pt x="371" y="431"/>
                      <a:pt x="357" y="438"/>
                      <a:pt x="342" y="445"/>
                    </a:cubicBezTo>
                    <a:cubicBezTo>
                      <a:pt x="357" y="453"/>
                      <a:pt x="370" y="460"/>
                      <a:pt x="383" y="466"/>
                    </a:cubicBezTo>
                    <a:cubicBezTo>
                      <a:pt x="385" y="467"/>
                      <a:pt x="389" y="467"/>
                      <a:pt x="390" y="466"/>
                    </a:cubicBezTo>
                    <a:cubicBezTo>
                      <a:pt x="404" y="460"/>
                      <a:pt x="416" y="453"/>
                      <a:pt x="431" y="446"/>
                    </a:cubicBezTo>
                    <a:close/>
                    <a:moveTo>
                      <a:pt x="484" y="372"/>
                    </a:moveTo>
                    <a:cubicBezTo>
                      <a:pt x="469" y="364"/>
                      <a:pt x="456" y="358"/>
                      <a:pt x="443" y="351"/>
                    </a:cubicBezTo>
                    <a:cubicBezTo>
                      <a:pt x="441" y="351"/>
                      <a:pt x="439" y="350"/>
                      <a:pt x="437" y="351"/>
                    </a:cubicBezTo>
                    <a:cubicBezTo>
                      <a:pt x="424" y="357"/>
                      <a:pt x="410" y="364"/>
                      <a:pt x="395" y="372"/>
                    </a:cubicBezTo>
                    <a:cubicBezTo>
                      <a:pt x="410" y="379"/>
                      <a:pt x="423" y="386"/>
                      <a:pt x="437" y="393"/>
                    </a:cubicBezTo>
                    <a:cubicBezTo>
                      <a:pt x="438" y="394"/>
                      <a:pt x="440" y="394"/>
                      <a:pt x="442" y="393"/>
                    </a:cubicBezTo>
                    <a:cubicBezTo>
                      <a:pt x="455" y="386"/>
                      <a:pt x="469" y="379"/>
                      <a:pt x="484" y="372"/>
                    </a:cubicBezTo>
                    <a:close/>
                    <a:moveTo>
                      <a:pt x="540" y="445"/>
                    </a:moveTo>
                    <a:cubicBezTo>
                      <a:pt x="555" y="453"/>
                      <a:pt x="569" y="460"/>
                      <a:pt x="583" y="467"/>
                    </a:cubicBezTo>
                    <a:cubicBezTo>
                      <a:pt x="584" y="467"/>
                      <a:pt x="586" y="467"/>
                      <a:pt x="586" y="467"/>
                    </a:cubicBezTo>
                    <a:cubicBezTo>
                      <a:pt x="600" y="460"/>
                      <a:pt x="614" y="453"/>
                      <a:pt x="630" y="445"/>
                    </a:cubicBezTo>
                    <a:cubicBezTo>
                      <a:pt x="614" y="438"/>
                      <a:pt x="601" y="431"/>
                      <a:pt x="588" y="425"/>
                    </a:cubicBezTo>
                    <a:cubicBezTo>
                      <a:pt x="586" y="424"/>
                      <a:pt x="583" y="424"/>
                      <a:pt x="581" y="425"/>
                    </a:cubicBezTo>
                    <a:cubicBezTo>
                      <a:pt x="568" y="431"/>
                      <a:pt x="555" y="438"/>
                      <a:pt x="540" y="445"/>
                    </a:cubicBezTo>
                    <a:close/>
                    <a:moveTo>
                      <a:pt x="639" y="348"/>
                    </a:moveTo>
                    <a:cubicBezTo>
                      <a:pt x="654" y="356"/>
                      <a:pt x="667" y="363"/>
                      <a:pt x="680" y="369"/>
                    </a:cubicBezTo>
                    <a:cubicBezTo>
                      <a:pt x="682" y="370"/>
                      <a:pt x="684" y="371"/>
                      <a:pt x="685" y="370"/>
                    </a:cubicBezTo>
                    <a:cubicBezTo>
                      <a:pt x="699" y="363"/>
                      <a:pt x="713" y="356"/>
                      <a:pt x="729" y="349"/>
                    </a:cubicBezTo>
                    <a:cubicBezTo>
                      <a:pt x="714" y="341"/>
                      <a:pt x="701" y="335"/>
                      <a:pt x="688" y="328"/>
                    </a:cubicBezTo>
                    <a:cubicBezTo>
                      <a:pt x="686" y="327"/>
                      <a:pt x="683" y="327"/>
                      <a:pt x="681" y="328"/>
                    </a:cubicBezTo>
                    <a:cubicBezTo>
                      <a:pt x="667" y="335"/>
                      <a:pt x="654" y="341"/>
                      <a:pt x="639" y="348"/>
                    </a:cubicBezTo>
                    <a:close/>
                    <a:moveTo>
                      <a:pt x="822" y="447"/>
                    </a:moveTo>
                    <a:cubicBezTo>
                      <a:pt x="809" y="441"/>
                      <a:pt x="798" y="436"/>
                      <a:pt x="788" y="430"/>
                    </a:cubicBezTo>
                    <a:cubicBezTo>
                      <a:pt x="781" y="426"/>
                      <a:pt x="775" y="426"/>
                      <a:pt x="768" y="430"/>
                    </a:cubicBezTo>
                    <a:cubicBezTo>
                      <a:pt x="757" y="436"/>
                      <a:pt x="746" y="441"/>
                      <a:pt x="733" y="447"/>
                    </a:cubicBezTo>
                    <a:cubicBezTo>
                      <a:pt x="748" y="455"/>
                      <a:pt x="761" y="461"/>
                      <a:pt x="775" y="468"/>
                    </a:cubicBezTo>
                    <a:cubicBezTo>
                      <a:pt x="776" y="469"/>
                      <a:pt x="779" y="469"/>
                      <a:pt x="781" y="468"/>
                    </a:cubicBezTo>
                    <a:cubicBezTo>
                      <a:pt x="794" y="462"/>
                      <a:pt x="807" y="455"/>
                      <a:pt x="822" y="447"/>
                    </a:cubicBezTo>
                    <a:close/>
                    <a:moveTo>
                      <a:pt x="237" y="445"/>
                    </a:moveTo>
                    <a:cubicBezTo>
                      <a:pt x="222" y="438"/>
                      <a:pt x="209" y="431"/>
                      <a:pt x="195" y="425"/>
                    </a:cubicBezTo>
                    <a:cubicBezTo>
                      <a:pt x="194" y="424"/>
                      <a:pt x="191" y="424"/>
                      <a:pt x="190" y="425"/>
                    </a:cubicBezTo>
                    <a:cubicBezTo>
                      <a:pt x="176" y="431"/>
                      <a:pt x="163" y="438"/>
                      <a:pt x="148" y="445"/>
                    </a:cubicBezTo>
                    <a:cubicBezTo>
                      <a:pt x="163" y="453"/>
                      <a:pt x="177" y="460"/>
                      <a:pt x="191" y="467"/>
                    </a:cubicBezTo>
                    <a:cubicBezTo>
                      <a:pt x="192" y="467"/>
                      <a:pt x="194" y="467"/>
                      <a:pt x="196" y="466"/>
                    </a:cubicBezTo>
                    <a:cubicBezTo>
                      <a:pt x="209" y="460"/>
                      <a:pt x="222" y="453"/>
                      <a:pt x="237" y="445"/>
                    </a:cubicBezTo>
                    <a:close/>
                    <a:moveTo>
                      <a:pt x="382" y="470"/>
                    </a:moveTo>
                    <a:cubicBezTo>
                      <a:pt x="368" y="463"/>
                      <a:pt x="355" y="456"/>
                      <a:pt x="342" y="450"/>
                    </a:cubicBezTo>
                    <a:cubicBezTo>
                      <a:pt x="340" y="449"/>
                      <a:pt x="337" y="449"/>
                      <a:pt x="335" y="449"/>
                    </a:cubicBezTo>
                    <a:cubicBezTo>
                      <a:pt x="322" y="456"/>
                      <a:pt x="308" y="463"/>
                      <a:pt x="293" y="470"/>
                    </a:cubicBezTo>
                    <a:cubicBezTo>
                      <a:pt x="309" y="478"/>
                      <a:pt x="323" y="485"/>
                      <a:pt x="337" y="492"/>
                    </a:cubicBezTo>
                    <a:cubicBezTo>
                      <a:pt x="338" y="492"/>
                      <a:pt x="340" y="492"/>
                      <a:pt x="341" y="491"/>
                    </a:cubicBezTo>
                    <a:cubicBezTo>
                      <a:pt x="354" y="484"/>
                      <a:pt x="367" y="478"/>
                      <a:pt x="382" y="470"/>
                    </a:cubicBezTo>
                    <a:close/>
                    <a:moveTo>
                      <a:pt x="871" y="423"/>
                    </a:moveTo>
                    <a:cubicBezTo>
                      <a:pt x="856" y="415"/>
                      <a:pt x="842" y="409"/>
                      <a:pt x="829" y="402"/>
                    </a:cubicBezTo>
                    <a:cubicBezTo>
                      <a:pt x="828" y="401"/>
                      <a:pt x="826" y="401"/>
                      <a:pt x="825" y="402"/>
                    </a:cubicBezTo>
                    <a:cubicBezTo>
                      <a:pt x="811" y="408"/>
                      <a:pt x="797" y="415"/>
                      <a:pt x="782" y="423"/>
                    </a:cubicBezTo>
                    <a:cubicBezTo>
                      <a:pt x="797" y="431"/>
                      <a:pt x="810" y="437"/>
                      <a:pt x="824" y="444"/>
                    </a:cubicBezTo>
                    <a:cubicBezTo>
                      <a:pt x="826" y="445"/>
                      <a:pt x="828" y="444"/>
                      <a:pt x="830" y="443"/>
                    </a:cubicBezTo>
                    <a:cubicBezTo>
                      <a:pt x="843" y="437"/>
                      <a:pt x="856" y="430"/>
                      <a:pt x="871" y="423"/>
                    </a:cubicBezTo>
                    <a:close/>
                    <a:moveTo>
                      <a:pt x="532" y="348"/>
                    </a:moveTo>
                    <a:cubicBezTo>
                      <a:pt x="518" y="340"/>
                      <a:pt x="505" y="334"/>
                      <a:pt x="492" y="328"/>
                    </a:cubicBezTo>
                    <a:cubicBezTo>
                      <a:pt x="490" y="327"/>
                      <a:pt x="488" y="326"/>
                      <a:pt x="486" y="327"/>
                    </a:cubicBezTo>
                    <a:cubicBezTo>
                      <a:pt x="472" y="333"/>
                      <a:pt x="459" y="340"/>
                      <a:pt x="443" y="347"/>
                    </a:cubicBezTo>
                    <a:cubicBezTo>
                      <a:pt x="459" y="355"/>
                      <a:pt x="472" y="362"/>
                      <a:pt x="486" y="369"/>
                    </a:cubicBezTo>
                    <a:cubicBezTo>
                      <a:pt x="487" y="369"/>
                      <a:pt x="489" y="369"/>
                      <a:pt x="491" y="369"/>
                    </a:cubicBezTo>
                    <a:cubicBezTo>
                      <a:pt x="504" y="362"/>
                      <a:pt x="517" y="355"/>
                      <a:pt x="532" y="348"/>
                    </a:cubicBezTo>
                    <a:close/>
                    <a:moveTo>
                      <a:pt x="346" y="347"/>
                    </a:moveTo>
                    <a:cubicBezTo>
                      <a:pt x="361" y="355"/>
                      <a:pt x="374" y="362"/>
                      <a:pt x="387" y="368"/>
                    </a:cubicBezTo>
                    <a:cubicBezTo>
                      <a:pt x="389" y="369"/>
                      <a:pt x="391" y="370"/>
                      <a:pt x="392" y="369"/>
                    </a:cubicBezTo>
                    <a:cubicBezTo>
                      <a:pt x="406" y="362"/>
                      <a:pt x="420" y="355"/>
                      <a:pt x="435" y="348"/>
                    </a:cubicBezTo>
                    <a:cubicBezTo>
                      <a:pt x="420" y="340"/>
                      <a:pt x="407" y="333"/>
                      <a:pt x="394" y="327"/>
                    </a:cubicBezTo>
                    <a:cubicBezTo>
                      <a:pt x="392" y="326"/>
                      <a:pt x="389" y="326"/>
                      <a:pt x="387" y="327"/>
                    </a:cubicBezTo>
                    <a:cubicBezTo>
                      <a:pt x="374" y="333"/>
                      <a:pt x="361" y="340"/>
                      <a:pt x="346" y="347"/>
                    </a:cubicBezTo>
                    <a:close/>
                    <a:moveTo>
                      <a:pt x="688" y="324"/>
                    </a:moveTo>
                    <a:cubicBezTo>
                      <a:pt x="703" y="332"/>
                      <a:pt x="716" y="339"/>
                      <a:pt x="730" y="346"/>
                    </a:cubicBezTo>
                    <a:cubicBezTo>
                      <a:pt x="732" y="346"/>
                      <a:pt x="734" y="346"/>
                      <a:pt x="735" y="345"/>
                    </a:cubicBezTo>
                    <a:cubicBezTo>
                      <a:pt x="749" y="339"/>
                      <a:pt x="763" y="332"/>
                      <a:pt x="777" y="324"/>
                    </a:cubicBezTo>
                    <a:cubicBezTo>
                      <a:pt x="763" y="317"/>
                      <a:pt x="750" y="310"/>
                      <a:pt x="737" y="304"/>
                    </a:cubicBezTo>
                    <a:cubicBezTo>
                      <a:pt x="735" y="303"/>
                      <a:pt x="732" y="303"/>
                      <a:pt x="730" y="304"/>
                    </a:cubicBezTo>
                    <a:cubicBezTo>
                      <a:pt x="716" y="310"/>
                      <a:pt x="703" y="317"/>
                      <a:pt x="688" y="324"/>
                    </a:cubicBezTo>
                    <a:close/>
                    <a:moveTo>
                      <a:pt x="491" y="470"/>
                    </a:moveTo>
                    <a:cubicBezTo>
                      <a:pt x="506" y="477"/>
                      <a:pt x="519" y="484"/>
                      <a:pt x="533" y="490"/>
                    </a:cubicBezTo>
                    <a:cubicBezTo>
                      <a:pt x="534" y="491"/>
                      <a:pt x="537" y="492"/>
                      <a:pt x="539" y="491"/>
                    </a:cubicBezTo>
                    <a:cubicBezTo>
                      <a:pt x="552" y="484"/>
                      <a:pt x="566" y="477"/>
                      <a:pt x="581" y="470"/>
                    </a:cubicBezTo>
                    <a:cubicBezTo>
                      <a:pt x="566" y="462"/>
                      <a:pt x="553" y="456"/>
                      <a:pt x="539" y="449"/>
                    </a:cubicBezTo>
                    <a:cubicBezTo>
                      <a:pt x="538" y="448"/>
                      <a:pt x="535" y="449"/>
                      <a:pt x="533" y="449"/>
                    </a:cubicBezTo>
                    <a:cubicBezTo>
                      <a:pt x="520" y="456"/>
                      <a:pt x="506" y="462"/>
                      <a:pt x="491" y="470"/>
                    </a:cubicBezTo>
                    <a:close/>
                    <a:moveTo>
                      <a:pt x="589" y="421"/>
                    </a:moveTo>
                    <a:cubicBezTo>
                      <a:pt x="604" y="429"/>
                      <a:pt x="617" y="436"/>
                      <a:pt x="631" y="442"/>
                    </a:cubicBezTo>
                    <a:cubicBezTo>
                      <a:pt x="632" y="443"/>
                      <a:pt x="634" y="443"/>
                      <a:pt x="636" y="442"/>
                    </a:cubicBezTo>
                    <a:cubicBezTo>
                      <a:pt x="649" y="436"/>
                      <a:pt x="663" y="429"/>
                      <a:pt x="678" y="421"/>
                    </a:cubicBezTo>
                    <a:cubicBezTo>
                      <a:pt x="663" y="414"/>
                      <a:pt x="650" y="407"/>
                      <a:pt x="637" y="400"/>
                    </a:cubicBezTo>
                    <a:cubicBezTo>
                      <a:pt x="635" y="400"/>
                      <a:pt x="632" y="400"/>
                      <a:pt x="630" y="400"/>
                    </a:cubicBezTo>
                    <a:cubicBezTo>
                      <a:pt x="617" y="407"/>
                      <a:pt x="604" y="413"/>
                      <a:pt x="589" y="421"/>
                    </a:cubicBezTo>
                    <a:close/>
                    <a:moveTo>
                      <a:pt x="773" y="472"/>
                    </a:moveTo>
                    <a:cubicBezTo>
                      <a:pt x="758" y="464"/>
                      <a:pt x="745" y="457"/>
                      <a:pt x="731" y="451"/>
                    </a:cubicBezTo>
                    <a:cubicBezTo>
                      <a:pt x="730" y="450"/>
                      <a:pt x="728" y="450"/>
                      <a:pt x="726" y="451"/>
                    </a:cubicBezTo>
                    <a:cubicBezTo>
                      <a:pt x="713" y="457"/>
                      <a:pt x="699" y="464"/>
                      <a:pt x="684" y="472"/>
                    </a:cubicBezTo>
                    <a:cubicBezTo>
                      <a:pt x="699" y="479"/>
                      <a:pt x="712" y="486"/>
                      <a:pt x="726" y="493"/>
                    </a:cubicBezTo>
                    <a:cubicBezTo>
                      <a:pt x="727" y="493"/>
                      <a:pt x="729" y="494"/>
                      <a:pt x="731" y="493"/>
                    </a:cubicBezTo>
                    <a:cubicBezTo>
                      <a:pt x="744" y="486"/>
                      <a:pt x="758" y="479"/>
                      <a:pt x="773" y="472"/>
                    </a:cubicBezTo>
                    <a:close/>
                    <a:moveTo>
                      <a:pt x="540" y="250"/>
                    </a:moveTo>
                    <a:cubicBezTo>
                      <a:pt x="555" y="258"/>
                      <a:pt x="569" y="265"/>
                      <a:pt x="583" y="272"/>
                    </a:cubicBezTo>
                    <a:cubicBezTo>
                      <a:pt x="584" y="272"/>
                      <a:pt x="586" y="272"/>
                      <a:pt x="587" y="272"/>
                    </a:cubicBezTo>
                    <a:cubicBezTo>
                      <a:pt x="600" y="265"/>
                      <a:pt x="614" y="258"/>
                      <a:pt x="629" y="250"/>
                    </a:cubicBezTo>
                    <a:cubicBezTo>
                      <a:pt x="615" y="243"/>
                      <a:pt x="602" y="236"/>
                      <a:pt x="589" y="230"/>
                    </a:cubicBezTo>
                    <a:cubicBezTo>
                      <a:pt x="587" y="229"/>
                      <a:pt x="584" y="229"/>
                      <a:pt x="582" y="230"/>
                    </a:cubicBezTo>
                    <a:cubicBezTo>
                      <a:pt x="569" y="236"/>
                      <a:pt x="555" y="243"/>
                      <a:pt x="540" y="250"/>
                    </a:cubicBezTo>
                    <a:close/>
                    <a:moveTo>
                      <a:pt x="484" y="323"/>
                    </a:moveTo>
                    <a:cubicBezTo>
                      <a:pt x="469" y="316"/>
                      <a:pt x="456" y="309"/>
                      <a:pt x="442" y="303"/>
                    </a:cubicBezTo>
                    <a:cubicBezTo>
                      <a:pt x="441" y="302"/>
                      <a:pt x="439" y="302"/>
                      <a:pt x="438" y="302"/>
                    </a:cubicBezTo>
                    <a:cubicBezTo>
                      <a:pt x="424" y="309"/>
                      <a:pt x="410" y="316"/>
                      <a:pt x="394" y="323"/>
                    </a:cubicBezTo>
                    <a:cubicBezTo>
                      <a:pt x="410" y="331"/>
                      <a:pt x="423" y="337"/>
                      <a:pt x="436" y="344"/>
                    </a:cubicBezTo>
                    <a:cubicBezTo>
                      <a:pt x="438" y="345"/>
                      <a:pt x="441" y="345"/>
                      <a:pt x="443" y="344"/>
                    </a:cubicBezTo>
                    <a:cubicBezTo>
                      <a:pt x="456" y="337"/>
                      <a:pt x="469" y="331"/>
                      <a:pt x="484" y="323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89" name="Data_Center"/>
              <p:cNvSpPr>
                <a:spLocks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48" y="21"/>
                <a:ext cx="401" cy="150"/>
              </a:xfrm>
              <a:custGeom>
                <a:avLst/>
                <a:gdLst>
                  <a:gd name="T0" fmla="*/ 1069 w 1069"/>
                  <a:gd name="T1" fmla="*/ 306 h 397"/>
                  <a:gd name="T2" fmla="*/ 1016 w 1069"/>
                  <a:gd name="T3" fmla="*/ 397 h 397"/>
                  <a:gd name="T4" fmla="*/ 925 w 1069"/>
                  <a:gd name="T5" fmla="*/ 344 h 397"/>
                  <a:gd name="T6" fmla="*/ 552 w 1069"/>
                  <a:gd name="T7" fmla="*/ 125 h 397"/>
                  <a:gd name="T8" fmla="*/ 537 w 1069"/>
                  <a:gd name="T9" fmla="*/ 125 h 397"/>
                  <a:gd name="T10" fmla="*/ 60 w 1069"/>
                  <a:gd name="T11" fmla="*/ 393 h 397"/>
                  <a:gd name="T12" fmla="*/ 52 w 1069"/>
                  <a:gd name="T13" fmla="*/ 397 h 397"/>
                  <a:gd name="T14" fmla="*/ 0 w 1069"/>
                  <a:gd name="T15" fmla="*/ 306 h 397"/>
                  <a:gd name="T16" fmla="*/ 7 w 1069"/>
                  <a:gd name="T17" fmla="*/ 302 h 397"/>
                  <a:gd name="T18" fmla="*/ 539 w 1069"/>
                  <a:gd name="T19" fmla="*/ 3 h 397"/>
                  <a:gd name="T20" fmla="*/ 552 w 1069"/>
                  <a:gd name="T21" fmla="*/ 3 h 397"/>
                  <a:gd name="T22" fmla="*/ 1065 w 1069"/>
                  <a:gd name="T23" fmla="*/ 303 h 397"/>
                  <a:gd name="T24" fmla="*/ 1069 w 1069"/>
                  <a:gd name="T25" fmla="*/ 306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69" h="397">
                    <a:moveTo>
                      <a:pt x="1069" y="306"/>
                    </a:moveTo>
                    <a:cubicBezTo>
                      <a:pt x="1051" y="337"/>
                      <a:pt x="1034" y="367"/>
                      <a:pt x="1016" y="397"/>
                    </a:cubicBezTo>
                    <a:cubicBezTo>
                      <a:pt x="985" y="379"/>
                      <a:pt x="955" y="361"/>
                      <a:pt x="925" y="344"/>
                    </a:cubicBezTo>
                    <a:cubicBezTo>
                      <a:pt x="800" y="271"/>
                      <a:pt x="676" y="198"/>
                      <a:pt x="552" y="125"/>
                    </a:cubicBezTo>
                    <a:cubicBezTo>
                      <a:pt x="546" y="122"/>
                      <a:pt x="542" y="122"/>
                      <a:pt x="537" y="125"/>
                    </a:cubicBezTo>
                    <a:cubicBezTo>
                      <a:pt x="378" y="214"/>
                      <a:pt x="219" y="304"/>
                      <a:pt x="60" y="393"/>
                    </a:cubicBezTo>
                    <a:cubicBezTo>
                      <a:pt x="58" y="394"/>
                      <a:pt x="55" y="395"/>
                      <a:pt x="52" y="397"/>
                    </a:cubicBezTo>
                    <a:cubicBezTo>
                      <a:pt x="35" y="367"/>
                      <a:pt x="18" y="337"/>
                      <a:pt x="0" y="306"/>
                    </a:cubicBezTo>
                    <a:cubicBezTo>
                      <a:pt x="3" y="304"/>
                      <a:pt x="5" y="303"/>
                      <a:pt x="7" y="302"/>
                    </a:cubicBezTo>
                    <a:cubicBezTo>
                      <a:pt x="184" y="202"/>
                      <a:pt x="362" y="103"/>
                      <a:pt x="539" y="3"/>
                    </a:cubicBezTo>
                    <a:cubicBezTo>
                      <a:pt x="543" y="1"/>
                      <a:pt x="547" y="0"/>
                      <a:pt x="552" y="3"/>
                    </a:cubicBezTo>
                    <a:cubicBezTo>
                      <a:pt x="723" y="103"/>
                      <a:pt x="894" y="203"/>
                      <a:pt x="1065" y="303"/>
                    </a:cubicBezTo>
                    <a:cubicBezTo>
                      <a:pt x="1066" y="304"/>
                      <a:pt x="1067" y="305"/>
                      <a:pt x="1069" y="30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0" name="Data_Center"/>
              <p:cNvSpPr>
                <a:spLocks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194" y="417"/>
                <a:ext cx="17" cy="29"/>
              </a:xfrm>
              <a:custGeom>
                <a:avLst/>
                <a:gdLst>
                  <a:gd name="T0" fmla="*/ 45 w 45"/>
                  <a:gd name="T1" fmla="*/ 77 h 77"/>
                  <a:gd name="T2" fmla="*/ 4 w 45"/>
                  <a:gd name="T3" fmla="*/ 56 h 77"/>
                  <a:gd name="T4" fmla="*/ 0 w 45"/>
                  <a:gd name="T5" fmla="*/ 48 h 77"/>
                  <a:gd name="T6" fmla="*/ 0 w 45"/>
                  <a:gd name="T7" fmla="*/ 0 h 77"/>
                  <a:gd name="T8" fmla="*/ 43 w 45"/>
                  <a:gd name="T9" fmla="*/ 22 h 77"/>
                  <a:gd name="T10" fmla="*/ 45 w 45"/>
                  <a:gd name="T11" fmla="*/ 26 h 77"/>
                  <a:gd name="T12" fmla="*/ 45 w 45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7">
                    <a:moveTo>
                      <a:pt x="45" y="77"/>
                    </a:moveTo>
                    <a:cubicBezTo>
                      <a:pt x="30" y="69"/>
                      <a:pt x="17" y="63"/>
                      <a:pt x="4" y="56"/>
                    </a:cubicBezTo>
                    <a:cubicBezTo>
                      <a:pt x="2" y="55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6" y="8"/>
                      <a:pt x="29" y="15"/>
                      <a:pt x="43" y="22"/>
                    </a:cubicBezTo>
                    <a:cubicBezTo>
                      <a:pt x="44" y="22"/>
                      <a:pt x="45" y="25"/>
                      <a:pt x="45" y="26"/>
                    </a:cubicBezTo>
                    <a:cubicBezTo>
                      <a:pt x="45" y="42"/>
                      <a:pt x="45" y="59"/>
                      <a:pt x="45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1" name="Data_Center"/>
              <p:cNvSpPr>
                <a:spLocks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194" y="3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0 h 76"/>
                  <a:gd name="T4" fmla="*/ 45 w 45"/>
                  <a:gd name="T5" fmla="*/ 25 h 76"/>
                  <a:gd name="T6" fmla="*/ 45 w 45"/>
                  <a:gd name="T7" fmla="*/ 76 h 76"/>
                  <a:gd name="T8" fmla="*/ 3 w 45"/>
                  <a:gd name="T9" fmla="*/ 55 h 76"/>
                  <a:gd name="T10" fmla="*/ 1 w 45"/>
                  <a:gd name="T11" fmla="*/ 49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5" y="7"/>
                      <a:pt x="29" y="14"/>
                      <a:pt x="42" y="20"/>
                    </a:cubicBezTo>
                    <a:cubicBezTo>
                      <a:pt x="43" y="21"/>
                      <a:pt x="45" y="23"/>
                      <a:pt x="45" y="25"/>
                    </a:cubicBezTo>
                    <a:cubicBezTo>
                      <a:pt x="45" y="41"/>
                      <a:pt x="45" y="57"/>
                      <a:pt x="45" y="76"/>
                    </a:cubicBezTo>
                    <a:cubicBezTo>
                      <a:pt x="30" y="68"/>
                      <a:pt x="16" y="62"/>
                      <a:pt x="3" y="55"/>
                    </a:cubicBezTo>
                    <a:cubicBezTo>
                      <a:pt x="2" y="54"/>
                      <a:pt x="1" y="51"/>
                      <a:pt x="1" y="49"/>
                    </a:cubicBezTo>
                    <a:cubicBezTo>
                      <a:pt x="0" y="33"/>
                      <a:pt x="1" y="17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2" name="Data_Center"/>
              <p:cNvSpPr>
                <a:spLocks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194" y="282"/>
                <a:ext cx="17" cy="29"/>
              </a:xfrm>
              <a:custGeom>
                <a:avLst/>
                <a:gdLst>
                  <a:gd name="T0" fmla="*/ 44 w 44"/>
                  <a:gd name="T1" fmla="*/ 77 h 77"/>
                  <a:gd name="T2" fmla="*/ 5 w 44"/>
                  <a:gd name="T3" fmla="*/ 57 h 77"/>
                  <a:gd name="T4" fmla="*/ 0 w 44"/>
                  <a:gd name="T5" fmla="*/ 48 h 77"/>
                  <a:gd name="T6" fmla="*/ 0 w 44"/>
                  <a:gd name="T7" fmla="*/ 0 h 77"/>
                  <a:gd name="T8" fmla="*/ 41 w 44"/>
                  <a:gd name="T9" fmla="*/ 21 h 77"/>
                  <a:gd name="T10" fmla="*/ 44 w 44"/>
                  <a:gd name="T11" fmla="*/ 27 h 77"/>
                  <a:gd name="T12" fmla="*/ 44 w 44"/>
                  <a:gd name="T13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7">
                    <a:moveTo>
                      <a:pt x="44" y="77"/>
                    </a:moveTo>
                    <a:cubicBezTo>
                      <a:pt x="30" y="70"/>
                      <a:pt x="17" y="64"/>
                      <a:pt x="5" y="57"/>
                    </a:cubicBezTo>
                    <a:cubicBezTo>
                      <a:pt x="2" y="56"/>
                      <a:pt x="1" y="51"/>
                      <a:pt x="0" y="48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3" name="Data_Center"/>
              <p:cNvSpPr>
                <a:spLocks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396" y="295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7 h 76"/>
                  <a:gd name="T6" fmla="*/ 0 w 44"/>
                  <a:gd name="T7" fmla="*/ 76 h 76"/>
                  <a:gd name="T8" fmla="*/ 1 w 44"/>
                  <a:gd name="T9" fmla="*/ 24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3" y="21"/>
                      <a:pt x="4" y="20"/>
                    </a:cubicBezTo>
                    <a:cubicBezTo>
                      <a:pt x="17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4" name="Data_Center"/>
              <p:cNvSpPr>
                <a:spLocks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139" y="254"/>
                <a:ext cx="17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7 h 76"/>
                  <a:gd name="T4" fmla="*/ 0 w 44"/>
                  <a:gd name="T5" fmla="*/ 50 h 76"/>
                  <a:gd name="T6" fmla="*/ 0 w 44"/>
                  <a:gd name="T7" fmla="*/ 0 h 76"/>
                  <a:gd name="T8" fmla="*/ 31 w 44"/>
                  <a:gd name="T9" fmla="*/ 16 h 76"/>
                  <a:gd name="T10" fmla="*/ 43 w 44"/>
                  <a:gd name="T11" fmla="*/ 36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7"/>
                    </a:cubicBezTo>
                    <a:cubicBezTo>
                      <a:pt x="2" y="56"/>
                      <a:pt x="0" y="53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6"/>
                      <a:pt x="21" y="12"/>
                      <a:pt x="31" y="16"/>
                    </a:cubicBezTo>
                    <a:cubicBezTo>
                      <a:pt x="41" y="19"/>
                      <a:pt x="44" y="25"/>
                      <a:pt x="43" y="36"/>
                    </a:cubicBezTo>
                    <a:cubicBezTo>
                      <a:pt x="42" y="49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5" name="Data_Center"/>
              <p:cNvSpPr>
                <a:spLocks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305" y="40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1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2" y="54"/>
                      <a:pt x="41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6" name="Data_Center"/>
              <p:cNvSpPr>
                <a:spLocks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286" y="350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5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4"/>
                      <a:pt x="40" y="55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7" name="Data_Center"/>
              <p:cNvSpPr>
                <a:spLocks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176" y="340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0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8" name="Data_Center"/>
              <p:cNvSpPr>
                <a:spLocks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305" y="319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99" name="Data_Center"/>
              <p:cNvSpPr>
                <a:spLocks/>
              </p:cNvSpPr>
              <p:nvPr>
                <p:custDataLst>
                  <p:tags r:id="rId69"/>
                </p:custDataLst>
              </p:nvPr>
            </p:nvSpPr>
            <p:spPr bwMode="auto">
              <a:xfrm>
                <a:off x="305" y="296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0" name="Data_Center"/>
              <p:cNvSpPr>
                <a:spLocks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158" y="287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1" name="Data_Center"/>
              <p:cNvSpPr>
                <a:spLocks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158" y="309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2 w 44"/>
                  <a:gd name="T9" fmla="*/ 56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4"/>
                      <a:pt x="0" y="52"/>
                    </a:cubicBezTo>
                    <a:cubicBezTo>
                      <a:pt x="0" y="36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2" name="Data_Center"/>
              <p:cNvSpPr>
                <a:spLocks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268" y="40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7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3" name="Data_Center"/>
              <p:cNvSpPr>
                <a:spLocks/>
              </p:cNvSpPr>
              <p:nvPr>
                <p:custDataLst>
                  <p:tags r:id="rId73"/>
                </p:custDataLst>
              </p:nvPr>
            </p:nvSpPr>
            <p:spPr bwMode="auto">
              <a:xfrm>
                <a:off x="341" y="32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3 w 43"/>
                  <a:gd name="T9" fmla="*/ 52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4" name="Data_Center"/>
              <p:cNvSpPr>
                <a:spLocks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378" y="327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3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1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5" name="Data_Center"/>
              <p:cNvSpPr>
                <a:spLocks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268" y="38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6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6" name="Data_Center"/>
              <p:cNvSpPr>
                <a:spLocks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378" y="349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7" name="Data_Center"/>
              <p:cNvSpPr>
                <a:spLocks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360" y="24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1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8" name="Data_Center"/>
              <p:cNvSpPr>
                <a:spLocks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231" y="279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09" name="Data_Center"/>
              <p:cNvSpPr>
                <a:spLocks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231" y="25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1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0" name="Data_Center"/>
              <p:cNvSpPr>
                <a:spLocks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268" y="269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3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1" name="Data_Center"/>
              <p:cNvSpPr>
                <a:spLocks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85" y="272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4 h 75"/>
                  <a:gd name="T6" fmla="*/ 44 w 44"/>
                  <a:gd name="T7" fmla="*/ 75 h 75"/>
                  <a:gd name="T8" fmla="*/ 4 w 44"/>
                  <a:gd name="T9" fmla="*/ 55 h 75"/>
                  <a:gd name="T10" fmla="*/ 1 w 44"/>
                  <a:gd name="T11" fmla="*/ 51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4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4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2" name="Data_Center"/>
              <p:cNvSpPr>
                <a:spLocks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268" y="247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0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8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3" name="Data_Center"/>
              <p:cNvSpPr>
                <a:spLocks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85" y="250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1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4" name="Data_Center"/>
              <p:cNvSpPr>
                <a:spLocks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378" y="19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4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5" name="Data_Center"/>
              <p:cNvSpPr>
                <a:spLocks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378" y="21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6" name="Data_Center"/>
              <p:cNvSpPr>
                <a:spLocks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121" y="245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3" y="22"/>
                      <a:pt x="43" y="25"/>
                      <a:pt x="43" y="27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7" name="Data_Center"/>
              <p:cNvSpPr>
                <a:spLocks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323" y="242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8" name="Data_Center"/>
              <p:cNvSpPr>
                <a:spLocks/>
              </p:cNvSpPr>
              <p:nvPr>
                <p:custDataLst>
                  <p:tags r:id="rId88"/>
                </p:custDataLst>
              </p:nvPr>
            </p:nvSpPr>
            <p:spPr bwMode="auto">
              <a:xfrm>
                <a:off x="103" y="19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1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19" name="Data_Center"/>
              <p:cNvSpPr>
                <a:spLocks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103" y="30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6 h 76"/>
                  <a:gd name="T4" fmla="*/ 0 w 43"/>
                  <a:gd name="T5" fmla="*/ 52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8"/>
                      <a:pt x="27" y="14"/>
                      <a:pt x="40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9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0" name="Data_Center"/>
              <p:cNvSpPr>
                <a:spLocks/>
              </p:cNvSpPr>
              <p:nvPr>
                <p:custDataLst>
                  <p:tags r:id="rId90"/>
                </p:custDataLst>
              </p:nvPr>
            </p:nvSpPr>
            <p:spPr bwMode="auto">
              <a:xfrm>
                <a:off x="250" y="301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5 h 75"/>
                  <a:gd name="T4" fmla="*/ 4 w 44"/>
                  <a:gd name="T5" fmla="*/ 20 h 75"/>
                  <a:gd name="T6" fmla="*/ 44 w 44"/>
                  <a:gd name="T7" fmla="*/ 0 h 75"/>
                  <a:gd name="T8" fmla="*/ 43 w 44"/>
                  <a:gd name="T9" fmla="*/ 52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7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1" name="Data_Center"/>
              <p:cNvSpPr>
                <a:spLocks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175" y="250"/>
                <a:ext cx="17" cy="29"/>
              </a:xfrm>
              <a:custGeom>
                <a:avLst/>
                <a:gdLst>
                  <a:gd name="T0" fmla="*/ 1 w 45"/>
                  <a:gd name="T1" fmla="*/ 0 h 76"/>
                  <a:gd name="T2" fmla="*/ 42 w 45"/>
                  <a:gd name="T3" fmla="*/ 21 h 76"/>
                  <a:gd name="T4" fmla="*/ 45 w 45"/>
                  <a:gd name="T5" fmla="*/ 27 h 76"/>
                  <a:gd name="T6" fmla="*/ 45 w 45"/>
                  <a:gd name="T7" fmla="*/ 76 h 76"/>
                  <a:gd name="T8" fmla="*/ 13 w 45"/>
                  <a:gd name="T9" fmla="*/ 60 h 76"/>
                  <a:gd name="T10" fmla="*/ 1 w 45"/>
                  <a:gd name="T11" fmla="*/ 41 h 76"/>
                  <a:gd name="T12" fmla="*/ 1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1" y="0"/>
                    </a:moveTo>
                    <a:cubicBezTo>
                      <a:pt x="16" y="7"/>
                      <a:pt x="29" y="14"/>
                      <a:pt x="42" y="21"/>
                    </a:cubicBezTo>
                    <a:cubicBezTo>
                      <a:pt x="44" y="21"/>
                      <a:pt x="45" y="25"/>
                      <a:pt x="45" y="27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4" y="70"/>
                      <a:pt x="24" y="65"/>
                      <a:pt x="13" y="60"/>
                    </a:cubicBezTo>
                    <a:cubicBezTo>
                      <a:pt x="4" y="57"/>
                      <a:pt x="0" y="52"/>
                      <a:pt x="1" y="41"/>
                    </a:cubicBezTo>
                    <a:cubicBezTo>
                      <a:pt x="2" y="28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2" name="Data_Center"/>
              <p:cNvSpPr>
                <a:spLocks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103" y="214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7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5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3" name="Data_Center"/>
              <p:cNvSpPr>
                <a:spLocks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323" y="220"/>
                <a:ext cx="17" cy="28"/>
              </a:xfrm>
              <a:custGeom>
                <a:avLst/>
                <a:gdLst>
                  <a:gd name="T0" fmla="*/ 0 w 45"/>
                  <a:gd name="T1" fmla="*/ 75 h 75"/>
                  <a:gd name="T2" fmla="*/ 0 w 45"/>
                  <a:gd name="T3" fmla="*/ 25 h 75"/>
                  <a:gd name="T4" fmla="*/ 3 w 45"/>
                  <a:gd name="T5" fmla="*/ 20 h 75"/>
                  <a:gd name="T6" fmla="*/ 43 w 45"/>
                  <a:gd name="T7" fmla="*/ 0 h 75"/>
                  <a:gd name="T8" fmla="*/ 43 w 45"/>
                  <a:gd name="T9" fmla="*/ 37 h 75"/>
                  <a:gd name="T10" fmla="*/ 28 w 45"/>
                  <a:gd name="T11" fmla="*/ 62 h 75"/>
                  <a:gd name="T12" fmla="*/ 0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3"/>
                      <a:pt x="42" y="25"/>
                      <a:pt x="43" y="37"/>
                    </a:cubicBezTo>
                    <a:cubicBezTo>
                      <a:pt x="45" y="50"/>
                      <a:pt x="41" y="57"/>
                      <a:pt x="28" y="62"/>
                    </a:cubicBezTo>
                    <a:cubicBezTo>
                      <a:pt x="19" y="65"/>
                      <a:pt x="10" y="70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4" name="Data_Center"/>
              <p:cNvSpPr>
                <a:spLocks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176" y="228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1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8"/>
                      <a:pt x="28" y="14"/>
                      <a:pt x="41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5" name="Data_Center"/>
              <p:cNvSpPr>
                <a:spLocks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305" y="273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6" name="Data_Center"/>
              <p:cNvSpPr>
                <a:spLocks/>
              </p:cNvSpPr>
              <p:nvPr>
                <p:custDataLst>
                  <p:tags r:id="rId96"/>
                </p:custDataLst>
              </p:nvPr>
            </p:nvSpPr>
            <p:spPr bwMode="auto">
              <a:xfrm>
                <a:off x="158" y="39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7" name="Data_Center"/>
              <p:cNvSpPr>
                <a:spLocks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139" y="367"/>
                <a:ext cx="17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8" name="Data_Center"/>
              <p:cNvSpPr>
                <a:spLocks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139" y="345"/>
                <a:ext cx="17" cy="28"/>
              </a:xfrm>
              <a:custGeom>
                <a:avLst/>
                <a:gdLst>
                  <a:gd name="T0" fmla="*/ 43 w 45"/>
                  <a:gd name="T1" fmla="*/ 75 h 75"/>
                  <a:gd name="T2" fmla="*/ 3 w 45"/>
                  <a:gd name="T3" fmla="*/ 55 h 75"/>
                  <a:gd name="T4" fmla="*/ 0 w 45"/>
                  <a:gd name="T5" fmla="*/ 50 h 75"/>
                  <a:gd name="T6" fmla="*/ 0 w 45"/>
                  <a:gd name="T7" fmla="*/ 0 h 75"/>
                  <a:gd name="T8" fmla="*/ 30 w 45"/>
                  <a:gd name="T9" fmla="*/ 14 h 75"/>
                  <a:gd name="T10" fmla="*/ 43 w 45"/>
                  <a:gd name="T11" fmla="*/ 36 h 75"/>
                  <a:gd name="T12" fmla="*/ 43 w 4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1" y="5"/>
                      <a:pt x="20" y="11"/>
                      <a:pt x="30" y="14"/>
                    </a:cubicBezTo>
                    <a:cubicBezTo>
                      <a:pt x="41" y="18"/>
                      <a:pt x="45" y="25"/>
                      <a:pt x="43" y="36"/>
                    </a:cubicBezTo>
                    <a:cubicBezTo>
                      <a:pt x="42" y="49"/>
                      <a:pt x="43" y="61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9" name="Data_Center"/>
              <p:cNvSpPr>
                <a:spLocks/>
              </p:cNvSpPr>
              <p:nvPr>
                <p:custDataLst>
                  <p:tags r:id="rId99"/>
                </p:custDataLst>
              </p:nvPr>
            </p:nvSpPr>
            <p:spPr bwMode="auto">
              <a:xfrm>
                <a:off x="231" y="369"/>
                <a:ext cx="17" cy="28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33 w 44"/>
                  <a:gd name="T9" fmla="*/ 16 h 76"/>
                  <a:gd name="T10" fmla="*/ 43 w 44"/>
                  <a:gd name="T11" fmla="*/ 33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2" y="6"/>
                      <a:pt x="22" y="12"/>
                      <a:pt x="33" y="16"/>
                    </a:cubicBezTo>
                    <a:cubicBezTo>
                      <a:pt x="41" y="20"/>
                      <a:pt x="44" y="24"/>
                      <a:pt x="43" y="33"/>
                    </a:cubicBezTo>
                    <a:cubicBezTo>
                      <a:pt x="43" y="47"/>
                      <a:pt x="43" y="60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0" name="Data_Center"/>
              <p:cNvSpPr>
                <a:spLocks/>
              </p:cNvSpPr>
              <p:nvPr>
                <p:custDataLst>
                  <p:tags r:id="rId100"/>
                </p:custDataLst>
              </p:nvPr>
            </p:nvSpPr>
            <p:spPr bwMode="auto">
              <a:xfrm>
                <a:off x="121" y="336"/>
                <a:ext cx="17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1" name="Data_Center"/>
              <p:cNvSpPr>
                <a:spLocks/>
              </p:cNvSpPr>
              <p:nvPr>
                <p:custDataLst>
                  <p:tags r:id="rId101"/>
                </p:custDataLst>
              </p:nvPr>
            </p:nvSpPr>
            <p:spPr bwMode="auto">
              <a:xfrm>
                <a:off x="195" y="39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4 w 44"/>
                  <a:gd name="T5" fmla="*/ 27 h 76"/>
                  <a:gd name="T6" fmla="*/ 44 w 44"/>
                  <a:gd name="T7" fmla="*/ 76 h 76"/>
                  <a:gd name="T8" fmla="*/ 2 w 44"/>
                  <a:gd name="T9" fmla="*/ 56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2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2" name="Data_Center"/>
              <p:cNvSpPr>
                <a:spLocks/>
              </p:cNvSpPr>
              <p:nvPr>
                <p:custDataLst>
                  <p:tags r:id="rId102"/>
                </p:custDataLst>
              </p:nvPr>
            </p:nvSpPr>
            <p:spPr bwMode="auto">
              <a:xfrm>
                <a:off x="103" y="236"/>
                <a:ext cx="17" cy="28"/>
              </a:xfrm>
              <a:custGeom>
                <a:avLst/>
                <a:gdLst>
                  <a:gd name="T0" fmla="*/ 43 w 45"/>
                  <a:gd name="T1" fmla="*/ 76 h 76"/>
                  <a:gd name="T2" fmla="*/ 4 w 45"/>
                  <a:gd name="T3" fmla="*/ 57 h 76"/>
                  <a:gd name="T4" fmla="*/ 0 w 45"/>
                  <a:gd name="T5" fmla="*/ 51 h 76"/>
                  <a:gd name="T6" fmla="*/ 0 w 45"/>
                  <a:gd name="T7" fmla="*/ 0 h 76"/>
                  <a:gd name="T8" fmla="*/ 19 w 45"/>
                  <a:gd name="T9" fmla="*/ 10 h 76"/>
                  <a:gd name="T10" fmla="*/ 41 w 45"/>
                  <a:gd name="T11" fmla="*/ 23 h 76"/>
                  <a:gd name="T12" fmla="*/ 43 w 45"/>
                  <a:gd name="T13" fmla="*/ 49 h 76"/>
                  <a:gd name="T14" fmla="*/ 43 w 45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76">
                    <a:moveTo>
                      <a:pt x="43" y="76"/>
                    </a:moveTo>
                    <a:cubicBezTo>
                      <a:pt x="29" y="69"/>
                      <a:pt x="16" y="63"/>
                      <a:pt x="4" y="57"/>
                    </a:cubicBezTo>
                    <a:cubicBezTo>
                      <a:pt x="2" y="56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7" y="4"/>
                      <a:pt x="13" y="7"/>
                      <a:pt x="19" y="10"/>
                    </a:cubicBezTo>
                    <a:cubicBezTo>
                      <a:pt x="27" y="14"/>
                      <a:pt x="38" y="16"/>
                      <a:pt x="41" y="23"/>
                    </a:cubicBezTo>
                    <a:cubicBezTo>
                      <a:pt x="45" y="30"/>
                      <a:pt x="43" y="40"/>
                      <a:pt x="43" y="49"/>
                    </a:cubicBezTo>
                    <a:cubicBezTo>
                      <a:pt x="43" y="58"/>
                      <a:pt x="43" y="66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3" name="Data_Center"/>
              <p:cNvSpPr>
                <a:spLocks/>
              </p:cNvSpPr>
              <p:nvPr>
                <p:custDataLst>
                  <p:tags r:id="rId103"/>
                </p:custDataLst>
              </p:nvPr>
            </p:nvSpPr>
            <p:spPr bwMode="auto">
              <a:xfrm>
                <a:off x="195" y="3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4" y="25"/>
                      <a:pt x="44" y="27"/>
                    </a:cubicBezTo>
                    <a:cubicBezTo>
                      <a:pt x="44" y="43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4" name="Data_Center"/>
              <p:cNvSpPr>
                <a:spLocks/>
              </p:cNvSpPr>
              <p:nvPr>
                <p:custDataLst>
                  <p:tags r:id="rId104"/>
                </p:custDataLst>
              </p:nvPr>
            </p:nvSpPr>
            <p:spPr bwMode="auto">
              <a:xfrm>
                <a:off x="85" y="362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3 w 44"/>
                  <a:gd name="T9" fmla="*/ 55 h 76"/>
                  <a:gd name="T10" fmla="*/ 1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5" name="Data_Center"/>
              <p:cNvSpPr>
                <a:spLocks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120" y="358"/>
                <a:ext cx="18" cy="28"/>
              </a:xfrm>
              <a:custGeom>
                <a:avLst/>
                <a:gdLst>
                  <a:gd name="T0" fmla="*/ 2 w 46"/>
                  <a:gd name="T1" fmla="*/ 0 h 75"/>
                  <a:gd name="T2" fmla="*/ 43 w 46"/>
                  <a:gd name="T3" fmla="*/ 20 h 75"/>
                  <a:gd name="T4" fmla="*/ 45 w 46"/>
                  <a:gd name="T5" fmla="*/ 26 h 75"/>
                  <a:gd name="T6" fmla="*/ 46 w 46"/>
                  <a:gd name="T7" fmla="*/ 75 h 75"/>
                  <a:gd name="T8" fmla="*/ 22 w 46"/>
                  <a:gd name="T9" fmla="*/ 64 h 75"/>
                  <a:gd name="T10" fmla="*/ 2 w 46"/>
                  <a:gd name="T11" fmla="*/ 32 h 75"/>
                  <a:gd name="T12" fmla="*/ 2 w 46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2" y="0"/>
                    </a:moveTo>
                    <a:cubicBezTo>
                      <a:pt x="17" y="7"/>
                      <a:pt x="30" y="13"/>
                      <a:pt x="43" y="20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6" y="42"/>
                      <a:pt x="46" y="58"/>
                      <a:pt x="46" y="75"/>
                    </a:cubicBezTo>
                    <a:cubicBezTo>
                      <a:pt x="37" y="71"/>
                      <a:pt x="30" y="66"/>
                      <a:pt x="22" y="64"/>
                    </a:cubicBezTo>
                    <a:cubicBezTo>
                      <a:pt x="5" y="59"/>
                      <a:pt x="0" y="49"/>
                      <a:pt x="2" y="32"/>
                    </a:cubicBezTo>
                    <a:cubicBezTo>
                      <a:pt x="3" y="22"/>
                      <a:pt x="2" y="12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6" name="Data_Center"/>
              <p:cNvSpPr>
                <a:spLocks/>
              </p:cNvSpPr>
              <p:nvPr>
                <p:custDataLst>
                  <p:tags r:id="rId106"/>
                </p:custDataLst>
              </p:nvPr>
            </p:nvSpPr>
            <p:spPr bwMode="auto">
              <a:xfrm>
                <a:off x="231" y="414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3" y="23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7" name="Data_Center"/>
              <p:cNvSpPr>
                <a:spLocks/>
              </p:cNvSpPr>
              <p:nvPr>
                <p:custDataLst>
                  <p:tags r:id="rId107"/>
                </p:custDataLst>
              </p:nvPr>
            </p:nvSpPr>
            <p:spPr bwMode="auto">
              <a:xfrm>
                <a:off x="231" y="391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8" name="Data_Center"/>
              <p:cNvSpPr>
                <a:spLocks/>
              </p:cNvSpPr>
              <p:nvPr>
                <p:custDataLst>
                  <p:tags r:id="rId108"/>
                </p:custDataLst>
              </p:nvPr>
            </p:nvSpPr>
            <p:spPr bwMode="auto">
              <a:xfrm>
                <a:off x="378" y="372"/>
                <a:ext cx="16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9" name="Data_Center"/>
              <p:cNvSpPr>
                <a:spLocks/>
              </p:cNvSpPr>
              <p:nvPr>
                <p:custDataLst>
                  <p:tags r:id="rId109"/>
                </p:custDataLst>
              </p:nvPr>
            </p:nvSpPr>
            <p:spPr bwMode="auto">
              <a:xfrm>
                <a:off x="195" y="328"/>
                <a:ext cx="16" cy="28"/>
              </a:xfrm>
              <a:custGeom>
                <a:avLst/>
                <a:gdLst>
                  <a:gd name="T0" fmla="*/ 44 w 44"/>
                  <a:gd name="T1" fmla="*/ 75 h 75"/>
                  <a:gd name="T2" fmla="*/ 2 w 44"/>
                  <a:gd name="T3" fmla="*/ 55 h 75"/>
                  <a:gd name="T4" fmla="*/ 0 w 44"/>
                  <a:gd name="T5" fmla="*/ 50 h 75"/>
                  <a:gd name="T6" fmla="*/ 0 w 44"/>
                  <a:gd name="T7" fmla="*/ 0 h 75"/>
                  <a:gd name="T8" fmla="*/ 41 w 44"/>
                  <a:gd name="T9" fmla="*/ 20 h 75"/>
                  <a:gd name="T10" fmla="*/ 44 w 44"/>
                  <a:gd name="T11" fmla="*/ 25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0" name="Data_Center"/>
              <p:cNvSpPr>
                <a:spLocks/>
              </p:cNvSpPr>
              <p:nvPr>
                <p:custDataLst>
                  <p:tags r:id="rId110"/>
                </p:custDataLst>
              </p:nvPr>
            </p:nvSpPr>
            <p:spPr bwMode="auto">
              <a:xfrm>
                <a:off x="195" y="305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5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48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8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1" name="Data_Center"/>
              <p:cNvSpPr>
                <a:spLocks/>
              </p:cNvSpPr>
              <p:nvPr>
                <p:custDataLst>
                  <p:tags r:id="rId111"/>
                </p:custDataLst>
              </p:nvPr>
            </p:nvSpPr>
            <p:spPr bwMode="auto">
              <a:xfrm>
                <a:off x="121" y="380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5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5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2" name="Data_Center"/>
              <p:cNvSpPr>
                <a:spLocks/>
              </p:cNvSpPr>
              <p:nvPr>
                <p:custDataLst>
                  <p:tags r:id="rId112"/>
                </p:custDataLst>
              </p:nvPr>
            </p:nvSpPr>
            <p:spPr bwMode="auto">
              <a:xfrm>
                <a:off x="340" y="300"/>
                <a:ext cx="17" cy="29"/>
              </a:xfrm>
              <a:custGeom>
                <a:avLst/>
                <a:gdLst>
                  <a:gd name="T0" fmla="*/ 45 w 45"/>
                  <a:gd name="T1" fmla="*/ 0 h 76"/>
                  <a:gd name="T2" fmla="*/ 45 w 45"/>
                  <a:gd name="T3" fmla="*/ 50 h 76"/>
                  <a:gd name="T4" fmla="*/ 40 w 45"/>
                  <a:gd name="T5" fmla="*/ 57 h 76"/>
                  <a:gd name="T6" fmla="*/ 2 w 45"/>
                  <a:gd name="T7" fmla="*/ 76 h 76"/>
                  <a:gd name="T8" fmla="*/ 1 w 45"/>
                  <a:gd name="T9" fmla="*/ 39 h 76"/>
                  <a:gd name="T10" fmla="*/ 17 w 45"/>
                  <a:gd name="T11" fmla="*/ 14 h 76"/>
                  <a:gd name="T12" fmla="*/ 45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45" y="0"/>
                    </a:moveTo>
                    <a:cubicBezTo>
                      <a:pt x="45" y="18"/>
                      <a:pt x="45" y="34"/>
                      <a:pt x="45" y="50"/>
                    </a:cubicBezTo>
                    <a:cubicBezTo>
                      <a:pt x="44" y="52"/>
                      <a:pt x="42" y="56"/>
                      <a:pt x="40" y="57"/>
                    </a:cubicBezTo>
                    <a:cubicBezTo>
                      <a:pt x="28" y="63"/>
                      <a:pt x="16" y="69"/>
                      <a:pt x="2" y="76"/>
                    </a:cubicBezTo>
                    <a:cubicBezTo>
                      <a:pt x="2" y="63"/>
                      <a:pt x="3" y="51"/>
                      <a:pt x="1" y="39"/>
                    </a:cubicBezTo>
                    <a:cubicBezTo>
                      <a:pt x="0" y="26"/>
                      <a:pt x="5" y="19"/>
                      <a:pt x="17" y="14"/>
                    </a:cubicBezTo>
                    <a:cubicBezTo>
                      <a:pt x="26" y="11"/>
                      <a:pt x="34" y="6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3" name="Data_Center"/>
              <p:cNvSpPr>
                <a:spLocks/>
              </p:cNvSpPr>
              <p:nvPr>
                <p:custDataLst>
                  <p:tags r:id="rId113"/>
                </p:custDataLst>
              </p:nvPr>
            </p:nvSpPr>
            <p:spPr bwMode="auto">
              <a:xfrm>
                <a:off x="176" y="296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6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4" name="Data_Center"/>
              <p:cNvSpPr>
                <a:spLocks/>
              </p:cNvSpPr>
              <p:nvPr>
                <p:custDataLst>
                  <p:tags r:id="rId114"/>
                </p:custDataLst>
              </p:nvPr>
            </p:nvSpPr>
            <p:spPr bwMode="auto">
              <a:xfrm>
                <a:off x="286" y="395"/>
                <a:ext cx="17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3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5" name="Data_Center"/>
              <p:cNvSpPr>
                <a:spLocks/>
              </p:cNvSpPr>
              <p:nvPr>
                <p:custDataLst>
                  <p:tags r:id="rId115"/>
                </p:custDataLst>
              </p:nvPr>
            </p:nvSpPr>
            <p:spPr bwMode="auto">
              <a:xfrm>
                <a:off x="85" y="294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3 w 44"/>
                  <a:gd name="T9" fmla="*/ 55 h 76"/>
                  <a:gd name="T10" fmla="*/ 0 w 44"/>
                  <a:gd name="T11" fmla="*/ 50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6" name="Data_Center"/>
              <p:cNvSpPr>
                <a:spLocks/>
              </p:cNvSpPr>
              <p:nvPr>
                <p:custDataLst>
                  <p:tags r:id="rId116"/>
                </p:custDataLst>
              </p:nvPr>
            </p:nvSpPr>
            <p:spPr bwMode="auto">
              <a:xfrm>
                <a:off x="268" y="291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1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4 h 76"/>
                  <a:gd name="T10" fmla="*/ 2 w 43"/>
                  <a:gd name="T11" fmla="*/ 21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7" name="Data_Center"/>
              <p:cNvSpPr>
                <a:spLocks/>
              </p:cNvSpPr>
              <p:nvPr>
                <p:custDataLst>
                  <p:tags r:id="rId117"/>
                </p:custDataLst>
              </p:nvPr>
            </p:nvSpPr>
            <p:spPr bwMode="auto">
              <a:xfrm>
                <a:off x="341" y="232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8" name="Data_Center"/>
              <p:cNvSpPr>
                <a:spLocks/>
              </p:cNvSpPr>
              <p:nvPr>
                <p:custDataLst>
                  <p:tags r:id="rId118"/>
                </p:custDataLst>
              </p:nvPr>
            </p:nvSpPr>
            <p:spPr bwMode="auto">
              <a:xfrm>
                <a:off x="341" y="210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1 w 44"/>
                  <a:gd name="T11" fmla="*/ 55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4" y="53"/>
                      <a:pt x="42" y="55"/>
                      <a:pt x="41" y="55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49" name="Data_Center"/>
              <p:cNvSpPr>
                <a:spLocks/>
              </p:cNvSpPr>
              <p:nvPr>
                <p:custDataLst>
                  <p:tags r:id="rId119"/>
                </p:custDataLst>
              </p:nvPr>
            </p:nvSpPr>
            <p:spPr bwMode="auto">
              <a:xfrm>
                <a:off x="396" y="362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3 w 44"/>
                  <a:gd name="T9" fmla="*/ 53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6"/>
                      <a:pt x="43" y="53"/>
                    </a:cubicBezTo>
                    <a:cubicBezTo>
                      <a:pt x="43" y="54"/>
                      <a:pt x="42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0" name="Data_Center"/>
              <p:cNvSpPr>
                <a:spLocks/>
              </p:cNvSpPr>
              <p:nvPr>
                <p:custDataLst>
                  <p:tags r:id="rId120"/>
                </p:custDataLst>
              </p:nvPr>
            </p:nvSpPr>
            <p:spPr bwMode="auto">
              <a:xfrm>
                <a:off x="176" y="408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1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8" y="14"/>
                      <a:pt x="41" y="21"/>
                    </a:cubicBezTo>
                    <a:cubicBezTo>
                      <a:pt x="42" y="22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1" name="Data_Center"/>
              <p:cNvSpPr>
                <a:spLocks/>
              </p:cNvSpPr>
              <p:nvPr>
                <p:custDataLst>
                  <p:tags r:id="rId121"/>
                </p:custDataLst>
              </p:nvPr>
            </p:nvSpPr>
            <p:spPr bwMode="auto">
              <a:xfrm>
                <a:off x="378" y="282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0 h 76"/>
                  <a:gd name="T4" fmla="*/ 40 w 44"/>
                  <a:gd name="T5" fmla="*/ 56 h 76"/>
                  <a:gd name="T6" fmla="*/ 0 w 44"/>
                  <a:gd name="T7" fmla="*/ 76 h 76"/>
                  <a:gd name="T8" fmla="*/ 1 w 44"/>
                  <a:gd name="T9" fmla="*/ 24 h 76"/>
                  <a:gd name="T10" fmla="*/ 3 w 44"/>
                  <a:gd name="T11" fmla="*/ 20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0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ubicBezTo>
                      <a:pt x="0" y="58"/>
                      <a:pt x="0" y="41"/>
                      <a:pt x="1" y="24"/>
                    </a:cubicBezTo>
                    <a:cubicBezTo>
                      <a:pt x="1" y="23"/>
                      <a:pt x="2" y="21"/>
                      <a:pt x="3" y="20"/>
                    </a:cubicBezTo>
                    <a:cubicBezTo>
                      <a:pt x="16" y="14"/>
                      <a:pt x="30" y="7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2" name="Data_Center"/>
              <p:cNvSpPr>
                <a:spLocks/>
              </p:cNvSpPr>
              <p:nvPr>
                <p:custDataLst>
                  <p:tags r:id="rId122"/>
                </p:custDataLst>
              </p:nvPr>
            </p:nvSpPr>
            <p:spPr bwMode="auto">
              <a:xfrm>
                <a:off x="213" y="269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0 w 44"/>
                  <a:gd name="T5" fmla="*/ 50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4" y="56"/>
                    </a:cubicBezTo>
                    <a:cubicBezTo>
                      <a:pt x="2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3" name="Data_Center"/>
              <p:cNvSpPr>
                <a:spLocks/>
              </p:cNvSpPr>
              <p:nvPr>
                <p:custDataLst>
                  <p:tags r:id="rId123"/>
                </p:custDataLst>
              </p:nvPr>
            </p:nvSpPr>
            <p:spPr bwMode="auto">
              <a:xfrm>
                <a:off x="305" y="36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4" name="Data_Center"/>
              <p:cNvSpPr>
                <a:spLocks/>
              </p:cNvSpPr>
              <p:nvPr>
                <p:custDataLst>
                  <p:tags r:id="rId124"/>
                </p:custDataLst>
              </p:nvPr>
            </p:nvSpPr>
            <p:spPr bwMode="auto">
              <a:xfrm>
                <a:off x="341" y="278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19 h 76"/>
                  <a:gd name="T6" fmla="*/ 43 w 43"/>
                  <a:gd name="T7" fmla="*/ 0 h 76"/>
                  <a:gd name="T8" fmla="*/ 43 w 43"/>
                  <a:gd name="T9" fmla="*/ 52 h 76"/>
                  <a:gd name="T10" fmla="*/ 38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4"/>
                      <a:pt x="40" y="56"/>
                      <a:pt x="38" y="57"/>
                    </a:cubicBezTo>
                    <a:cubicBezTo>
                      <a:pt x="26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5" name="Data_Center"/>
              <p:cNvSpPr>
                <a:spLocks/>
              </p:cNvSpPr>
              <p:nvPr>
                <p:custDataLst>
                  <p:tags r:id="rId125"/>
                </p:custDataLst>
              </p:nvPr>
            </p:nvSpPr>
            <p:spPr bwMode="auto">
              <a:xfrm>
                <a:off x="341" y="255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6 h 76"/>
                  <a:gd name="T4" fmla="*/ 3 w 44"/>
                  <a:gd name="T5" fmla="*/ 20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6" name="Data_Center"/>
              <p:cNvSpPr>
                <a:spLocks/>
              </p:cNvSpPr>
              <p:nvPr>
                <p:custDataLst>
                  <p:tags r:id="rId126"/>
                </p:custDataLst>
              </p:nvPr>
            </p:nvSpPr>
            <p:spPr bwMode="auto">
              <a:xfrm>
                <a:off x="396" y="273"/>
                <a:ext cx="17" cy="28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0 w 44"/>
                  <a:gd name="T5" fmla="*/ 56 h 76"/>
                  <a:gd name="T6" fmla="*/ 0 w 44"/>
                  <a:gd name="T7" fmla="*/ 76 h 76"/>
                  <a:gd name="T8" fmla="*/ 0 w 44"/>
                  <a:gd name="T9" fmla="*/ 25 h 76"/>
                  <a:gd name="T10" fmla="*/ 2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2"/>
                      <a:pt x="2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7" name="Data_Center"/>
              <p:cNvSpPr>
                <a:spLocks/>
              </p:cNvSpPr>
              <p:nvPr>
                <p:custDataLst>
                  <p:tags r:id="rId127"/>
                </p:custDataLst>
              </p:nvPr>
            </p:nvSpPr>
            <p:spPr bwMode="auto">
              <a:xfrm>
                <a:off x="176" y="273"/>
                <a:ext cx="16" cy="28"/>
              </a:xfrm>
              <a:custGeom>
                <a:avLst/>
                <a:gdLst>
                  <a:gd name="T0" fmla="*/ 44 w 44"/>
                  <a:gd name="T1" fmla="*/ 76 h 76"/>
                  <a:gd name="T2" fmla="*/ 4 w 44"/>
                  <a:gd name="T3" fmla="*/ 56 h 76"/>
                  <a:gd name="T4" fmla="*/ 1 w 44"/>
                  <a:gd name="T5" fmla="*/ 51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7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1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8" y="14"/>
                      <a:pt x="42" y="21"/>
                    </a:cubicBezTo>
                    <a:cubicBezTo>
                      <a:pt x="43" y="22"/>
                      <a:pt x="44" y="25"/>
                      <a:pt x="44" y="27"/>
                    </a:cubicBezTo>
                    <a:cubicBezTo>
                      <a:pt x="44" y="43"/>
                      <a:pt x="44" y="59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8" name="Data_Center"/>
              <p:cNvSpPr>
                <a:spLocks/>
              </p:cNvSpPr>
              <p:nvPr>
                <p:custDataLst>
                  <p:tags r:id="rId128"/>
                </p:custDataLst>
              </p:nvPr>
            </p:nvSpPr>
            <p:spPr bwMode="auto">
              <a:xfrm>
                <a:off x="286" y="417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2"/>
                      <a:pt x="0" y="26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4"/>
                      <a:pt x="41" y="56"/>
                      <a:pt x="40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9" name="Data_Center"/>
              <p:cNvSpPr>
                <a:spLocks/>
              </p:cNvSpPr>
              <p:nvPr>
                <p:custDataLst>
                  <p:tags r:id="rId129"/>
                </p:custDataLst>
              </p:nvPr>
            </p:nvSpPr>
            <p:spPr bwMode="auto">
              <a:xfrm>
                <a:off x="213" y="247"/>
                <a:ext cx="16" cy="28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0 h 76"/>
                  <a:gd name="T4" fmla="*/ 43 w 44"/>
                  <a:gd name="T5" fmla="*/ 27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7" y="14"/>
                      <a:pt x="40" y="20"/>
                    </a:cubicBezTo>
                    <a:cubicBezTo>
                      <a:pt x="42" y="21"/>
                      <a:pt x="43" y="24"/>
                      <a:pt x="43" y="27"/>
                    </a:cubicBezTo>
                    <a:cubicBezTo>
                      <a:pt x="44" y="43"/>
                      <a:pt x="44" y="59"/>
                      <a:pt x="44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0" name="Data_Center"/>
              <p:cNvSpPr>
                <a:spLocks/>
              </p:cNvSpPr>
              <p:nvPr>
                <p:custDataLst>
                  <p:tags r:id="rId130"/>
                </p:custDataLst>
              </p:nvPr>
            </p:nvSpPr>
            <p:spPr bwMode="auto">
              <a:xfrm>
                <a:off x="158" y="331"/>
                <a:ext cx="16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1" name="Data_Center"/>
              <p:cNvSpPr>
                <a:spLocks/>
              </p:cNvSpPr>
              <p:nvPr>
                <p:custDataLst>
                  <p:tags r:id="rId131"/>
                </p:custDataLst>
              </p:nvPr>
            </p:nvSpPr>
            <p:spPr bwMode="auto">
              <a:xfrm>
                <a:off x="286" y="328"/>
                <a:ext cx="17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2" name="Data_Center"/>
              <p:cNvSpPr>
                <a:spLocks/>
              </p:cNvSpPr>
              <p:nvPr>
                <p:custDataLst>
                  <p:tags r:id="rId132"/>
                </p:custDataLst>
              </p:nvPr>
            </p:nvSpPr>
            <p:spPr bwMode="auto">
              <a:xfrm>
                <a:off x="305" y="386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7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7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9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7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3" name="Data_Center"/>
              <p:cNvSpPr>
                <a:spLocks/>
              </p:cNvSpPr>
              <p:nvPr>
                <p:custDataLst>
                  <p:tags r:id="rId133"/>
                </p:custDataLst>
              </p:nvPr>
            </p:nvSpPr>
            <p:spPr bwMode="auto">
              <a:xfrm>
                <a:off x="103" y="326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0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4" name="Data_Center"/>
              <p:cNvSpPr>
                <a:spLocks/>
              </p:cNvSpPr>
              <p:nvPr>
                <p:custDataLst>
                  <p:tags r:id="rId134"/>
                </p:custDataLst>
              </p:nvPr>
            </p:nvSpPr>
            <p:spPr bwMode="auto">
              <a:xfrm>
                <a:off x="396" y="340"/>
                <a:ext cx="17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7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3"/>
                      <a:pt x="0" y="27"/>
                    </a:cubicBezTo>
                    <a:cubicBezTo>
                      <a:pt x="0" y="25"/>
                      <a:pt x="1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ubicBezTo>
                      <a:pt x="44" y="19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5" name="Data_Center"/>
              <p:cNvSpPr>
                <a:spLocks/>
              </p:cNvSpPr>
              <p:nvPr>
                <p:custDataLst>
                  <p:tags r:id="rId135"/>
                </p:custDataLst>
              </p:nvPr>
            </p:nvSpPr>
            <p:spPr bwMode="auto">
              <a:xfrm>
                <a:off x="139" y="389"/>
                <a:ext cx="17" cy="29"/>
              </a:xfrm>
              <a:custGeom>
                <a:avLst/>
                <a:gdLst>
                  <a:gd name="T0" fmla="*/ 42 w 43"/>
                  <a:gd name="T1" fmla="*/ 75 h 75"/>
                  <a:gd name="T2" fmla="*/ 3 w 43"/>
                  <a:gd name="T3" fmla="*/ 56 h 75"/>
                  <a:gd name="T4" fmla="*/ 0 w 43"/>
                  <a:gd name="T5" fmla="*/ 51 h 75"/>
                  <a:gd name="T6" fmla="*/ 0 w 43"/>
                  <a:gd name="T7" fmla="*/ 0 h 75"/>
                  <a:gd name="T8" fmla="*/ 40 w 43"/>
                  <a:gd name="T9" fmla="*/ 21 h 75"/>
                  <a:gd name="T10" fmla="*/ 43 w 43"/>
                  <a:gd name="T11" fmla="*/ 26 h 75"/>
                  <a:gd name="T12" fmla="*/ 43 w 43"/>
                  <a:gd name="T13" fmla="*/ 73 h 75"/>
                  <a:gd name="T14" fmla="*/ 42 w 43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5">
                    <a:moveTo>
                      <a:pt x="42" y="75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1"/>
                      <a:pt x="43" y="57"/>
                      <a:pt x="43" y="73"/>
                    </a:cubicBezTo>
                    <a:cubicBezTo>
                      <a:pt x="43" y="73"/>
                      <a:pt x="42" y="74"/>
                      <a:pt x="42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6" name="Data_Center"/>
              <p:cNvSpPr>
                <a:spLocks/>
              </p:cNvSpPr>
              <p:nvPr>
                <p:custDataLst>
                  <p:tags r:id="rId136"/>
                </p:custDataLst>
              </p:nvPr>
            </p:nvSpPr>
            <p:spPr bwMode="auto">
              <a:xfrm>
                <a:off x="305" y="34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5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7" name="Data_Center"/>
              <p:cNvSpPr>
                <a:spLocks/>
              </p:cNvSpPr>
              <p:nvPr>
                <p:custDataLst>
                  <p:tags r:id="rId137"/>
                </p:custDataLst>
              </p:nvPr>
            </p:nvSpPr>
            <p:spPr bwMode="auto">
              <a:xfrm>
                <a:off x="378" y="259"/>
                <a:ext cx="16" cy="29"/>
              </a:xfrm>
              <a:custGeom>
                <a:avLst/>
                <a:gdLst>
                  <a:gd name="T0" fmla="*/ 44 w 44"/>
                  <a:gd name="T1" fmla="*/ 0 h 76"/>
                  <a:gd name="T2" fmla="*/ 44 w 44"/>
                  <a:gd name="T3" fmla="*/ 51 h 76"/>
                  <a:gd name="T4" fmla="*/ 41 w 44"/>
                  <a:gd name="T5" fmla="*/ 56 h 76"/>
                  <a:gd name="T6" fmla="*/ 0 w 44"/>
                  <a:gd name="T7" fmla="*/ 76 h 76"/>
                  <a:gd name="T8" fmla="*/ 1 w 44"/>
                  <a:gd name="T9" fmla="*/ 25 h 76"/>
                  <a:gd name="T10" fmla="*/ 3 w 44"/>
                  <a:gd name="T11" fmla="*/ 21 h 76"/>
                  <a:gd name="T12" fmla="*/ 44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0"/>
                    </a:move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0" y="76"/>
                    </a:cubicBezTo>
                    <a:cubicBezTo>
                      <a:pt x="0" y="58"/>
                      <a:pt x="0" y="42"/>
                      <a:pt x="1" y="25"/>
                    </a:cubicBezTo>
                    <a:cubicBezTo>
                      <a:pt x="1" y="24"/>
                      <a:pt x="2" y="22"/>
                      <a:pt x="3" y="21"/>
                    </a:cubicBezTo>
                    <a:cubicBezTo>
                      <a:pt x="16" y="14"/>
                      <a:pt x="29" y="8"/>
                      <a:pt x="44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8" name="Data_Center"/>
              <p:cNvSpPr>
                <a:spLocks/>
              </p:cNvSpPr>
              <p:nvPr>
                <p:custDataLst>
                  <p:tags r:id="rId138"/>
                </p:custDataLst>
              </p:nvPr>
            </p:nvSpPr>
            <p:spPr bwMode="auto">
              <a:xfrm>
                <a:off x="286" y="238"/>
                <a:ext cx="17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9" name="Data_Center"/>
              <p:cNvSpPr>
                <a:spLocks/>
              </p:cNvSpPr>
              <p:nvPr>
                <p:custDataLst>
                  <p:tags r:id="rId139"/>
                </p:custDataLst>
              </p:nvPr>
            </p:nvSpPr>
            <p:spPr bwMode="auto">
              <a:xfrm>
                <a:off x="176" y="318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5 w 44"/>
                  <a:gd name="T3" fmla="*/ 56 h 76"/>
                  <a:gd name="T4" fmla="*/ 1 w 44"/>
                  <a:gd name="T5" fmla="*/ 50 h 76"/>
                  <a:gd name="T6" fmla="*/ 1 w 44"/>
                  <a:gd name="T7" fmla="*/ 0 h 76"/>
                  <a:gd name="T8" fmla="*/ 42 w 44"/>
                  <a:gd name="T9" fmla="*/ 21 h 76"/>
                  <a:gd name="T10" fmla="*/ 44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30" y="69"/>
                      <a:pt x="17" y="63"/>
                      <a:pt x="5" y="56"/>
                    </a:cubicBezTo>
                    <a:cubicBezTo>
                      <a:pt x="3" y="55"/>
                      <a:pt x="1" y="52"/>
                      <a:pt x="1" y="50"/>
                    </a:cubicBezTo>
                    <a:cubicBezTo>
                      <a:pt x="0" y="34"/>
                      <a:pt x="1" y="18"/>
                      <a:pt x="1" y="0"/>
                    </a:cubicBezTo>
                    <a:cubicBezTo>
                      <a:pt x="15" y="7"/>
                      <a:pt x="29" y="14"/>
                      <a:pt x="42" y="21"/>
                    </a:cubicBezTo>
                    <a:cubicBezTo>
                      <a:pt x="43" y="22"/>
                      <a:pt x="44" y="24"/>
                      <a:pt x="44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0" name="Data_Center"/>
              <p:cNvSpPr>
                <a:spLocks/>
              </p:cNvSpPr>
              <p:nvPr>
                <p:custDataLst>
                  <p:tags r:id="rId140"/>
                </p:custDataLst>
              </p:nvPr>
            </p:nvSpPr>
            <p:spPr bwMode="auto">
              <a:xfrm>
                <a:off x="286" y="260"/>
                <a:ext cx="18" cy="28"/>
              </a:xfrm>
              <a:custGeom>
                <a:avLst/>
                <a:gdLst>
                  <a:gd name="T0" fmla="*/ 0 w 46"/>
                  <a:gd name="T1" fmla="*/ 76 h 76"/>
                  <a:gd name="T2" fmla="*/ 0 w 46"/>
                  <a:gd name="T3" fmla="*/ 26 h 76"/>
                  <a:gd name="T4" fmla="*/ 4 w 46"/>
                  <a:gd name="T5" fmla="*/ 20 h 76"/>
                  <a:gd name="T6" fmla="*/ 43 w 46"/>
                  <a:gd name="T7" fmla="*/ 0 h 76"/>
                  <a:gd name="T8" fmla="*/ 43 w 46"/>
                  <a:gd name="T9" fmla="*/ 30 h 76"/>
                  <a:gd name="T10" fmla="*/ 22 w 46"/>
                  <a:gd name="T11" fmla="*/ 65 h 76"/>
                  <a:gd name="T12" fmla="*/ 0 w 46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1"/>
                      <a:pt x="42" y="21"/>
                      <a:pt x="43" y="30"/>
                    </a:cubicBezTo>
                    <a:cubicBezTo>
                      <a:pt x="46" y="48"/>
                      <a:pt x="41" y="60"/>
                      <a:pt x="22" y="65"/>
                    </a:cubicBezTo>
                    <a:cubicBezTo>
                      <a:pt x="15" y="67"/>
                      <a:pt x="8" y="72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1" name="Data_Center"/>
              <p:cNvSpPr>
                <a:spLocks/>
              </p:cNvSpPr>
              <p:nvPr>
                <p:custDataLst>
                  <p:tags r:id="rId141"/>
                </p:custDataLst>
              </p:nvPr>
            </p:nvSpPr>
            <p:spPr bwMode="auto">
              <a:xfrm>
                <a:off x="121" y="313"/>
                <a:ext cx="17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41 w 44"/>
                  <a:gd name="T9" fmla="*/ 21 h 76"/>
                  <a:gd name="T10" fmla="*/ 43 w 44"/>
                  <a:gd name="T11" fmla="*/ 25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2" name="Data_Center"/>
              <p:cNvSpPr>
                <a:spLocks/>
              </p:cNvSpPr>
              <p:nvPr>
                <p:custDataLst>
                  <p:tags r:id="rId142"/>
                </p:custDataLst>
              </p:nvPr>
            </p:nvSpPr>
            <p:spPr bwMode="auto">
              <a:xfrm>
                <a:off x="286" y="305"/>
                <a:ext cx="17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5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5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3" name="Data_Center"/>
              <p:cNvSpPr>
                <a:spLocks/>
              </p:cNvSpPr>
              <p:nvPr>
                <p:custDataLst>
                  <p:tags r:id="rId143"/>
                </p:custDataLst>
              </p:nvPr>
            </p:nvSpPr>
            <p:spPr bwMode="auto">
              <a:xfrm>
                <a:off x="103" y="349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4" name="Data_Center"/>
              <p:cNvSpPr>
                <a:spLocks/>
              </p:cNvSpPr>
              <p:nvPr>
                <p:custDataLst>
                  <p:tags r:id="rId144"/>
                </p:custDataLst>
              </p:nvPr>
            </p:nvSpPr>
            <p:spPr bwMode="auto">
              <a:xfrm>
                <a:off x="378" y="304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6 h 76"/>
                  <a:gd name="T4" fmla="*/ 4 w 44"/>
                  <a:gd name="T5" fmla="*/ 20 h 76"/>
                  <a:gd name="T6" fmla="*/ 44 w 44"/>
                  <a:gd name="T7" fmla="*/ 0 h 76"/>
                  <a:gd name="T8" fmla="*/ 44 w 44"/>
                  <a:gd name="T9" fmla="*/ 52 h 76"/>
                  <a:gd name="T10" fmla="*/ 41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2" y="21"/>
                      <a:pt x="4" y="20"/>
                    </a:cubicBezTo>
                    <a:cubicBezTo>
                      <a:pt x="17" y="14"/>
                      <a:pt x="30" y="7"/>
                      <a:pt x="44" y="0"/>
                    </a:cubicBezTo>
                    <a:cubicBezTo>
                      <a:pt x="44" y="18"/>
                      <a:pt x="44" y="35"/>
                      <a:pt x="44" y="52"/>
                    </a:cubicBezTo>
                    <a:cubicBezTo>
                      <a:pt x="44" y="53"/>
                      <a:pt x="42" y="55"/>
                      <a:pt x="41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5" name="Data_Center"/>
              <p:cNvSpPr>
                <a:spLocks/>
              </p:cNvSpPr>
              <p:nvPr>
                <p:custDataLst>
                  <p:tags r:id="rId145"/>
                </p:custDataLst>
              </p:nvPr>
            </p:nvSpPr>
            <p:spPr bwMode="auto">
              <a:xfrm>
                <a:off x="396" y="250"/>
                <a:ext cx="17" cy="29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6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0 w 44"/>
                  <a:gd name="T11" fmla="*/ 56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6" name="Data_Center"/>
              <p:cNvSpPr>
                <a:spLocks/>
              </p:cNvSpPr>
              <p:nvPr>
                <p:custDataLst>
                  <p:tags r:id="rId146"/>
                </p:custDataLst>
              </p:nvPr>
            </p:nvSpPr>
            <p:spPr bwMode="auto">
              <a:xfrm>
                <a:off x="286" y="373"/>
                <a:ext cx="17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0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7" name="Data_Center"/>
              <p:cNvSpPr>
                <a:spLocks/>
              </p:cNvSpPr>
              <p:nvPr>
                <p:custDataLst>
                  <p:tags r:id="rId147"/>
                </p:custDataLst>
              </p:nvPr>
            </p:nvSpPr>
            <p:spPr bwMode="auto">
              <a:xfrm>
                <a:off x="231" y="301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41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8" name="Data_Center"/>
              <p:cNvSpPr>
                <a:spLocks/>
              </p:cNvSpPr>
              <p:nvPr>
                <p:custDataLst>
                  <p:tags r:id="rId148"/>
                </p:custDataLst>
              </p:nvPr>
            </p:nvSpPr>
            <p:spPr bwMode="auto">
              <a:xfrm>
                <a:off x="195" y="260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2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1 w 43"/>
                  <a:gd name="T9" fmla="*/ 20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0" y="51"/>
                      <a:pt x="0" y="50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2" y="21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79" name="Data_Center"/>
              <p:cNvSpPr>
                <a:spLocks/>
              </p:cNvSpPr>
              <p:nvPr>
                <p:custDataLst>
                  <p:tags r:id="rId149"/>
                </p:custDataLst>
              </p:nvPr>
            </p:nvSpPr>
            <p:spPr bwMode="auto">
              <a:xfrm>
                <a:off x="267" y="427"/>
                <a:ext cx="17" cy="28"/>
              </a:xfrm>
              <a:custGeom>
                <a:avLst/>
                <a:gdLst>
                  <a:gd name="T0" fmla="*/ 46 w 46"/>
                  <a:gd name="T1" fmla="*/ 0 h 76"/>
                  <a:gd name="T2" fmla="*/ 46 w 46"/>
                  <a:gd name="T3" fmla="*/ 51 h 76"/>
                  <a:gd name="T4" fmla="*/ 43 w 46"/>
                  <a:gd name="T5" fmla="*/ 56 h 76"/>
                  <a:gd name="T6" fmla="*/ 3 w 46"/>
                  <a:gd name="T7" fmla="*/ 76 h 76"/>
                  <a:gd name="T8" fmla="*/ 3 w 46"/>
                  <a:gd name="T9" fmla="*/ 44 h 76"/>
                  <a:gd name="T10" fmla="*/ 23 w 46"/>
                  <a:gd name="T11" fmla="*/ 11 h 76"/>
                  <a:gd name="T12" fmla="*/ 46 w 46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6">
                    <a:moveTo>
                      <a:pt x="46" y="0"/>
                    </a:moveTo>
                    <a:cubicBezTo>
                      <a:pt x="46" y="18"/>
                      <a:pt x="46" y="35"/>
                      <a:pt x="46" y="51"/>
                    </a:cubicBezTo>
                    <a:cubicBezTo>
                      <a:pt x="46" y="53"/>
                      <a:pt x="44" y="56"/>
                      <a:pt x="43" y="56"/>
                    </a:cubicBezTo>
                    <a:cubicBezTo>
                      <a:pt x="30" y="63"/>
                      <a:pt x="18" y="69"/>
                      <a:pt x="3" y="76"/>
                    </a:cubicBezTo>
                    <a:cubicBezTo>
                      <a:pt x="3" y="64"/>
                      <a:pt x="5" y="54"/>
                      <a:pt x="3" y="44"/>
                    </a:cubicBezTo>
                    <a:cubicBezTo>
                      <a:pt x="0" y="27"/>
                      <a:pt x="7" y="17"/>
                      <a:pt x="23" y="11"/>
                    </a:cubicBezTo>
                    <a:cubicBezTo>
                      <a:pt x="31" y="9"/>
                      <a:pt x="38" y="5"/>
                      <a:pt x="46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0" name="Data_Center"/>
              <p:cNvSpPr>
                <a:spLocks/>
              </p:cNvSpPr>
              <p:nvPr>
                <p:custDataLst>
                  <p:tags r:id="rId150"/>
                </p:custDataLst>
              </p:nvPr>
            </p:nvSpPr>
            <p:spPr bwMode="auto">
              <a:xfrm>
                <a:off x="250" y="25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0 w 44"/>
                  <a:gd name="T3" fmla="*/ 24 h 76"/>
                  <a:gd name="T4" fmla="*/ 3 w 44"/>
                  <a:gd name="T5" fmla="*/ 20 h 76"/>
                  <a:gd name="T6" fmla="*/ 44 w 44"/>
                  <a:gd name="T7" fmla="*/ 0 h 76"/>
                  <a:gd name="T8" fmla="*/ 43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3" y="51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1" name="Data_Center"/>
              <p:cNvSpPr>
                <a:spLocks/>
              </p:cNvSpPr>
              <p:nvPr>
                <p:custDataLst>
                  <p:tags r:id="rId151"/>
                </p:custDataLst>
              </p:nvPr>
            </p:nvSpPr>
            <p:spPr bwMode="auto">
              <a:xfrm>
                <a:off x="323" y="264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1 h 76"/>
                  <a:gd name="T6" fmla="*/ 43 w 43"/>
                  <a:gd name="T7" fmla="*/ 0 h 76"/>
                  <a:gd name="T8" fmla="*/ 43 w 43"/>
                  <a:gd name="T9" fmla="*/ 51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3" y="21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1" y="56"/>
                      <a:pt x="39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2" name="Data_Center"/>
              <p:cNvSpPr>
                <a:spLocks/>
              </p:cNvSpPr>
              <p:nvPr>
                <p:custDataLst>
                  <p:tags r:id="rId152"/>
                </p:custDataLst>
              </p:nvPr>
            </p:nvSpPr>
            <p:spPr bwMode="auto">
              <a:xfrm>
                <a:off x="121" y="268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5 h 76"/>
                  <a:gd name="T6" fmla="*/ 44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8" y="14"/>
                      <a:pt x="41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4" y="41"/>
                      <a:pt x="44" y="58"/>
                      <a:pt x="44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3" name="Data_Center"/>
              <p:cNvSpPr>
                <a:spLocks/>
              </p:cNvSpPr>
              <p:nvPr>
                <p:custDataLst>
                  <p:tags r:id="rId153"/>
                </p:custDataLst>
              </p:nvPr>
            </p:nvSpPr>
            <p:spPr bwMode="auto">
              <a:xfrm>
                <a:off x="231" y="436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8"/>
                      <a:pt x="16" y="62"/>
                      <a:pt x="4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7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4" name="Data_Center"/>
              <p:cNvSpPr>
                <a:spLocks/>
              </p:cNvSpPr>
              <p:nvPr>
                <p:custDataLst>
                  <p:tags r:id="rId154"/>
                </p:custDataLst>
              </p:nvPr>
            </p:nvSpPr>
            <p:spPr bwMode="auto">
              <a:xfrm>
                <a:off x="158" y="264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2 w 46"/>
                  <a:gd name="T3" fmla="*/ 55 h 75"/>
                  <a:gd name="T4" fmla="*/ 0 w 46"/>
                  <a:gd name="T5" fmla="*/ 50 h 75"/>
                  <a:gd name="T6" fmla="*/ 0 w 46"/>
                  <a:gd name="T7" fmla="*/ 0 h 75"/>
                  <a:gd name="T8" fmla="*/ 18 w 46"/>
                  <a:gd name="T9" fmla="*/ 9 h 75"/>
                  <a:gd name="T10" fmla="*/ 42 w 46"/>
                  <a:gd name="T11" fmla="*/ 22 h 75"/>
                  <a:gd name="T12" fmla="*/ 43 w 46"/>
                  <a:gd name="T13" fmla="*/ 49 h 75"/>
                  <a:gd name="T14" fmla="*/ 43 w 4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7" y="3"/>
                      <a:pt x="13" y="6"/>
                      <a:pt x="18" y="9"/>
                    </a:cubicBezTo>
                    <a:cubicBezTo>
                      <a:pt x="26" y="13"/>
                      <a:pt x="37" y="15"/>
                      <a:pt x="42" y="22"/>
                    </a:cubicBezTo>
                    <a:cubicBezTo>
                      <a:pt x="46" y="29"/>
                      <a:pt x="43" y="40"/>
                      <a:pt x="43" y="49"/>
                    </a:cubicBezTo>
                    <a:cubicBezTo>
                      <a:pt x="43" y="57"/>
                      <a:pt x="43" y="66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5" name="Data_Center"/>
              <p:cNvSpPr>
                <a:spLocks/>
              </p:cNvSpPr>
              <p:nvPr>
                <p:custDataLst>
                  <p:tags r:id="rId155"/>
                </p:custDataLst>
              </p:nvPr>
            </p:nvSpPr>
            <p:spPr bwMode="auto">
              <a:xfrm>
                <a:off x="103" y="25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6" name="Data_Center"/>
              <p:cNvSpPr>
                <a:spLocks/>
              </p:cNvSpPr>
              <p:nvPr>
                <p:custDataLst>
                  <p:tags r:id="rId156"/>
                </p:custDataLst>
              </p:nvPr>
            </p:nvSpPr>
            <p:spPr bwMode="auto">
              <a:xfrm>
                <a:off x="103" y="371"/>
                <a:ext cx="17" cy="28"/>
              </a:xfrm>
              <a:custGeom>
                <a:avLst/>
                <a:gdLst>
                  <a:gd name="T0" fmla="*/ 43 w 46"/>
                  <a:gd name="T1" fmla="*/ 75 h 75"/>
                  <a:gd name="T2" fmla="*/ 4 w 46"/>
                  <a:gd name="T3" fmla="*/ 55 h 75"/>
                  <a:gd name="T4" fmla="*/ 0 w 46"/>
                  <a:gd name="T5" fmla="*/ 49 h 75"/>
                  <a:gd name="T6" fmla="*/ 0 w 46"/>
                  <a:gd name="T7" fmla="*/ 0 h 75"/>
                  <a:gd name="T8" fmla="*/ 21 w 46"/>
                  <a:gd name="T9" fmla="*/ 10 h 75"/>
                  <a:gd name="T10" fmla="*/ 43 w 46"/>
                  <a:gd name="T11" fmla="*/ 46 h 75"/>
                  <a:gd name="T12" fmla="*/ 43 w 46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5">
                    <a:moveTo>
                      <a:pt x="43" y="75"/>
                    </a:moveTo>
                    <a:cubicBezTo>
                      <a:pt x="29" y="68"/>
                      <a:pt x="16" y="62"/>
                      <a:pt x="4" y="55"/>
                    </a:cubicBezTo>
                    <a:cubicBezTo>
                      <a:pt x="2" y="54"/>
                      <a:pt x="0" y="52"/>
                      <a:pt x="0" y="49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8" y="4"/>
                      <a:pt x="14" y="8"/>
                      <a:pt x="21" y="10"/>
                    </a:cubicBezTo>
                    <a:cubicBezTo>
                      <a:pt x="40" y="15"/>
                      <a:pt x="46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7" name="Data_Center"/>
              <p:cNvSpPr>
                <a:spLocks/>
              </p:cNvSpPr>
              <p:nvPr>
                <p:custDataLst>
                  <p:tags r:id="rId157"/>
                </p:custDataLst>
              </p:nvPr>
            </p:nvSpPr>
            <p:spPr bwMode="auto">
              <a:xfrm>
                <a:off x="340" y="368"/>
                <a:ext cx="17" cy="28"/>
              </a:xfrm>
              <a:custGeom>
                <a:avLst/>
                <a:gdLst>
                  <a:gd name="T0" fmla="*/ 45 w 45"/>
                  <a:gd name="T1" fmla="*/ 0 h 75"/>
                  <a:gd name="T2" fmla="*/ 45 w 45"/>
                  <a:gd name="T3" fmla="*/ 51 h 75"/>
                  <a:gd name="T4" fmla="*/ 40 w 45"/>
                  <a:gd name="T5" fmla="*/ 56 h 75"/>
                  <a:gd name="T6" fmla="*/ 2 w 45"/>
                  <a:gd name="T7" fmla="*/ 75 h 75"/>
                  <a:gd name="T8" fmla="*/ 1 w 45"/>
                  <a:gd name="T9" fmla="*/ 39 h 75"/>
                  <a:gd name="T10" fmla="*/ 17 w 45"/>
                  <a:gd name="T11" fmla="*/ 13 h 75"/>
                  <a:gd name="T12" fmla="*/ 45 w 45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5">
                    <a:moveTo>
                      <a:pt x="45" y="0"/>
                    </a:moveTo>
                    <a:cubicBezTo>
                      <a:pt x="45" y="18"/>
                      <a:pt x="45" y="34"/>
                      <a:pt x="45" y="51"/>
                    </a:cubicBezTo>
                    <a:cubicBezTo>
                      <a:pt x="45" y="52"/>
                      <a:pt x="42" y="55"/>
                      <a:pt x="40" y="56"/>
                    </a:cubicBezTo>
                    <a:cubicBezTo>
                      <a:pt x="28" y="62"/>
                      <a:pt x="16" y="68"/>
                      <a:pt x="2" y="75"/>
                    </a:cubicBezTo>
                    <a:cubicBezTo>
                      <a:pt x="2" y="62"/>
                      <a:pt x="3" y="50"/>
                      <a:pt x="1" y="39"/>
                    </a:cubicBezTo>
                    <a:cubicBezTo>
                      <a:pt x="0" y="25"/>
                      <a:pt x="4" y="18"/>
                      <a:pt x="17" y="13"/>
                    </a:cubicBezTo>
                    <a:cubicBezTo>
                      <a:pt x="26" y="10"/>
                      <a:pt x="35" y="5"/>
                      <a:pt x="45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8" name="Data_Center"/>
              <p:cNvSpPr>
                <a:spLocks/>
              </p:cNvSpPr>
              <p:nvPr>
                <p:custDataLst>
                  <p:tags r:id="rId158"/>
                </p:custDataLst>
              </p:nvPr>
            </p:nvSpPr>
            <p:spPr bwMode="auto">
              <a:xfrm>
                <a:off x="176" y="363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39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89" name="Data_Center"/>
              <p:cNvSpPr>
                <a:spLocks/>
              </p:cNvSpPr>
              <p:nvPr>
                <p:custDataLst>
                  <p:tags r:id="rId159"/>
                </p:custDataLst>
              </p:nvPr>
            </p:nvSpPr>
            <p:spPr bwMode="auto">
              <a:xfrm>
                <a:off x="268" y="359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4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1" y="56"/>
                      <a:pt x="40" y="56"/>
                    </a:cubicBezTo>
                    <a:cubicBezTo>
                      <a:pt x="27" y="63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0" name="Data_Center"/>
              <p:cNvSpPr>
                <a:spLocks/>
              </p:cNvSpPr>
              <p:nvPr>
                <p:custDataLst>
                  <p:tags r:id="rId160"/>
                </p:custDataLst>
              </p:nvPr>
            </p:nvSpPr>
            <p:spPr bwMode="auto">
              <a:xfrm>
                <a:off x="158" y="354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5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1" name="Data_Center"/>
              <p:cNvSpPr>
                <a:spLocks/>
              </p:cNvSpPr>
              <p:nvPr>
                <p:custDataLst>
                  <p:tags r:id="rId161"/>
                </p:custDataLst>
              </p:nvPr>
            </p:nvSpPr>
            <p:spPr bwMode="auto">
              <a:xfrm>
                <a:off x="158" y="376"/>
                <a:ext cx="16" cy="29"/>
              </a:xfrm>
              <a:custGeom>
                <a:avLst/>
                <a:gdLst>
                  <a:gd name="T0" fmla="*/ 0 w 44"/>
                  <a:gd name="T1" fmla="*/ 0 h 76"/>
                  <a:gd name="T2" fmla="*/ 40 w 44"/>
                  <a:gd name="T3" fmla="*/ 21 h 76"/>
                  <a:gd name="T4" fmla="*/ 43 w 44"/>
                  <a:gd name="T5" fmla="*/ 26 h 76"/>
                  <a:gd name="T6" fmla="*/ 43 w 44"/>
                  <a:gd name="T7" fmla="*/ 76 h 76"/>
                  <a:gd name="T8" fmla="*/ 3 w 44"/>
                  <a:gd name="T9" fmla="*/ 56 h 76"/>
                  <a:gd name="T10" fmla="*/ 0 w 44"/>
                  <a:gd name="T11" fmla="*/ 51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8"/>
                      <a:pt x="27" y="14"/>
                      <a:pt x="40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3" y="58"/>
                      <a:pt x="43" y="76"/>
                    </a:cubicBez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2" name="Data_Center"/>
              <p:cNvSpPr>
                <a:spLocks/>
              </p:cNvSpPr>
              <p:nvPr>
                <p:custDataLst>
                  <p:tags r:id="rId162"/>
                </p:custDataLst>
              </p:nvPr>
            </p:nvSpPr>
            <p:spPr bwMode="auto">
              <a:xfrm>
                <a:off x="231" y="347"/>
                <a:ext cx="16" cy="28"/>
              </a:xfrm>
              <a:custGeom>
                <a:avLst/>
                <a:gdLst>
                  <a:gd name="T0" fmla="*/ 2 w 43"/>
                  <a:gd name="T1" fmla="*/ 0 h 74"/>
                  <a:gd name="T2" fmla="*/ 39 w 43"/>
                  <a:gd name="T3" fmla="*/ 18 h 74"/>
                  <a:gd name="T4" fmla="*/ 43 w 43"/>
                  <a:gd name="T5" fmla="*/ 25 h 74"/>
                  <a:gd name="T6" fmla="*/ 43 w 43"/>
                  <a:gd name="T7" fmla="*/ 74 h 74"/>
                  <a:gd name="T8" fmla="*/ 2 w 43"/>
                  <a:gd name="T9" fmla="*/ 54 h 74"/>
                  <a:gd name="T10" fmla="*/ 0 w 43"/>
                  <a:gd name="T11" fmla="*/ 49 h 74"/>
                  <a:gd name="T12" fmla="*/ 0 w 43"/>
                  <a:gd name="T13" fmla="*/ 2 h 74"/>
                  <a:gd name="T14" fmla="*/ 2 w 43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4">
                    <a:moveTo>
                      <a:pt x="2" y="0"/>
                    </a:moveTo>
                    <a:cubicBezTo>
                      <a:pt x="14" y="6"/>
                      <a:pt x="27" y="12"/>
                      <a:pt x="39" y="18"/>
                    </a:cubicBezTo>
                    <a:cubicBezTo>
                      <a:pt x="41" y="19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4"/>
                    </a:cubicBezTo>
                    <a:cubicBezTo>
                      <a:pt x="29" y="67"/>
                      <a:pt x="16" y="61"/>
                      <a:pt x="2" y="54"/>
                    </a:cubicBezTo>
                    <a:cubicBezTo>
                      <a:pt x="1" y="53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3" name="Data_Center"/>
              <p:cNvSpPr>
                <a:spLocks/>
              </p:cNvSpPr>
              <p:nvPr>
                <p:custDataLst>
                  <p:tags r:id="rId163"/>
                </p:custDataLst>
              </p:nvPr>
            </p:nvSpPr>
            <p:spPr bwMode="auto">
              <a:xfrm>
                <a:off x="341" y="345"/>
                <a:ext cx="16" cy="29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39 w 43"/>
                  <a:gd name="T5" fmla="*/ 56 h 76"/>
                  <a:gd name="T6" fmla="*/ 0 w 43"/>
                  <a:gd name="T7" fmla="*/ 76 h 76"/>
                  <a:gd name="T8" fmla="*/ 0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4" name="Data_Center"/>
              <p:cNvSpPr>
                <a:spLocks/>
              </p:cNvSpPr>
              <p:nvPr>
                <p:custDataLst>
                  <p:tags r:id="rId164"/>
                </p:custDataLst>
              </p:nvPr>
            </p:nvSpPr>
            <p:spPr bwMode="auto">
              <a:xfrm>
                <a:off x="176" y="386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2 w 43"/>
                  <a:gd name="T3" fmla="*/ 55 h 76"/>
                  <a:gd name="T4" fmla="*/ 0 w 43"/>
                  <a:gd name="T5" fmla="*/ 51 h 76"/>
                  <a:gd name="T6" fmla="*/ 0 w 43"/>
                  <a:gd name="T7" fmla="*/ 0 h 76"/>
                  <a:gd name="T8" fmla="*/ 40 w 43"/>
                  <a:gd name="T9" fmla="*/ 21 h 76"/>
                  <a:gd name="T10" fmla="*/ 43 w 43"/>
                  <a:gd name="T11" fmla="*/ 25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4" y="7"/>
                      <a:pt x="27" y="14"/>
                      <a:pt x="40" y="21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5" name="Data_Center"/>
              <p:cNvSpPr>
                <a:spLocks/>
              </p:cNvSpPr>
              <p:nvPr>
                <p:custDataLst>
                  <p:tags r:id="rId165"/>
                </p:custDataLst>
              </p:nvPr>
            </p:nvSpPr>
            <p:spPr bwMode="auto">
              <a:xfrm>
                <a:off x="85" y="340"/>
                <a:ext cx="16" cy="28"/>
              </a:xfrm>
              <a:custGeom>
                <a:avLst/>
                <a:gdLst>
                  <a:gd name="T0" fmla="*/ 0 w 44"/>
                  <a:gd name="T1" fmla="*/ 0 h 75"/>
                  <a:gd name="T2" fmla="*/ 41 w 44"/>
                  <a:gd name="T3" fmla="*/ 20 h 75"/>
                  <a:gd name="T4" fmla="*/ 44 w 44"/>
                  <a:gd name="T5" fmla="*/ 25 h 75"/>
                  <a:gd name="T6" fmla="*/ 44 w 44"/>
                  <a:gd name="T7" fmla="*/ 75 h 75"/>
                  <a:gd name="T8" fmla="*/ 2 w 44"/>
                  <a:gd name="T9" fmla="*/ 55 h 75"/>
                  <a:gd name="T10" fmla="*/ 1 w 44"/>
                  <a:gd name="T11" fmla="*/ 50 h 75"/>
                  <a:gd name="T12" fmla="*/ 0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0"/>
                    </a:moveTo>
                    <a:cubicBezTo>
                      <a:pt x="15" y="7"/>
                      <a:pt x="28" y="13"/>
                      <a:pt x="41" y="20"/>
                    </a:cubicBezTo>
                    <a:cubicBezTo>
                      <a:pt x="42" y="21"/>
                      <a:pt x="44" y="23"/>
                      <a:pt x="44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29" y="68"/>
                      <a:pt x="16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6" name="Data_Center"/>
              <p:cNvSpPr>
                <a:spLocks/>
              </p:cNvSpPr>
              <p:nvPr>
                <p:custDataLst>
                  <p:tags r:id="rId166"/>
                </p:custDataLst>
              </p:nvPr>
            </p:nvSpPr>
            <p:spPr bwMode="auto">
              <a:xfrm>
                <a:off x="268" y="337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1 w 43"/>
                  <a:gd name="T3" fmla="*/ 26 h 76"/>
                  <a:gd name="T4" fmla="*/ 5 w 43"/>
                  <a:gd name="T5" fmla="*/ 20 h 76"/>
                  <a:gd name="T6" fmla="*/ 43 w 43"/>
                  <a:gd name="T7" fmla="*/ 0 h 76"/>
                  <a:gd name="T8" fmla="*/ 43 w 43"/>
                  <a:gd name="T9" fmla="*/ 51 h 76"/>
                  <a:gd name="T10" fmla="*/ 41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1" y="26"/>
                    </a:cubicBezTo>
                    <a:cubicBezTo>
                      <a:pt x="1" y="24"/>
                      <a:pt x="3" y="21"/>
                      <a:pt x="5" y="20"/>
                    </a:cubicBezTo>
                    <a:cubicBezTo>
                      <a:pt x="17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1"/>
                    </a:cubicBezTo>
                    <a:cubicBezTo>
                      <a:pt x="43" y="53"/>
                      <a:pt x="42" y="55"/>
                      <a:pt x="41" y="56"/>
                    </a:cubicBezTo>
                    <a:cubicBezTo>
                      <a:pt x="28" y="62"/>
                      <a:pt x="15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7" name="Data_Center"/>
              <p:cNvSpPr>
                <a:spLocks/>
              </p:cNvSpPr>
              <p:nvPr>
                <p:custDataLst>
                  <p:tags r:id="rId167"/>
                </p:custDataLst>
              </p:nvPr>
            </p:nvSpPr>
            <p:spPr bwMode="auto">
              <a:xfrm>
                <a:off x="231" y="324"/>
                <a:ext cx="16" cy="28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3 w 43"/>
                  <a:gd name="T5" fmla="*/ 27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3"/>
                      <a:pt x="39" y="20"/>
                    </a:cubicBezTo>
                    <a:cubicBezTo>
                      <a:pt x="41" y="21"/>
                      <a:pt x="43" y="24"/>
                      <a:pt x="43" y="27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8" name="Data_Center"/>
              <p:cNvSpPr>
                <a:spLocks/>
              </p:cNvSpPr>
              <p:nvPr>
                <p:custDataLst>
                  <p:tags r:id="rId168"/>
                </p:custDataLst>
              </p:nvPr>
            </p:nvSpPr>
            <p:spPr bwMode="auto">
              <a:xfrm>
                <a:off x="139" y="322"/>
                <a:ext cx="17" cy="29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50 h 75"/>
                  <a:gd name="T6" fmla="*/ 0 w 43"/>
                  <a:gd name="T7" fmla="*/ 0 h 75"/>
                  <a:gd name="T8" fmla="*/ 40 w 43"/>
                  <a:gd name="T9" fmla="*/ 19 h 75"/>
                  <a:gd name="T10" fmla="*/ 43 w 43"/>
                  <a:gd name="T11" fmla="*/ 24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2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ubicBezTo>
                      <a:pt x="14" y="7"/>
                      <a:pt x="27" y="13"/>
                      <a:pt x="40" y="19"/>
                    </a:cubicBezTo>
                    <a:cubicBezTo>
                      <a:pt x="41" y="20"/>
                      <a:pt x="43" y="23"/>
                      <a:pt x="43" y="24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99" name="Data_Center"/>
              <p:cNvSpPr>
                <a:spLocks/>
              </p:cNvSpPr>
              <p:nvPr>
                <p:custDataLst>
                  <p:tags r:id="rId169"/>
                </p:custDataLst>
              </p:nvPr>
            </p:nvSpPr>
            <p:spPr bwMode="auto">
              <a:xfrm>
                <a:off x="341" y="390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0" name="Data_Center"/>
              <p:cNvSpPr>
                <a:spLocks/>
              </p:cNvSpPr>
              <p:nvPr>
                <p:custDataLst>
                  <p:tags r:id="rId170"/>
                </p:custDataLst>
              </p:nvPr>
            </p:nvSpPr>
            <p:spPr bwMode="auto">
              <a:xfrm>
                <a:off x="396" y="318"/>
                <a:ext cx="17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8"/>
                      <a:pt x="44" y="34"/>
                      <a:pt x="44" y="51"/>
                    </a:cubicBezTo>
                    <a:cubicBezTo>
                      <a:pt x="44" y="52"/>
                      <a:pt x="42" y="54"/>
                      <a:pt x="41" y="55"/>
                    </a:cubicBezTo>
                    <a:cubicBezTo>
                      <a:pt x="28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1" name="Data_Center"/>
              <p:cNvSpPr>
                <a:spLocks/>
              </p:cNvSpPr>
              <p:nvPr>
                <p:custDataLst>
                  <p:tags r:id="rId171"/>
                </p:custDataLst>
              </p:nvPr>
            </p:nvSpPr>
            <p:spPr bwMode="auto">
              <a:xfrm>
                <a:off x="85" y="317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1 w 44"/>
                  <a:gd name="T5" fmla="*/ 52 h 76"/>
                  <a:gd name="T6" fmla="*/ 1 w 44"/>
                  <a:gd name="T7" fmla="*/ 0 h 76"/>
                  <a:gd name="T8" fmla="*/ 40 w 44"/>
                  <a:gd name="T9" fmla="*/ 20 h 76"/>
                  <a:gd name="T10" fmla="*/ 44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2"/>
                      <a:pt x="3" y="56"/>
                    </a:cubicBezTo>
                    <a:cubicBezTo>
                      <a:pt x="2" y="55"/>
                      <a:pt x="1" y="53"/>
                      <a:pt x="1" y="52"/>
                    </a:cubicBezTo>
                    <a:cubicBezTo>
                      <a:pt x="0" y="35"/>
                      <a:pt x="1" y="19"/>
                      <a:pt x="1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2" name="Data_Center"/>
              <p:cNvSpPr>
                <a:spLocks/>
              </p:cNvSpPr>
              <p:nvPr>
                <p:custDataLst>
                  <p:tags r:id="rId172"/>
                </p:custDataLst>
              </p:nvPr>
            </p:nvSpPr>
            <p:spPr bwMode="auto">
              <a:xfrm>
                <a:off x="268" y="315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1 w 43"/>
                  <a:gd name="T3" fmla="*/ 24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0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1" y="24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6"/>
                    </a:cubicBezTo>
                    <a:cubicBezTo>
                      <a:pt x="27" y="62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3" name="Data_Center"/>
              <p:cNvSpPr>
                <a:spLocks/>
              </p:cNvSpPr>
              <p:nvPr>
                <p:custDataLst>
                  <p:tags r:id="rId173"/>
                </p:custDataLst>
              </p:nvPr>
            </p:nvSpPr>
            <p:spPr bwMode="auto">
              <a:xfrm>
                <a:off x="139" y="300"/>
                <a:ext cx="17" cy="28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5 h 76"/>
                  <a:gd name="T6" fmla="*/ 43 w 43"/>
                  <a:gd name="T7" fmla="*/ 76 h 76"/>
                  <a:gd name="T8" fmla="*/ 3 w 43"/>
                  <a:gd name="T9" fmla="*/ 56 h 76"/>
                  <a:gd name="T10" fmla="*/ 0 w 43"/>
                  <a:gd name="T11" fmla="*/ 50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7" y="14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6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4" name="Data_Center"/>
              <p:cNvSpPr>
                <a:spLocks/>
              </p:cNvSpPr>
              <p:nvPr>
                <p:custDataLst>
                  <p:tags r:id="rId174"/>
                </p:custDataLst>
              </p:nvPr>
            </p:nvSpPr>
            <p:spPr bwMode="auto">
              <a:xfrm>
                <a:off x="213" y="291"/>
                <a:ext cx="16" cy="29"/>
              </a:xfrm>
              <a:custGeom>
                <a:avLst/>
                <a:gdLst>
                  <a:gd name="T0" fmla="*/ 44 w 44"/>
                  <a:gd name="T1" fmla="*/ 76 h 76"/>
                  <a:gd name="T2" fmla="*/ 3 w 44"/>
                  <a:gd name="T3" fmla="*/ 56 h 76"/>
                  <a:gd name="T4" fmla="*/ 0 w 44"/>
                  <a:gd name="T5" fmla="*/ 52 h 76"/>
                  <a:gd name="T6" fmla="*/ 0 w 44"/>
                  <a:gd name="T7" fmla="*/ 0 h 76"/>
                  <a:gd name="T8" fmla="*/ 40 w 44"/>
                  <a:gd name="T9" fmla="*/ 20 h 76"/>
                  <a:gd name="T10" fmla="*/ 43 w 44"/>
                  <a:gd name="T11" fmla="*/ 26 h 76"/>
                  <a:gd name="T12" fmla="*/ 44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4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5" name="Data_Center"/>
              <p:cNvSpPr>
                <a:spLocks/>
              </p:cNvSpPr>
              <p:nvPr>
                <p:custDataLst>
                  <p:tags r:id="rId175"/>
                </p:custDataLst>
              </p:nvPr>
            </p:nvSpPr>
            <p:spPr bwMode="auto">
              <a:xfrm>
                <a:off x="121" y="291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51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6" name="Data_Center"/>
              <p:cNvSpPr>
                <a:spLocks/>
              </p:cNvSpPr>
              <p:nvPr>
                <p:custDataLst>
                  <p:tags r:id="rId176"/>
                </p:custDataLst>
              </p:nvPr>
            </p:nvSpPr>
            <p:spPr bwMode="auto">
              <a:xfrm>
                <a:off x="286" y="282"/>
                <a:ext cx="17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2"/>
                      <a:pt x="2" y="20"/>
                      <a:pt x="3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7" name="Data_Center"/>
              <p:cNvSpPr>
                <a:spLocks/>
              </p:cNvSpPr>
              <p:nvPr>
                <p:custDataLst>
                  <p:tags r:id="rId177"/>
                </p:custDataLst>
              </p:nvPr>
            </p:nvSpPr>
            <p:spPr bwMode="auto">
              <a:xfrm>
                <a:off x="103" y="282"/>
                <a:ext cx="18" cy="28"/>
              </a:xfrm>
              <a:custGeom>
                <a:avLst/>
                <a:gdLst>
                  <a:gd name="T0" fmla="*/ 43 w 47"/>
                  <a:gd name="T1" fmla="*/ 75 h 75"/>
                  <a:gd name="T2" fmla="*/ 3 w 47"/>
                  <a:gd name="T3" fmla="*/ 55 h 75"/>
                  <a:gd name="T4" fmla="*/ 0 w 47"/>
                  <a:gd name="T5" fmla="*/ 49 h 75"/>
                  <a:gd name="T6" fmla="*/ 0 w 47"/>
                  <a:gd name="T7" fmla="*/ 0 h 75"/>
                  <a:gd name="T8" fmla="*/ 21 w 47"/>
                  <a:gd name="T9" fmla="*/ 9 h 75"/>
                  <a:gd name="T10" fmla="*/ 43 w 47"/>
                  <a:gd name="T11" fmla="*/ 46 h 75"/>
                  <a:gd name="T12" fmla="*/ 43 w 47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5">
                    <a:moveTo>
                      <a:pt x="43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8"/>
                      <a:pt x="0" y="0"/>
                    </a:cubicBezTo>
                    <a:cubicBezTo>
                      <a:pt x="7" y="3"/>
                      <a:pt x="14" y="7"/>
                      <a:pt x="21" y="9"/>
                    </a:cubicBezTo>
                    <a:cubicBezTo>
                      <a:pt x="39" y="15"/>
                      <a:pt x="47" y="27"/>
                      <a:pt x="43" y="46"/>
                    </a:cubicBezTo>
                    <a:cubicBezTo>
                      <a:pt x="42" y="55"/>
                      <a:pt x="43" y="64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8" name="Data_Center"/>
              <p:cNvSpPr>
                <a:spLocks/>
              </p:cNvSpPr>
              <p:nvPr>
                <p:custDataLst>
                  <p:tags r:id="rId178"/>
                </p:custDataLst>
              </p:nvPr>
            </p:nvSpPr>
            <p:spPr bwMode="auto">
              <a:xfrm>
                <a:off x="250" y="279"/>
                <a:ext cx="16" cy="28"/>
              </a:xfrm>
              <a:custGeom>
                <a:avLst/>
                <a:gdLst>
                  <a:gd name="T0" fmla="*/ 0 w 44"/>
                  <a:gd name="T1" fmla="*/ 75 h 75"/>
                  <a:gd name="T2" fmla="*/ 0 w 44"/>
                  <a:gd name="T3" fmla="*/ 24 h 75"/>
                  <a:gd name="T4" fmla="*/ 3 w 44"/>
                  <a:gd name="T5" fmla="*/ 20 h 75"/>
                  <a:gd name="T6" fmla="*/ 44 w 44"/>
                  <a:gd name="T7" fmla="*/ 0 h 75"/>
                  <a:gd name="T8" fmla="*/ 44 w 44"/>
                  <a:gd name="T9" fmla="*/ 51 h 75"/>
                  <a:gd name="T10" fmla="*/ 41 w 44"/>
                  <a:gd name="T11" fmla="*/ 55 h 75"/>
                  <a:gd name="T12" fmla="*/ 0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0" y="75"/>
                    </a:move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4" y="0"/>
                    </a:cubicBezTo>
                    <a:cubicBezTo>
                      <a:pt x="44" y="17"/>
                      <a:pt x="44" y="34"/>
                      <a:pt x="44" y="51"/>
                    </a:cubicBezTo>
                    <a:cubicBezTo>
                      <a:pt x="43" y="52"/>
                      <a:pt x="43" y="54"/>
                      <a:pt x="41" y="55"/>
                    </a:cubicBezTo>
                    <a:cubicBezTo>
                      <a:pt x="28" y="61"/>
                      <a:pt x="15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09" name="Data_Center"/>
              <p:cNvSpPr>
                <a:spLocks/>
              </p:cNvSpPr>
              <p:nvPr>
                <p:custDataLst>
                  <p:tags r:id="rId179"/>
                </p:custDataLst>
              </p:nvPr>
            </p:nvSpPr>
            <p:spPr bwMode="auto">
              <a:xfrm>
                <a:off x="139" y="278"/>
                <a:ext cx="17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2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2"/>
                      <a:pt x="0" y="50"/>
                    </a:cubicBezTo>
                    <a:cubicBezTo>
                      <a:pt x="0" y="34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0" name="Data_Center"/>
              <p:cNvSpPr>
                <a:spLocks/>
              </p:cNvSpPr>
              <p:nvPr>
                <p:custDataLst>
                  <p:tags r:id="rId180"/>
                </p:custDataLst>
              </p:nvPr>
            </p:nvSpPr>
            <p:spPr bwMode="auto">
              <a:xfrm>
                <a:off x="139" y="209"/>
                <a:ext cx="17" cy="29"/>
              </a:xfrm>
              <a:custGeom>
                <a:avLst/>
                <a:gdLst>
                  <a:gd name="T0" fmla="*/ 0 w 43"/>
                  <a:gd name="T1" fmla="*/ 0 h 76"/>
                  <a:gd name="T2" fmla="*/ 40 w 43"/>
                  <a:gd name="T3" fmla="*/ 20 h 76"/>
                  <a:gd name="T4" fmla="*/ 43 w 43"/>
                  <a:gd name="T5" fmla="*/ 26 h 76"/>
                  <a:gd name="T6" fmla="*/ 43 w 43"/>
                  <a:gd name="T7" fmla="*/ 76 h 76"/>
                  <a:gd name="T8" fmla="*/ 2 w 43"/>
                  <a:gd name="T9" fmla="*/ 56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8"/>
                      <a:pt x="27" y="14"/>
                      <a:pt x="40" y="20"/>
                    </a:cubicBezTo>
                    <a:cubicBezTo>
                      <a:pt x="41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9" y="69"/>
                      <a:pt x="15" y="63"/>
                      <a:pt x="2" y="56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1" name="Data_Center"/>
              <p:cNvSpPr>
                <a:spLocks/>
              </p:cNvSpPr>
              <p:nvPr>
                <p:custDataLst>
                  <p:tags r:id="rId181"/>
                </p:custDataLst>
              </p:nvPr>
            </p:nvSpPr>
            <p:spPr bwMode="auto">
              <a:xfrm>
                <a:off x="396" y="205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2 w 43"/>
                  <a:gd name="T5" fmla="*/ 21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2"/>
                      <a:pt x="2" y="21"/>
                    </a:cubicBezTo>
                    <a:cubicBezTo>
                      <a:pt x="15" y="14"/>
                      <a:pt x="29" y="8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5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2" name="Data_Center"/>
              <p:cNvSpPr>
                <a:spLocks/>
              </p:cNvSpPr>
              <p:nvPr>
                <p:custDataLst>
                  <p:tags r:id="rId182"/>
                </p:custDataLst>
              </p:nvPr>
            </p:nvSpPr>
            <p:spPr bwMode="auto">
              <a:xfrm>
                <a:off x="360" y="201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2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40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3" name="Data_Center"/>
              <p:cNvSpPr>
                <a:spLocks/>
              </p:cNvSpPr>
              <p:nvPr>
                <p:custDataLst>
                  <p:tags r:id="rId183"/>
                </p:custDataLst>
              </p:nvPr>
            </p:nvSpPr>
            <p:spPr bwMode="auto">
              <a:xfrm>
                <a:off x="121" y="200"/>
                <a:ext cx="17" cy="29"/>
              </a:xfrm>
              <a:custGeom>
                <a:avLst/>
                <a:gdLst>
                  <a:gd name="T0" fmla="*/ 0 w 44"/>
                  <a:gd name="T1" fmla="*/ 0 h 76"/>
                  <a:gd name="T2" fmla="*/ 41 w 44"/>
                  <a:gd name="T3" fmla="*/ 21 h 76"/>
                  <a:gd name="T4" fmla="*/ 43 w 44"/>
                  <a:gd name="T5" fmla="*/ 26 h 76"/>
                  <a:gd name="T6" fmla="*/ 44 w 44"/>
                  <a:gd name="T7" fmla="*/ 76 h 76"/>
                  <a:gd name="T8" fmla="*/ 2 w 44"/>
                  <a:gd name="T9" fmla="*/ 55 h 76"/>
                  <a:gd name="T10" fmla="*/ 0 w 44"/>
                  <a:gd name="T11" fmla="*/ 52 h 76"/>
                  <a:gd name="T12" fmla="*/ 0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0"/>
                    </a:move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29" y="69"/>
                      <a:pt x="15" y="62"/>
                      <a:pt x="2" y="55"/>
                    </a:cubicBezTo>
                    <a:cubicBezTo>
                      <a:pt x="1" y="55"/>
                      <a:pt x="0" y="53"/>
                      <a:pt x="0" y="52"/>
                    </a:cubicBezTo>
                    <a:cubicBezTo>
                      <a:pt x="0" y="35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4" name="Data_Center"/>
              <p:cNvSpPr>
                <a:spLocks/>
              </p:cNvSpPr>
              <p:nvPr>
                <p:custDataLst>
                  <p:tags r:id="rId184"/>
                </p:custDataLst>
              </p:nvPr>
            </p:nvSpPr>
            <p:spPr bwMode="auto">
              <a:xfrm>
                <a:off x="158" y="219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8"/>
                      <a:pt x="43" y="75"/>
                    </a:cubicBezTo>
                    <a:cubicBezTo>
                      <a:pt x="29" y="68"/>
                      <a:pt x="16" y="62"/>
                      <a:pt x="3" y="56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5" name="Data_Center"/>
              <p:cNvSpPr>
                <a:spLocks/>
              </p:cNvSpPr>
              <p:nvPr>
                <p:custDataLst>
                  <p:tags r:id="rId185"/>
                </p:custDataLst>
              </p:nvPr>
            </p:nvSpPr>
            <p:spPr bwMode="auto">
              <a:xfrm>
                <a:off x="121" y="223"/>
                <a:ext cx="17" cy="28"/>
              </a:xfrm>
              <a:custGeom>
                <a:avLst/>
                <a:gdLst>
                  <a:gd name="T0" fmla="*/ 44 w 44"/>
                  <a:gd name="T1" fmla="*/ 75 h 75"/>
                  <a:gd name="T2" fmla="*/ 3 w 44"/>
                  <a:gd name="T3" fmla="*/ 55 h 75"/>
                  <a:gd name="T4" fmla="*/ 0 w 44"/>
                  <a:gd name="T5" fmla="*/ 49 h 75"/>
                  <a:gd name="T6" fmla="*/ 0 w 44"/>
                  <a:gd name="T7" fmla="*/ 0 h 75"/>
                  <a:gd name="T8" fmla="*/ 41 w 44"/>
                  <a:gd name="T9" fmla="*/ 20 h 75"/>
                  <a:gd name="T10" fmla="*/ 43 w 44"/>
                  <a:gd name="T11" fmla="*/ 26 h 75"/>
                  <a:gd name="T12" fmla="*/ 44 w 44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44" y="75"/>
                    </a:moveTo>
                    <a:cubicBezTo>
                      <a:pt x="29" y="68"/>
                      <a:pt x="16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3"/>
                      <a:pt x="41" y="20"/>
                    </a:cubicBezTo>
                    <a:cubicBezTo>
                      <a:pt x="43" y="21"/>
                      <a:pt x="43" y="24"/>
                      <a:pt x="43" y="26"/>
                    </a:cubicBezTo>
                    <a:cubicBezTo>
                      <a:pt x="44" y="42"/>
                      <a:pt x="44" y="58"/>
                      <a:pt x="44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6" name="Data_Center"/>
              <p:cNvSpPr>
                <a:spLocks/>
              </p:cNvSpPr>
              <p:nvPr>
                <p:custDataLst>
                  <p:tags r:id="rId186"/>
                </p:custDataLst>
              </p:nvPr>
            </p:nvSpPr>
            <p:spPr bwMode="auto">
              <a:xfrm>
                <a:off x="360" y="223"/>
                <a:ext cx="16" cy="29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5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9"/>
                      <a:pt x="43" y="35"/>
                      <a:pt x="43" y="52"/>
                    </a:cubicBezTo>
                    <a:cubicBezTo>
                      <a:pt x="43" y="53"/>
                      <a:pt x="41" y="56"/>
                      <a:pt x="40" y="56"/>
                    </a:cubicBezTo>
                    <a:cubicBezTo>
                      <a:pt x="27" y="63"/>
                      <a:pt x="14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7" name="Data_Center"/>
              <p:cNvSpPr>
                <a:spLocks/>
              </p:cNvSpPr>
              <p:nvPr>
                <p:custDataLst>
                  <p:tags r:id="rId187"/>
                </p:custDataLst>
              </p:nvPr>
            </p:nvSpPr>
            <p:spPr bwMode="auto">
              <a:xfrm>
                <a:off x="396" y="183"/>
                <a:ext cx="16" cy="28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6 h 75"/>
                  <a:gd name="T4" fmla="*/ 3 w 43"/>
                  <a:gd name="T5" fmla="*/ 20 h 75"/>
                  <a:gd name="T6" fmla="*/ 43 w 43"/>
                  <a:gd name="T7" fmla="*/ 0 h 75"/>
                  <a:gd name="T8" fmla="*/ 43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8" name="Data_Center"/>
              <p:cNvSpPr>
                <a:spLocks/>
              </p:cNvSpPr>
              <p:nvPr>
                <p:custDataLst>
                  <p:tags r:id="rId188"/>
                </p:custDataLst>
              </p:nvPr>
            </p:nvSpPr>
            <p:spPr bwMode="auto">
              <a:xfrm>
                <a:off x="396" y="227"/>
                <a:ext cx="18" cy="29"/>
              </a:xfrm>
              <a:custGeom>
                <a:avLst/>
                <a:gdLst>
                  <a:gd name="T0" fmla="*/ 0 w 47"/>
                  <a:gd name="T1" fmla="*/ 76 h 76"/>
                  <a:gd name="T2" fmla="*/ 0 w 47"/>
                  <a:gd name="T3" fmla="*/ 26 h 76"/>
                  <a:gd name="T4" fmla="*/ 3 w 47"/>
                  <a:gd name="T5" fmla="*/ 20 h 76"/>
                  <a:gd name="T6" fmla="*/ 43 w 47"/>
                  <a:gd name="T7" fmla="*/ 0 h 76"/>
                  <a:gd name="T8" fmla="*/ 44 w 47"/>
                  <a:gd name="T9" fmla="*/ 27 h 76"/>
                  <a:gd name="T10" fmla="*/ 19 w 47"/>
                  <a:gd name="T11" fmla="*/ 67 h 76"/>
                  <a:gd name="T12" fmla="*/ 0 w 47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4"/>
                      <a:pt x="29" y="8"/>
                      <a:pt x="43" y="0"/>
                    </a:cubicBezTo>
                    <a:cubicBezTo>
                      <a:pt x="43" y="10"/>
                      <a:pt x="42" y="19"/>
                      <a:pt x="44" y="27"/>
                    </a:cubicBezTo>
                    <a:cubicBezTo>
                      <a:pt x="47" y="48"/>
                      <a:pt x="40" y="62"/>
                      <a:pt x="19" y="67"/>
                    </a:cubicBezTo>
                    <a:cubicBezTo>
                      <a:pt x="13" y="69"/>
                      <a:pt x="8" y="73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19" name="Data_Center"/>
              <p:cNvSpPr>
                <a:spLocks/>
              </p:cNvSpPr>
              <p:nvPr>
                <p:custDataLst>
                  <p:tags r:id="rId189"/>
                </p:custDataLst>
              </p:nvPr>
            </p:nvSpPr>
            <p:spPr bwMode="auto">
              <a:xfrm>
                <a:off x="305" y="229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12 h 76"/>
                  <a:gd name="T10" fmla="*/ 43 w 43"/>
                  <a:gd name="T11" fmla="*/ 47 h 76"/>
                  <a:gd name="T12" fmla="*/ 36 w 43"/>
                  <a:gd name="T13" fmla="*/ 58 h 76"/>
                  <a:gd name="T14" fmla="*/ 0 w 43"/>
                  <a:gd name="T1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3" y="20"/>
                    </a:cubicBezTo>
                    <a:cubicBezTo>
                      <a:pt x="16" y="13"/>
                      <a:pt x="28" y="7"/>
                      <a:pt x="43" y="0"/>
                    </a:cubicBezTo>
                    <a:lnTo>
                      <a:pt x="43" y="12"/>
                    </a:lnTo>
                    <a:cubicBezTo>
                      <a:pt x="43" y="24"/>
                      <a:pt x="43" y="35"/>
                      <a:pt x="43" y="47"/>
                    </a:cubicBezTo>
                    <a:cubicBezTo>
                      <a:pt x="43" y="53"/>
                      <a:pt x="41" y="55"/>
                      <a:pt x="36" y="58"/>
                    </a:cubicBezTo>
                    <a:cubicBezTo>
                      <a:pt x="24" y="63"/>
                      <a:pt x="13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0" name="Data_Center"/>
              <p:cNvSpPr>
                <a:spLocks/>
              </p:cNvSpPr>
              <p:nvPr>
                <p:custDataLst>
                  <p:tags r:id="rId190"/>
                </p:custDataLst>
              </p:nvPr>
            </p:nvSpPr>
            <p:spPr bwMode="auto">
              <a:xfrm>
                <a:off x="139" y="232"/>
                <a:ext cx="17" cy="29"/>
              </a:xfrm>
              <a:custGeom>
                <a:avLst/>
                <a:gdLst>
                  <a:gd name="T0" fmla="*/ 2 w 45"/>
                  <a:gd name="T1" fmla="*/ 0 h 76"/>
                  <a:gd name="T2" fmla="*/ 43 w 45"/>
                  <a:gd name="T3" fmla="*/ 21 h 76"/>
                  <a:gd name="T4" fmla="*/ 45 w 45"/>
                  <a:gd name="T5" fmla="*/ 26 h 76"/>
                  <a:gd name="T6" fmla="*/ 45 w 45"/>
                  <a:gd name="T7" fmla="*/ 76 h 76"/>
                  <a:gd name="T8" fmla="*/ 16 w 45"/>
                  <a:gd name="T9" fmla="*/ 62 h 76"/>
                  <a:gd name="T10" fmla="*/ 2 w 45"/>
                  <a:gd name="T11" fmla="*/ 38 h 76"/>
                  <a:gd name="T12" fmla="*/ 2 w 4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76">
                    <a:moveTo>
                      <a:pt x="2" y="0"/>
                    </a:moveTo>
                    <a:cubicBezTo>
                      <a:pt x="16" y="7"/>
                      <a:pt x="30" y="14"/>
                      <a:pt x="43" y="21"/>
                    </a:cubicBezTo>
                    <a:cubicBezTo>
                      <a:pt x="44" y="21"/>
                      <a:pt x="45" y="24"/>
                      <a:pt x="45" y="26"/>
                    </a:cubicBezTo>
                    <a:cubicBezTo>
                      <a:pt x="45" y="42"/>
                      <a:pt x="45" y="58"/>
                      <a:pt x="45" y="76"/>
                    </a:cubicBezTo>
                    <a:cubicBezTo>
                      <a:pt x="35" y="71"/>
                      <a:pt x="26" y="65"/>
                      <a:pt x="16" y="62"/>
                    </a:cubicBezTo>
                    <a:cubicBezTo>
                      <a:pt x="4" y="58"/>
                      <a:pt x="0" y="51"/>
                      <a:pt x="2" y="38"/>
                    </a:cubicBezTo>
                    <a:cubicBezTo>
                      <a:pt x="3" y="26"/>
                      <a:pt x="2" y="14"/>
                      <a:pt x="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1" name="Data_Center"/>
              <p:cNvSpPr>
                <a:spLocks/>
              </p:cNvSpPr>
              <p:nvPr>
                <p:custDataLst>
                  <p:tags r:id="rId191"/>
                </p:custDataLst>
              </p:nvPr>
            </p:nvSpPr>
            <p:spPr bwMode="auto">
              <a:xfrm>
                <a:off x="378" y="236"/>
                <a:ext cx="16" cy="29"/>
              </a:xfrm>
              <a:custGeom>
                <a:avLst/>
                <a:gdLst>
                  <a:gd name="T0" fmla="*/ 0 w 44"/>
                  <a:gd name="T1" fmla="*/ 76 h 76"/>
                  <a:gd name="T2" fmla="*/ 1 w 44"/>
                  <a:gd name="T3" fmla="*/ 25 h 76"/>
                  <a:gd name="T4" fmla="*/ 3 w 44"/>
                  <a:gd name="T5" fmla="*/ 21 h 76"/>
                  <a:gd name="T6" fmla="*/ 44 w 44"/>
                  <a:gd name="T7" fmla="*/ 0 h 76"/>
                  <a:gd name="T8" fmla="*/ 44 w 44"/>
                  <a:gd name="T9" fmla="*/ 51 h 76"/>
                  <a:gd name="T10" fmla="*/ 40 w 44"/>
                  <a:gd name="T11" fmla="*/ 56 h 76"/>
                  <a:gd name="T12" fmla="*/ 0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0" y="76"/>
                    </a:moveTo>
                    <a:cubicBezTo>
                      <a:pt x="0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3" y="21"/>
                    </a:cubicBezTo>
                    <a:cubicBezTo>
                      <a:pt x="16" y="14"/>
                      <a:pt x="29" y="7"/>
                      <a:pt x="44" y="0"/>
                    </a:cubicBezTo>
                    <a:cubicBezTo>
                      <a:pt x="44" y="18"/>
                      <a:pt x="44" y="35"/>
                      <a:pt x="44" y="51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8" y="62"/>
                      <a:pt x="15" y="69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2" name="Data_Center"/>
              <p:cNvSpPr>
                <a:spLocks/>
              </p:cNvSpPr>
              <p:nvPr>
                <p:custDataLst>
                  <p:tags r:id="rId192"/>
                </p:custDataLst>
              </p:nvPr>
            </p:nvSpPr>
            <p:spPr bwMode="auto">
              <a:xfrm>
                <a:off x="194" y="238"/>
                <a:ext cx="17" cy="28"/>
              </a:xfrm>
              <a:custGeom>
                <a:avLst/>
                <a:gdLst>
                  <a:gd name="T0" fmla="*/ 1 w 44"/>
                  <a:gd name="T1" fmla="*/ 0 h 76"/>
                  <a:gd name="T2" fmla="*/ 40 w 44"/>
                  <a:gd name="T3" fmla="*/ 20 h 76"/>
                  <a:gd name="T4" fmla="*/ 44 w 44"/>
                  <a:gd name="T5" fmla="*/ 26 h 76"/>
                  <a:gd name="T6" fmla="*/ 44 w 44"/>
                  <a:gd name="T7" fmla="*/ 76 h 76"/>
                  <a:gd name="T8" fmla="*/ 13 w 44"/>
                  <a:gd name="T9" fmla="*/ 60 h 76"/>
                  <a:gd name="T10" fmla="*/ 1 w 44"/>
                  <a:gd name="T11" fmla="*/ 40 h 76"/>
                  <a:gd name="T12" fmla="*/ 1 w 44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1" y="0"/>
                    </a:move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4" y="24"/>
                      <a:pt x="44" y="26"/>
                    </a:cubicBezTo>
                    <a:cubicBezTo>
                      <a:pt x="44" y="42"/>
                      <a:pt x="44" y="58"/>
                      <a:pt x="44" y="76"/>
                    </a:cubicBezTo>
                    <a:cubicBezTo>
                      <a:pt x="33" y="70"/>
                      <a:pt x="23" y="64"/>
                      <a:pt x="13" y="60"/>
                    </a:cubicBezTo>
                    <a:cubicBezTo>
                      <a:pt x="3" y="57"/>
                      <a:pt x="0" y="50"/>
                      <a:pt x="1" y="40"/>
                    </a:cubicBezTo>
                    <a:cubicBezTo>
                      <a:pt x="2" y="27"/>
                      <a:pt x="1" y="15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3" name="Data_Center"/>
              <p:cNvSpPr>
                <a:spLocks/>
              </p:cNvSpPr>
              <p:nvPr>
                <p:custDataLst>
                  <p:tags r:id="rId193"/>
                </p:custDataLst>
              </p:nvPr>
            </p:nvSpPr>
            <p:spPr bwMode="auto">
              <a:xfrm>
                <a:off x="158" y="241"/>
                <a:ext cx="16" cy="29"/>
              </a:xfrm>
              <a:custGeom>
                <a:avLst/>
                <a:gdLst>
                  <a:gd name="T0" fmla="*/ 43 w 44"/>
                  <a:gd name="T1" fmla="*/ 76 h 76"/>
                  <a:gd name="T2" fmla="*/ 3 w 44"/>
                  <a:gd name="T3" fmla="*/ 56 h 76"/>
                  <a:gd name="T4" fmla="*/ 0 w 44"/>
                  <a:gd name="T5" fmla="*/ 51 h 76"/>
                  <a:gd name="T6" fmla="*/ 0 w 44"/>
                  <a:gd name="T7" fmla="*/ 0 h 76"/>
                  <a:gd name="T8" fmla="*/ 32 w 44"/>
                  <a:gd name="T9" fmla="*/ 16 h 76"/>
                  <a:gd name="T10" fmla="*/ 43 w 44"/>
                  <a:gd name="T11" fmla="*/ 35 h 76"/>
                  <a:gd name="T12" fmla="*/ 43 w 44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0" y="53"/>
                      <a:pt x="0" y="51"/>
                    </a:cubicBezTo>
                    <a:cubicBezTo>
                      <a:pt x="0" y="35"/>
                      <a:pt x="0" y="19"/>
                      <a:pt x="0" y="0"/>
                    </a:cubicBezTo>
                    <a:cubicBezTo>
                      <a:pt x="12" y="6"/>
                      <a:pt x="22" y="12"/>
                      <a:pt x="32" y="16"/>
                    </a:cubicBezTo>
                    <a:cubicBezTo>
                      <a:pt x="41" y="20"/>
                      <a:pt x="44" y="25"/>
                      <a:pt x="43" y="35"/>
                    </a:cubicBezTo>
                    <a:cubicBezTo>
                      <a:pt x="42" y="48"/>
                      <a:pt x="43" y="61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4" name="Data_Center"/>
              <p:cNvSpPr>
                <a:spLocks/>
              </p:cNvSpPr>
              <p:nvPr>
                <p:custDataLst>
                  <p:tags r:id="rId194"/>
                </p:custDataLst>
              </p:nvPr>
            </p:nvSpPr>
            <p:spPr bwMode="auto">
              <a:xfrm>
                <a:off x="305" y="25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2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3 h 75"/>
                  <a:gd name="T10" fmla="*/ 2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5"/>
                      <a:pt x="43" y="52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2" y="20"/>
                    </a:cubicBezTo>
                    <a:cubicBezTo>
                      <a:pt x="15" y="13"/>
                      <a:pt x="28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5" name="Data_Center"/>
              <p:cNvSpPr>
                <a:spLocks/>
              </p:cNvSpPr>
              <p:nvPr>
                <p:custDataLst>
                  <p:tags r:id="rId195"/>
                </p:custDataLst>
              </p:nvPr>
            </p:nvSpPr>
            <p:spPr bwMode="auto">
              <a:xfrm>
                <a:off x="360" y="269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3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6" name="Data_Center"/>
              <p:cNvSpPr>
                <a:spLocks/>
              </p:cNvSpPr>
              <p:nvPr>
                <p:custDataLst>
                  <p:tags r:id="rId196"/>
                </p:custDataLst>
              </p:nvPr>
            </p:nvSpPr>
            <p:spPr bwMode="auto">
              <a:xfrm>
                <a:off x="360" y="291"/>
                <a:ext cx="16" cy="29"/>
              </a:xfrm>
              <a:custGeom>
                <a:avLst/>
                <a:gdLst>
                  <a:gd name="T0" fmla="*/ 42 w 42"/>
                  <a:gd name="T1" fmla="*/ 0 h 76"/>
                  <a:gd name="T2" fmla="*/ 42 w 42"/>
                  <a:gd name="T3" fmla="*/ 51 h 76"/>
                  <a:gd name="T4" fmla="*/ 39 w 42"/>
                  <a:gd name="T5" fmla="*/ 56 h 76"/>
                  <a:gd name="T6" fmla="*/ 0 w 42"/>
                  <a:gd name="T7" fmla="*/ 76 h 76"/>
                  <a:gd name="T8" fmla="*/ 0 w 42"/>
                  <a:gd name="T9" fmla="*/ 24 h 76"/>
                  <a:gd name="T10" fmla="*/ 3 w 42"/>
                  <a:gd name="T11" fmla="*/ 20 h 76"/>
                  <a:gd name="T12" fmla="*/ 42 w 42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6">
                    <a:moveTo>
                      <a:pt x="42" y="0"/>
                    </a:move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6" y="63"/>
                      <a:pt x="14" y="69"/>
                      <a:pt x="0" y="76"/>
                    </a:cubicBezTo>
                    <a:cubicBezTo>
                      <a:pt x="0" y="58"/>
                      <a:pt x="0" y="41"/>
                      <a:pt x="0" y="24"/>
                    </a:cubicBezTo>
                    <a:cubicBezTo>
                      <a:pt x="0" y="23"/>
                      <a:pt x="2" y="21"/>
                      <a:pt x="3" y="20"/>
                    </a:cubicBezTo>
                    <a:cubicBezTo>
                      <a:pt x="15" y="14"/>
                      <a:pt x="28" y="8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7" name="Data_Center"/>
              <p:cNvSpPr>
                <a:spLocks/>
              </p:cNvSpPr>
              <p:nvPr>
                <p:custDataLst>
                  <p:tags r:id="rId197"/>
                </p:custDataLst>
              </p:nvPr>
            </p:nvSpPr>
            <p:spPr bwMode="auto">
              <a:xfrm>
                <a:off x="323" y="355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3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3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8" name="Data_Center"/>
              <p:cNvSpPr>
                <a:spLocks/>
              </p:cNvSpPr>
              <p:nvPr>
                <p:custDataLst>
                  <p:tags r:id="rId198"/>
                </p:custDataLst>
              </p:nvPr>
            </p:nvSpPr>
            <p:spPr bwMode="auto">
              <a:xfrm>
                <a:off x="323" y="377"/>
                <a:ext cx="16" cy="29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3 w 43"/>
                  <a:gd name="T5" fmla="*/ 20 h 76"/>
                  <a:gd name="T6" fmla="*/ 43 w 43"/>
                  <a:gd name="T7" fmla="*/ 0 h 76"/>
                  <a:gd name="T8" fmla="*/ 43 w 43"/>
                  <a:gd name="T9" fmla="*/ 52 h 76"/>
                  <a:gd name="T10" fmla="*/ 40 w 43"/>
                  <a:gd name="T11" fmla="*/ 56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2"/>
                      <a:pt x="1" y="25"/>
                    </a:cubicBezTo>
                    <a:cubicBezTo>
                      <a:pt x="1" y="24"/>
                      <a:pt x="2" y="21"/>
                      <a:pt x="3" y="20"/>
                    </a:cubicBezTo>
                    <a:cubicBezTo>
                      <a:pt x="16" y="14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3" y="52"/>
                    </a:cubicBezTo>
                    <a:cubicBezTo>
                      <a:pt x="43" y="53"/>
                      <a:pt x="42" y="55"/>
                      <a:pt x="40" y="56"/>
                    </a:cubicBezTo>
                    <a:cubicBezTo>
                      <a:pt x="27" y="62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29" name="Data_Center"/>
              <p:cNvSpPr>
                <a:spLocks/>
              </p:cNvSpPr>
              <p:nvPr>
                <p:custDataLst>
                  <p:tags r:id="rId199"/>
                </p:custDataLst>
              </p:nvPr>
            </p:nvSpPr>
            <p:spPr bwMode="auto">
              <a:xfrm>
                <a:off x="250" y="346"/>
                <a:ext cx="16" cy="29"/>
              </a:xfrm>
              <a:custGeom>
                <a:avLst/>
                <a:gdLst>
                  <a:gd name="T0" fmla="*/ 0 w 43"/>
                  <a:gd name="T1" fmla="*/ 75 h 75"/>
                  <a:gd name="T2" fmla="*/ 0 w 43"/>
                  <a:gd name="T3" fmla="*/ 25 h 75"/>
                  <a:gd name="T4" fmla="*/ 4 w 43"/>
                  <a:gd name="T5" fmla="*/ 19 h 75"/>
                  <a:gd name="T6" fmla="*/ 43 w 43"/>
                  <a:gd name="T7" fmla="*/ 0 h 75"/>
                  <a:gd name="T8" fmla="*/ 42 w 43"/>
                  <a:gd name="T9" fmla="*/ 51 h 75"/>
                  <a:gd name="T10" fmla="*/ 39 w 43"/>
                  <a:gd name="T11" fmla="*/ 56 h 75"/>
                  <a:gd name="T12" fmla="*/ 0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2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4"/>
                      <a:pt x="42" y="51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0" name="Data_Center"/>
              <p:cNvSpPr>
                <a:spLocks/>
              </p:cNvSpPr>
              <p:nvPr>
                <p:custDataLst>
                  <p:tags r:id="rId200"/>
                </p:custDataLst>
              </p:nvPr>
            </p:nvSpPr>
            <p:spPr bwMode="auto">
              <a:xfrm>
                <a:off x="250" y="324"/>
                <a:ext cx="16" cy="28"/>
              </a:xfrm>
              <a:custGeom>
                <a:avLst/>
                <a:gdLst>
                  <a:gd name="T0" fmla="*/ 0 w 43"/>
                  <a:gd name="T1" fmla="*/ 76 h 76"/>
                  <a:gd name="T2" fmla="*/ 0 w 43"/>
                  <a:gd name="T3" fmla="*/ 26 h 76"/>
                  <a:gd name="T4" fmla="*/ 4 w 43"/>
                  <a:gd name="T5" fmla="*/ 20 h 76"/>
                  <a:gd name="T6" fmla="*/ 43 w 43"/>
                  <a:gd name="T7" fmla="*/ 0 h 76"/>
                  <a:gd name="T8" fmla="*/ 42 w 43"/>
                  <a:gd name="T9" fmla="*/ 52 h 76"/>
                  <a:gd name="T10" fmla="*/ 39 w 43"/>
                  <a:gd name="T11" fmla="*/ 56 h 76"/>
                  <a:gd name="T12" fmla="*/ 0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76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8"/>
                      <a:pt x="43" y="35"/>
                      <a:pt x="42" y="52"/>
                    </a:cubicBezTo>
                    <a:cubicBezTo>
                      <a:pt x="42" y="53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1" name="Data_Center"/>
              <p:cNvSpPr>
                <a:spLocks/>
              </p:cNvSpPr>
              <p:nvPr>
                <p:custDataLst>
                  <p:tags r:id="rId201"/>
                </p:custDataLst>
              </p:nvPr>
            </p:nvSpPr>
            <p:spPr bwMode="auto">
              <a:xfrm>
                <a:off x="360" y="381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6 h 75"/>
                  <a:gd name="T4" fmla="*/ 2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8"/>
                      <a:pt x="0" y="42"/>
                      <a:pt x="0" y="26"/>
                    </a:cubicBezTo>
                    <a:cubicBezTo>
                      <a:pt x="0" y="24"/>
                      <a:pt x="1" y="21"/>
                      <a:pt x="2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4"/>
                      <a:pt x="42" y="51"/>
                    </a:cubicBezTo>
                    <a:cubicBezTo>
                      <a:pt x="42" y="52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2" name="Data_Center"/>
              <p:cNvSpPr>
                <a:spLocks/>
              </p:cNvSpPr>
              <p:nvPr>
                <p:custDataLst>
                  <p:tags r:id="rId202"/>
                </p:custDataLst>
              </p:nvPr>
            </p:nvSpPr>
            <p:spPr bwMode="auto">
              <a:xfrm>
                <a:off x="250" y="436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1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1"/>
                    </a:cubicBezTo>
                    <a:cubicBezTo>
                      <a:pt x="43" y="52"/>
                      <a:pt x="42" y="55"/>
                      <a:pt x="40" y="55"/>
                    </a:cubicBezTo>
                    <a:cubicBezTo>
                      <a:pt x="28" y="62"/>
                      <a:pt x="15" y="68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3" name="Data_Center"/>
              <p:cNvSpPr>
                <a:spLocks/>
              </p:cNvSpPr>
              <p:nvPr>
                <p:custDataLst>
                  <p:tags r:id="rId203"/>
                </p:custDataLst>
              </p:nvPr>
            </p:nvSpPr>
            <p:spPr bwMode="auto">
              <a:xfrm>
                <a:off x="213" y="337"/>
                <a:ext cx="16" cy="29"/>
              </a:xfrm>
              <a:custGeom>
                <a:avLst/>
                <a:gdLst>
                  <a:gd name="T0" fmla="*/ 0 w 43"/>
                  <a:gd name="T1" fmla="*/ 0 h 76"/>
                  <a:gd name="T2" fmla="*/ 39 w 43"/>
                  <a:gd name="T3" fmla="*/ 20 h 76"/>
                  <a:gd name="T4" fmla="*/ 42 w 43"/>
                  <a:gd name="T5" fmla="*/ 26 h 76"/>
                  <a:gd name="T6" fmla="*/ 43 w 43"/>
                  <a:gd name="T7" fmla="*/ 76 h 76"/>
                  <a:gd name="T8" fmla="*/ 2 w 43"/>
                  <a:gd name="T9" fmla="*/ 55 h 76"/>
                  <a:gd name="T10" fmla="*/ 0 w 43"/>
                  <a:gd name="T11" fmla="*/ 51 h 76"/>
                  <a:gd name="T12" fmla="*/ 0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0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6"/>
                    </a:cubicBezTo>
                    <a:cubicBezTo>
                      <a:pt x="28" y="69"/>
                      <a:pt x="15" y="62"/>
                      <a:pt x="2" y="55"/>
                    </a:cubicBezTo>
                    <a:cubicBezTo>
                      <a:pt x="1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4" name="Data_Center"/>
              <p:cNvSpPr>
                <a:spLocks/>
              </p:cNvSpPr>
              <p:nvPr>
                <p:custDataLst>
                  <p:tags r:id="rId204"/>
                </p:custDataLst>
              </p:nvPr>
            </p:nvSpPr>
            <p:spPr bwMode="auto">
              <a:xfrm>
                <a:off x="213" y="315"/>
                <a:ext cx="16" cy="28"/>
              </a:xfrm>
              <a:custGeom>
                <a:avLst/>
                <a:gdLst>
                  <a:gd name="T0" fmla="*/ 43 w 43"/>
                  <a:gd name="T1" fmla="*/ 75 h 75"/>
                  <a:gd name="T2" fmla="*/ 3 w 43"/>
                  <a:gd name="T3" fmla="*/ 55 h 75"/>
                  <a:gd name="T4" fmla="*/ 0 w 43"/>
                  <a:gd name="T5" fmla="*/ 49 h 75"/>
                  <a:gd name="T6" fmla="*/ 0 w 43"/>
                  <a:gd name="T7" fmla="*/ 0 h 75"/>
                  <a:gd name="T8" fmla="*/ 41 w 43"/>
                  <a:gd name="T9" fmla="*/ 20 h 75"/>
                  <a:gd name="T10" fmla="*/ 42 w 43"/>
                  <a:gd name="T11" fmla="*/ 25 h 75"/>
                  <a:gd name="T12" fmla="*/ 43 w 43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75"/>
                    </a:move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ubicBezTo>
                      <a:pt x="14" y="7"/>
                      <a:pt x="28" y="14"/>
                      <a:pt x="41" y="20"/>
                    </a:cubicBezTo>
                    <a:cubicBezTo>
                      <a:pt x="42" y="21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5" name="Data_Center"/>
              <p:cNvSpPr>
                <a:spLocks/>
              </p:cNvSpPr>
              <p:nvPr>
                <p:custDataLst>
                  <p:tags r:id="rId205"/>
                </p:custDataLst>
              </p:nvPr>
            </p:nvSpPr>
            <p:spPr bwMode="auto">
              <a:xfrm>
                <a:off x="213" y="427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19 h 75"/>
                  <a:gd name="T4" fmla="*/ 42 w 43"/>
                  <a:gd name="T5" fmla="*/ 25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49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39" y="19"/>
                    </a:cubicBezTo>
                    <a:cubicBezTo>
                      <a:pt x="41" y="20"/>
                      <a:pt x="42" y="23"/>
                      <a:pt x="42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8" y="68"/>
                      <a:pt x="15" y="62"/>
                      <a:pt x="3" y="55"/>
                    </a:cubicBezTo>
                    <a:cubicBezTo>
                      <a:pt x="1" y="54"/>
                      <a:pt x="0" y="51"/>
                      <a:pt x="0" y="49"/>
                    </a:cubicBezTo>
                    <a:cubicBezTo>
                      <a:pt x="0" y="33"/>
                      <a:pt x="0" y="17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6" name="Data_Center"/>
              <p:cNvSpPr>
                <a:spLocks/>
              </p:cNvSpPr>
              <p:nvPr>
                <p:custDataLst>
                  <p:tags r:id="rId206"/>
                </p:custDataLst>
              </p:nvPr>
            </p:nvSpPr>
            <p:spPr bwMode="auto">
              <a:xfrm>
                <a:off x="213" y="360"/>
                <a:ext cx="16" cy="28"/>
              </a:xfrm>
              <a:custGeom>
                <a:avLst/>
                <a:gdLst>
                  <a:gd name="T0" fmla="*/ 1 w 44"/>
                  <a:gd name="T1" fmla="*/ 0 h 75"/>
                  <a:gd name="T2" fmla="*/ 40 w 44"/>
                  <a:gd name="T3" fmla="*/ 19 h 75"/>
                  <a:gd name="T4" fmla="*/ 43 w 44"/>
                  <a:gd name="T5" fmla="*/ 25 h 75"/>
                  <a:gd name="T6" fmla="*/ 44 w 44"/>
                  <a:gd name="T7" fmla="*/ 75 h 75"/>
                  <a:gd name="T8" fmla="*/ 14 w 44"/>
                  <a:gd name="T9" fmla="*/ 60 h 75"/>
                  <a:gd name="T10" fmla="*/ 1 w 44"/>
                  <a:gd name="T11" fmla="*/ 39 h 75"/>
                  <a:gd name="T12" fmla="*/ 1 w 44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5">
                    <a:moveTo>
                      <a:pt x="1" y="0"/>
                    </a:moveTo>
                    <a:cubicBezTo>
                      <a:pt x="15" y="7"/>
                      <a:pt x="28" y="13"/>
                      <a:pt x="40" y="19"/>
                    </a:cubicBezTo>
                    <a:cubicBezTo>
                      <a:pt x="42" y="20"/>
                      <a:pt x="43" y="23"/>
                      <a:pt x="43" y="25"/>
                    </a:cubicBezTo>
                    <a:cubicBezTo>
                      <a:pt x="44" y="41"/>
                      <a:pt x="44" y="57"/>
                      <a:pt x="44" y="75"/>
                    </a:cubicBezTo>
                    <a:cubicBezTo>
                      <a:pt x="33" y="70"/>
                      <a:pt x="24" y="64"/>
                      <a:pt x="14" y="60"/>
                    </a:cubicBezTo>
                    <a:cubicBezTo>
                      <a:pt x="3" y="57"/>
                      <a:pt x="0" y="50"/>
                      <a:pt x="1" y="39"/>
                    </a:cubicBezTo>
                    <a:cubicBezTo>
                      <a:pt x="2" y="27"/>
                      <a:pt x="1" y="14"/>
                      <a:pt x="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7" name="Data_Center"/>
              <p:cNvSpPr>
                <a:spLocks/>
              </p:cNvSpPr>
              <p:nvPr>
                <p:custDataLst>
                  <p:tags r:id="rId207"/>
                </p:custDataLst>
              </p:nvPr>
            </p:nvSpPr>
            <p:spPr bwMode="auto">
              <a:xfrm>
                <a:off x="323" y="332"/>
                <a:ext cx="16" cy="28"/>
              </a:xfrm>
              <a:custGeom>
                <a:avLst/>
                <a:gdLst>
                  <a:gd name="T0" fmla="*/ 43 w 43"/>
                  <a:gd name="T1" fmla="*/ 0 h 76"/>
                  <a:gd name="T2" fmla="*/ 43 w 43"/>
                  <a:gd name="T3" fmla="*/ 50 h 76"/>
                  <a:gd name="T4" fmla="*/ 41 w 43"/>
                  <a:gd name="T5" fmla="*/ 56 h 76"/>
                  <a:gd name="T6" fmla="*/ 1 w 43"/>
                  <a:gd name="T7" fmla="*/ 76 h 76"/>
                  <a:gd name="T8" fmla="*/ 1 w 43"/>
                  <a:gd name="T9" fmla="*/ 25 h 76"/>
                  <a:gd name="T10" fmla="*/ 4 w 43"/>
                  <a:gd name="T11" fmla="*/ 20 h 76"/>
                  <a:gd name="T12" fmla="*/ 43 w 4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2" y="55"/>
                      <a:pt x="41" y="56"/>
                    </a:cubicBezTo>
                    <a:cubicBezTo>
                      <a:pt x="28" y="63"/>
                      <a:pt x="15" y="69"/>
                      <a:pt x="1" y="76"/>
                    </a:cubicBez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4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8" name="Data_Center"/>
              <p:cNvSpPr>
                <a:spLocks/>
              </p:cNvSpPr>
              <p:nvPr>
                <p:custDataLst>
                  <p:tags r:id="rId208"/>
                </p:custDataLst>
              </p:nvPr>
            </p:nvSpPr>
            <p:spPr bwMode="auto">
              <a:xfrm>
                <a:off x="250" y="369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0 w 43"/>
                  <a:gd name="T7" fmla="*/ 75 h 75"/>
                  <a:gd name="T8" fmla="*/ 0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3" y="50"/>
                    </a:cubicBezTo>
                    <a:cubicBezTo>
                      <a:pt x="43" y="52"/>
                      <a:pt x="41" y="55"/>
                      <a:pt x="40" y="55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39" name="Data_Center"/>
              <p:cNvSpPr>
                <a:spLocks/>
              </p:cNvSpPr>
              <p:nvPr>
                <p:custDataLst>
                  <p:tags r:id="rId209"/>
                </p:custDataLst>
              </p:nvPr>
            </p:nvSpPr>
            <p:spPr bwMode="auto">
              <a:xfrm>
                <a:off x="85" y="182"/>
                <a:ext cx="16" cy="29"/>
              </a:xfrm>
              <a:custGeom>
                <a:avLst/>
                <a:gdLst>
                  <a:gd name="T0" fmla="*/ 43 w 43"/>
                  <a:gd name="T1" fmla="*/ 76 h 76"/>
                  <a:gd name="T2" fmla="*/ 4 w 43"/>
                  <a:gd name="T3" fmla="*/ 56 h 76"/>
                  <a:gd name="T4" fmla="*/ 1 w 43"/>
                  <a:gd name="T5" fmla="*/ 50 h 76"/>
                  <a:gd name="T6" fmla="*/ 0 w 43"/>
                  <a:gd name="T7" fmla="*/ 0 h 76"/>
                  <a:gd name="T8" fmla="*/ 41 w 43"/>
                  <a:gd name="T9" fmla="*/ 21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4" y="56"/>
                    </a:cubicBezTo>
                    <a:cubicBezTo>
                      <a:pt x="2" y="55"/>
                      <a:pt x="1" y="52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ubicBezTo>
                      <a:pt x="15" y="7"/>
                      <a:pt x="28" y="14"/>
                      <a:pt x="41" y="21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0" name="Data_Center"/>
              <p:cNvSpPr>
                <a:spLocks/>
              </p:cNvSpPr>
              <p:nvPr>
                <p:custDataLst>
                  <p:tags r:id="rId210"/>
                </p:custDataLst>
              </p:nvPr>
            </p:nvSpPr>
            <p:spPr bwMode="auto">
              <a:xfrm>
                <a:off x="85" y="227"/>
                <a:ext cx="16" cy="28"/>
              </a:xfrm>
              <a:custGeom>
                <a:avLst/>
                <a:gdLst>
                  <a:gd name="T0" fmla="*/ 43 w 43"/>
                  <a:gd name="T1" fmla="*/ 76 h 76"/>
                  <a:gd name="T2" fmla="*/ 3 w 43"/>
                  <a:gd name="T3" fmla="*/ 56 h 76"/>
                  <a:gd name="T4" fmla="*/ 1 w 43"/>
                  <a:gd name="T5" fmla="*/ 51 h 76"/>
                  <a:gd name="T6" fmla="*/ 0 w 43"/>
                  <a:gd name="T7" fmla="*/ 0 h 76"/>
                  <a:gd name="T8" fmla="*/ 40 w 43"/>
                  <a:gd name="T9" fmla="*/ 20 h 76"/>
                  <a:gd name="T10" fmla="*/ 43 w 43"/>
                  <a:gd name="T11" fmla="*/ 26 h 76"/>
                  <a:gd name="T12" fmla="*/ 43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43" y="76"/>
                    </a:moveTo>
                    <a:cubicBezTo>
                      <a:pt x="29" y="69"/>
                      <a:pt x="16" y="63"/>
                      <a:pt x="3" y="56"/>
                    </a:cubicBezTo>
                    <a:cubicBezTo>
                      <a:pt x="2" y="55"/>
                      <a:pt x="1" y="53"/>
                      <a:pt x="1" y="51"/>
                    </a:cubicBezTo>
                    <a:cubicBezTo>
                      <a:pt x="0" y="35"/>
                      <a:pt x="0" y="18"/>
                      <a:pt x="0" y="0"/>
                    </a:cubicBezTo>
                    <a:cubicBezTo>
                      <a:pt x="15" y="7"/>
                      <a:pt x="28" y="13"/>
                      <a:pt x="40" y="20"/>
                    </a:cubicBezTo>
                    <a:cubicBezTo>
                      <a:pt x="42" y="21"/>
                      <a:pt x="43" y="24"/>
                      <a:pt x="43" y="26"/>
                    </a:cubicBezTo>
                    <a:cubicBezTo>
                      <a:pt x="43" y="42"/>
                      <a:pt x="43" y="58"/>
                      <a:pt x="43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1" name="Data_Center"/>
              <p:cNvSpPr>
                <a:spLocks/>
              </p:cNvSpPr>
              <p:nvPr>
                <p:custDataLst>
                  <p:tags r:id="rId211"/>
                </p:custDataLst>
              </p:nvPr>
            </p:nvSpPr>
            <p:spPr bwMode="auto">
              <a:xfrm>
                <a:off x="360" y="336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9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9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2" name="Data_Center"/>
              <p:cNvSpPr>
                <a:spLocks/>
              </p:cNvSpPr>
              <p:nvPr>
                <p:custDataLst>
                  <p:tags r:id="rId212"/>
                </p:custDataLst>
              </p:nvPr>
            </p:nvSpPr>
            <p:spPr bwMode="auto">
              <a:xfrm>
                <a:off x="213" y="382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2 w 43"/>
                  <a:gd name="T5" fmla="*/ 24 h 75"/>
                  <a:gd name="T6" fmla="*/ 43 w 43"/>
                  <a:gd name="T7" fmla="*/ 75 h 75"/>
                  <a:gd name="T8" fmla="*/ 3 w 43"/>
                  <a:gd name="T9" fmla="*/ 55 h 75"/>
                  <a:gd name="T10" fmla="*/ 0 w 43"/>
                  <a:gd name="T11" fmla="*/ 51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7" y="13"/>
                      <a:pt x="40" y="20"/>
                    </a:cubicBezTo>
                    <a:cubicBezTo>
                      <a:pt x="41" y="20"/>
                      <a:pt x="42" y="23"/>
                      <a:pt x="42" y="24"/>
                    </a:cubicBezTo>
                    <a:cubicBezTo>
                      <a:pt x="43" y="40"/>
                      <a:pt x="43" y="57"/>
                      <a:pt x="43" y="75"/>
                    </a:cubicBezTo>
                    <a:cubicBezTo>
                      <a:pt x="28" y="68"/>
                      <a:pt x="16" y="62"/>
                      <a:pt x="3" y="55"/>
                    </a:cubicBezTo>
                    <a:cubicBezTo>
                      <a:pt x="2" y="55"/>
                      <a:pt x="0" y="52"/>
                      <a:pt x="0" y="51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3" name="Data_Center"/>
              <p:cNvSpPr>
                <a:spLocks/>
              </p:cNvSpPr>
              <p:nvPr>
                <p:custDataLst>
                  <p:tags r:id="rId213"/>
                </p:custDataLst>
              </p:nvPr>
            </p:nvSpPr>
            <p:spPr bwMode="auto">
              <a:xfrm>
                <a:off x="360" y="314"/>
                <a:ext cx="16" cy="28"/>
              </a:xfrm>
              <a:custGeom>
                <a:avLst/>
                <a:gdLst>
                  <a:gd name="T0" fmla="*/ 0 w 42"/>
                  <a:gd name="T1" fmla="*/ 75 h 75"/>
                  <a:gd name="T2" fmla="*/ 0 w 42"/>
                  <a:gd name="T3" fmla="*/ 25 h 75"/>
                  <a:gd name="T4" fmla="*/ 3 w 42"/>
                  <a:gd name="T5" fmla="*/ 20 h 75"/>
                  <a:gd name="T6" fmla="*/ 42 w 42"/>
                  <a:gd name="T7" fmla="*/ 0 h 75"/>
                  <a:gd name="T8" fmla="*/ 42 w 42"/>
                  <a:gd name="T9" fmla="*/ 51 h 75"/>
                  <a:gd name="T10" fmla="*/ 38 w 42"/>
                  <a:gd name="T11" fmla="*/ 56 h 75"/>
                  <a:gd name="T12" fmla="*/ 0 w 42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0" y="75"/>
                    </a:moveTo>
                    <a:cubicBezTo>
                      <a:pt x="0" y="57"/>
                      <a:pt x="0" y="41"/>
                      <a:pt x="0" y="25"/>
                    </a:cubicBezTo>
                    <a:cubicBezTo>
                      <a:pt x="0" y="23"/>
                      <a:pt x="1" y="20"/>
                      <a:pt x="3" y="20"/>
                    </a:cubicBezTo>
                    <a:cubicBezTo>
                      <a:pt x="15" y="13"/>
                      <a:pt x="28" y="7"/>
                      <a:pt x="42" y="0"/>
                    </a:cubicBezTo>
                    <a:cubicBezTo>
                      <a:pt x="42" y="18"/>
                      <a:pt x="42" y="35"/>
                      <a:pt x="42" y="51"/>
                    </a:cubicBezTo>
                    <a:cubicBezTo>
                      <a:pt x="42" y="53"/>
                      <a:pt x="40" y="55"/>
                      <a:pt x="38" y="56"/>
                    </a:cubicBezTo>
                    <a:cubicBezTo>
                      <a:pt x="26" y="62"/>
                      <a:pt x="14" y="68"/>
                      <a:pt x="0" y="7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4" name="Data_Center"/>
              <p:cNvSpPr>
                <a:spLocks/>
              </p:cNvSpPr>
              <p:nvPr>
                <p:custDataLst>
                  <p:tags r:id="rId214"/>
                </p:custDataLst>
              </p:nvPr>
            </p:nvSpPr>
            <p:spPr bwMode="auto">
              <a:xfrm>
                <a:off x="323" y="310"/>
                <a:ext cx="16" cy="28"/>
              </a:xfrm>
              <a:custGeom>
                <a:avLst/>
                <a:gdLst>
                  <a:gd name="T0" fmla="*/ 1 w 43"/>
                  <a:gd name="T1" fmla="*/ 76 h 76"/>
                  <a:gd name="T2" fmla="*/ 1 w 43"/>
                  <a:gd name="T3" fmla="*/ 25 h 76"/>
                  <a:gd name="T4" fmla="*/ 4 w 43"/>
                  <a:gd name="T5" fmla="*/ 20 h 76"/>
                  <a:gd name="T6" fmla="*/ 43 w 43"/>
                  <a:gd name="T7" fmla="*/ 0 h 76"/>
                  <a:gd name="T8" fmla="*/ 43 w 43"/>
                  <a:gd name="T9" fmla="*/ 53 h 76"/>
                  <a:gd name="T10" fmla="*/ 39 w 43"/>
                  <a:gd name="T11" fmla="*/ 57 h 76"/>
                  <a:gd name="T12" fmla="*/ 1 w 43"/>
                  <a:gd name="T1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6">
                    <a:moveTo>
                      <a:pt x="1" y="76"/>
                    </a:moveTo>
                    <a:cubicBezTo>
                      <a:pt x="1" y="58"/>
                      <a:pt x="0" y="41"/>
                      <a:pt x="1" y="25"/>
                    </a:cubicBezTo>
                    <a:cubicBezTo>
                      <a:pt x="1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ubicBezTo>
                      <a:pt x="43" y="19"/>
                      <a:pt x="43" y="36"/>
                      <a:pt x="43" y="53"/>
                    </a:cubicBezTo>
                    <a:cubicBezTo>
                      <a:pt x="43" y="54"/>
                      <a:pt x="40" y="56"/>
                      <a:pt x="39" y="57"/>
                    </a:cubicBezTo>
                    <a:cubicBezTo>
                      <a:pt x="27" y="63"/>
                      <a:pt x="14" y="69"/>
                      <a:pt x="1" y="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5" name="Data_Center"/>
              <p:cNvSpPr>
                <a:spLocks/>
              </p:cNvSpPr>
              <p:nvPr>
                <p:custDataLst>
                  <p:tags r:id="rId215"/>
                </p:custDataLst>
              </p:nvPr>
            </p:nvSpPr>
            <p:spPr bwMode="auto">
              <a:xfrm>
                <a:off x="250" y="391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4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3"/>
                      <a:pt x="14" y="69"/>
                      <a:pt x="0" y="75"/>
                    </a:cubicBezTo>
                    <a:cubicBezTo>
                      <a:pt x="0" y="57"/>
                      <a:pt x="0" y="41"/>
                      <a:pt x="0" y="24"/>
                    </a:cubicBezTo>
                    <a:cubicBezTo>
                      <a:pt x="0" y="23"/>
                      <a:pt x="2" y="21"/>
                      <a:pt x="4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6" name="Data_Center"/>
              <p:cNvSpPr>
                <a:spLocks/>
              </p:cNvSpPr>
              <p:nvPr>
                <p:custDataLst>
                  <p:tags r:id="rId216"/>
                </p:custDataLst>
              </p:nvPr>
            </p:nvSpPr>
            <p:spPr bwMode="auto">
              <a:xfrm>
                <a:off x="323" y="399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50 h 75"/>
                  <a:gd name="T4" fmla="*/ 40 w 43"/>
                  <a:gd name="T5" fmla="*/ 55 h 75"/>
                  <a:gd name="T6" fmla="*/ 1 w 43"/>
                  <a:gd name="T7" fmla="*/ 75 h 75"/>
                  <a:gd name="T8" fmla="*/ 1 w 43"/>
                  <a:gd name="T9" fmla="*/ 25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4"/>
                      <a:pt x="43" y="50"/>
                    </a:cubicBezTo>
                    <a:cubicBezTo>
                      <a:pt x="43" y="52"/>
                      <a:pt x="41" y="54"/>
                      <a:pt x="40" y="55"/>
                    </a:cubicBezTo>
                    <a:cubicBezTo>
                      <a:pt x="27" y="62"/>
                      <a:pt x="14" y="68"/>
                      <a:pt x="1" y="75"/>
                    </a:cubicBezTo>
                    <a:cubicBezTo>
                      <a:pt x="1" y="57"/>
                      <a:pt x="0" y="41"/>
                      <a:pt x="1" y="25"/>
                    </a:cubicBezTo>
                    <a:cubicBezTo>
                      <a:pt x="1" y="23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7" name="Data_Center"/>
              <p:cNvSpPr>
                <a:spLocks/>
              </p:cNvSpPr>
              <p:nvPr>
                <p:custDataLst>
                  <p:tags r:id="rId217"/>
                </p:custDataLst>
              </p:nvPr>
            </p:nvSpPr>
            <p:spPr bwMode="auto">
              <a:xfrm>
                <a:off x="213" y="404"/>
                <a:ext cx="16" cy="29"/>
              </a:xfrm>
              <a:custGeom>
                <a:avLst/>
                <a:gdLst>
                  <a:gd name="T0" fmla="*/ 0 w 43"/>
                  <a:gd name="T1" fmla="*/ 0 h 75"/>
                  <a:gd name="T2" fmla="*/ 39 w 43"/>
                  <a:gd name="T3" fmla="*/ 20 h 75"/>
                  <a:gd name="T4" fmla="*/ 42 w 43"/>
                  <a:gd name="T5" fmla="*/ 26 h 75"/>
                  <a:gd name="T6" fmla="*/ 43 w 43"/>
                  <a:gd name="T7" fmla="*/ 75 h 75"/>
                  <a:gd name="T8" fmla="*/ 3 w 43"/>
                  <a:gd name="T9" fmla="*/ 56 h 75"/>
                  <a:gd name="T10" fmla="*/ 0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4" y="7"/>
                      <a:pt x="26" y="13"/>
                      <a:pt x="39" y="20"/>
                    </a:cubicBezTo>
                    <a:cubicBezTo>
                      <a:pt x="41" y="21"/>
                      <a:pt x="42" y="24"/>
                      <a:pt x="42" y="26"/>
                    </a:cubicBezTo>
                    <a:cubicBezTo>
                      <a:pt x="43" y="42"/>
                      <a:pt x="43" y="58"/>
                      <a:pt x="43" y="75"/>
                    </a:cubicBezTo>
                    <a:cubicBezTo>
                      <a:pt x="29" y="69"/>
                      <a:pt x="16" y="62"/>
                      <a:pt x="3" y="56"/>
                    </a:cubicBezTo>
                    <a:cubicBezTo>
                      <a:pt x="1" y="55"/>
                      <a:pt x="0" y="52"/>
                      <a:pt x="0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8" name="Data_Center"/>
              <p:cNvSpPr>
                <a:spLocks/>
              </p:cNvSpPr>
              <p:nvPr>
                <p:custDataLst>
                  <p:tags r:id="rId218"/>
                </p:custDataLst>
              </p:nvPr>
            </p:nvSpPr>
            <p:spPr bwMode="auto">
              <a:xfrm>
                <a:off x="360" y="359"/>
                <a:ext cx="16" cy="28"/>
              </a:xfrm>
              <a:custGeom>
                <a:avLst/>
                <a:gdLst>
                  <a:gd name="T0" fmla="*/ 42 w 42"/>
                  <a:gd name="T1" fmla="*/ 0 h 75"/>
                  <a:gd name="T2" fmla="*/ 42 w 42"/>
                  <a:gd name="T3" fmla="*/ 49 h 75"/>
                  <a:gd name="T4" fmla="*/ 38 w 42"/>
                  <a:gd name="T5" fmla="*/ 55 h 75"/>
                  <a:gd name="T6" fmla="*/ 0 w 42"/>
                  <a:gd name="T7" fmla="*/ 75 h 75"/>
                  <a:gd name="T8" fmla="*/ 0 w 42"/>
                  <a:gd name="T9" fmla="*/ 23 h 75"/>
                  <a:gd name="T10" fmla="*/ 3 w 42"/>
                  <a:gd name="T11" fmla="*/ 19 h 75"/>
                  <a:gd name="T12" fmla="*/ 42 w 42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75">
                    <a:moveTo>
                      <a:pt x="42" y="0"/>
                    </a:moveTo>
                    <a:cubicBezTo>
                      <a:pt x="42" y="17"/>
                      <a:pt x="42" y="33"/>
                      <a:pt x="42" y="49"/>
                    </a:cubicBezTo>
                    <a:cubicBezTo>
                      <a:pt x="42" y="52"/>
                      <a:pt x="40" y="55"/>
                      <a:pt x="38" y="55"/>
                    </a:cubicBezTo>
                    <a:cubicBezTo>
                      <a:pt x="26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3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15" y="13"/>
                      <a:pt x="28" y="7"/>
                      <a:pt x="42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49" name="Data_Center"/>
              <p:cNvSpPr>
                <a:spLocks/>
              </p:cNvSpPr>
              <p:nvPr>
                <p:custDataLst>
                  <p:tags r:id="rId219"/>
                </p:custDataLst>
              </p:nvPr>
            </p:nvSpPr>
            <p:spPr bwMode="auto">
              <a:xfrm>
                <a:off x="250" y="414"/>
                <a:ext cx="16" cy="28"/>
              </a:xfrm>
              <a:custGeom>
                <a:avLst/>
                <a:gdLst>
                  <a:gd name="T0" fmla="*/ 43 w 43"/>
                  <a:gd name="T1" fmla="*/ 0 h 75"/>
                  <a:gd name="T2" fmla="*/ 42 w 43"/>
                  <a:gd name="T3" fmla="*/ 50 h 75"/>
                  <a:gd name="T4" fmla="*/ 39 w 43"/>
                  <a:gd name="T5" fmla="*/ 56 h 75"/>
                  <a:gd name="T6" fmla="*/ 0 w 43"/>
                  <a:gd name="T7" fmla="*/ 75 h 75"/>
                  <a:gd name="T8" fmla="*/ 0 w 43"/>
                  <a:gd name="T9" fmla="*/ 24 h 75"/>
                  <a:gd name="T10" fmla="*/ 3 w 43"/>
                  <a:gd name="T11" fmla="*/ 20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8"/>
                      <a:pt x="43" y="34"/>
                      <a:pt x="42" y="50"/>
                    </a:cubicBezTo>
                    <a:cubicBezTo>
                      <a:pt x="42" y="52"/>
                      <a:pt x="41" y="55"/>
                      <a:pt x="39" y="56"/>
                    </a:cubicBezTo>
                    <a:cubicBezTo>
                      <a:pt x="27" y="62"/>
                      <a:pt x="14" y="68"/>
                      <a:pt x="0" y="75"/>
                    </a:cubicBezTo>
                    <a:cubicBezTo>
                      <a:pt x="0" y="57"/>
                      <a:pt x="0" y="40"/>
                      <a:pt x="0" y="24"/>
                    </a:cubicBezTo>
                    <a:cubicBezTo>
                      <a:pt x="0" y="22"/>
                      <a:pt x="2" y="20"/>
                      <a:pt x="3" y="20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0" name="Data_Center"/>
              <p:cNvSpPr>
                <a:spLocks/>
              </p:cNvSpPr>
              <p:nvPr>
                <p:custDataLst>
                  <p:tags r:id="rId220"/>
                </p:custDataLst>
              </p:nvPr>
            </p:nvSpPr>
            <p:spPr bwMode="auto">
              <a:xfrm>
                <a:off x="85" y="205"/>
                <a:ext cx="16" cy="28"/>
              </a:xfrm>
              <a:custGeom>
                <a:avLst/>
                <a:gdLst>
                  <a:gd name="T0" fmla="*/ 0 w 43"/>
                  <a:gd name="T1" fmla="*/ 0 h 75"/>
                  <a:gd name="T2" fmla="*/ 40 w 43"/>
                  <a:gd name="T3" fmla="*/ 20 h 75"/>
                  <a:gd name="T4" fmla="*/ 43 w 43"/>
                  <a:gd name="T5" fmla="*/ 25 h 75"/>
                  <a:gd name="T6" fmla="*/ 43 w 43"/>
                  <a:gd name="T7" fmla="*/ 75 h 75"/>
                  <a:gd name="T8" fmla="*/ 2 w 43"/>
                  <a:gd name="T9" fmla="*/ 55 h 75"/>
                  <a:gd name="T10" fmla="*/ 1 w 43"/>
                  <a:gd name="T11" fmla="*/ 50 h 75"/>
                  <a:gd name="T12" fmla="*/ 0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0" y="0"/>
                    </a:moveTo>
                    <a:cubicBezTo>
                      <a:pt x="15" y="7"/>
                      <a:pt x="27" y="13"/>
                      <a:pt x="40" y="20"/>
                    </a:cubicBezTo>
                    <a:cubicBezTo>
                      <a:pt x="41" y="21"/>
                      <a:pt x="43" y="23"/>
                      <a:pt x="43" y="25"/>
                    </a:cubicBezTo>
                    <a:cubicBezTo>
                      <a:pt x="43" y="41"/>
                      <a:pt x="43" y="57"/>
                      <a:pt x="43" y="75"/>
                    </a:cubicBezTo>
                    <a:cubicBezTo>
                      <a:pt x="29" y="68"/>
                      <a:pt x="15" y="62"/>
                      <a:pt x="2" y="55"/>
                    </a:cubicBezTo>
                    <a:cubicBezTo>
                      <a:pt x="1" y="54"/>
                      <a:pt x="1" y="51"/>
                      <a:pt x="1" y="50"/>
                    </a:cubicBezTo>
                    <a:cubicBezTo>
                      <a:pt x="0" y="34"/>
                      <a:pt x="0" y="18"/>
                      <a:pt x="0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1" name="Data_Center"/>
              <p:cNvSpPr>
                <a:spLocks/>
              </p:cNvSpPr>
              <p:nvPr>
                <p:custDataLst>
                  <p:tags r:id="rId221"/>
                </p:custDataLst>
              </p:nvPr>
            </p:nvSpPr>
            <p:spPr bwMode="auto">
              <a:xfrm>
                <a:off x="323" y="287"/>
                <a:ext cx="16" cy="29"/>
              </a:xfrm>
              <a:custGeom>
                <a:avLst/>
                <a:gdLst>
                  <a:gd name="T0" fmla="*/ 43 w 43"/>
                  <a:gd name="T1" fmla="*/ 0 h 75"/>
                  <a:gd name="T2" fmla="*/ 43 w 43"/>
                  <a:gd name="T3" fmla="*/ 49 h 75"/>
                  <a:gd name="T4" fmla="*/ 39 w 43"/>
                  <a:gd name="T5" fmla="*/ 56 h 75"/>
                  <a:gd name="T6" fmla="*/ 1 w 43"/>
                  <a:gd name="T7" fmla="*/ 75 h 75"/>
                  <a:gd name="T8" fmla="*/ 1 w 43"/>
                  <a:gd name="T9" fmla="*/ 24 h 75"/>
                  <a:gd name="T10" fmla="*/ 4 w 43"/>
                  <a:gd name="T11" fmla="*/ 19 h 75"/>
                  <a:gd name="T12" fmla="*/ 43 w 43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75">
                    <a:moveTo>
                      <a:pt x="43" y="0"/>
                    </a:moveTo>
                    <a:cubicBezTo>
                      <a:pt x="43" y="17"/>
                      <a:pt x="43" y="33"/>
                      <a:pt x="43" y="49"/>
                    </a:cubicBezTo>
                    <a:cubicBezTo>
                      <a:pt x="43" y="52"/>
                      <a:pt x="41" y="55"/>
                      <a:pt x="39" y="56"/>
                    </a:cubicBezTo>
                    <a:cubicBezTo>
                      <a:pt x="27" y="62"/>
                      <a:pt x="15" y="68"/>
                      <a:pt x="1" y="75"/>
                    </a:cubicBezTo>
                    <a:cubicBezTo>
                      <a:pt x="1" y="57"/>
                      <a:pt x="0" y="40"/>
                      <a:pt x="1" y="24"/>
                    </a:cubicBezTo>
                    <a:cubicBezTo>
                      <a:pt x="1" y="22"/>
                      <a:pt x="3" y="20"/>
                      <a:pt x="4" y="19"/>
                    </a:cubicBezTo>
                    <a:cubicBezTo>
                      <a:pt x="16" y="13"/>
                      <a:pt x="29" y="7"/>
                      <a:pt x="43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2" name="Data_Center"/>
              <p:cNvSpPr>
                <a:spLocks/>
              </p:cNvSpPr>
              <p:nvPr>
                <p:custDataLst>
                  <p:tags r:id="rId222"/>
                </p:custDataLst>
              </p:nvPr>
            </p:nvSpPr>
            <p:spPr bwMode="auto">
              <a:xfrm>
                <a:off x="158" y="172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7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1 h 43"/>
                  <a:gd name="T10" fmla="*/ 49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3" name="Data_Center"/>
              <p:cNvSpPr>
                <a:spLocks/>
              </p:cNvSpPr>
              <p:nvPr>
                <p:custDataLst>
                  <p:tags r:id="rId223"/>
                </p:custDataLst>
              </p:nvPr>
            </p:nvSpPr>
            <p:spPr bwMode="auto">
              <a:xfrm>
                <a:off x="140" y="16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1 h 44"/>
                  <a:gd name="T4" fmla="*/ 47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1" y="1"/>
                    </a:cubicBezTo>
                    <a:cubicBezTo>
                      <a:pt x="43" y="1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4" name="Data_Center"/>
              <p:cNvSpPr>
                <a:spLocks/>
              </p:cNvSpPr>
              <p:nvPr>
                <p:custDataLst>
                  <p:tags r:id="rId224"/>
                </p:custDataLst>
              </p:nvPr>
            </p:nvSpPr>
            <p:spPr bwMode="auto">
              <a:xfrm>
                <a:off x="378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2 h 44"/>
                  <a:gd name="T8" fmla="*/ 47 w 89"/>
                  <a:gd name="T9" fmla="*/ 43 h 44"/>
                  <a:gd name="T10" fmla="*/ 42 w 89"/>
                  <a:gd name="T11" fmla="*/ 43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4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5" name="Data_Center"/>
              <p:cNvSpPr>
                <a:spLocks/>
              </p:cNvSpPr>
              <p:nvPr>
                <p:custDataLst>
                  <p:tags r:id="rId225"/>
                </p:custDataLst>
              </p:nvPr>
            </p:nvSpPr>
            <p:spPr bwMode="auto">
              <a:xfrm>
                <a:off x="214" y="107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8 w 89"/>
                  <a:gd name="T9" fmla="*/ 42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5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6" name="Data_Center"/>
              <p:cNvSpPr>
                <a:spLocks/>
              </p:cNvSpPr>
              <p:nvPr>
                <p:custDataLst>
                  <p:tags r:id="rId226"/>
                </p:custDataLst>
              </p:nvPr>
            </p:nvSpPr>
            <p:spPr bwMode="auto">
              <a:xfrm>
                <a:off x="232" y="246"/>
                <a:ext cx="33" cy="16"/>
              </a:xfrm>
              <a:custGeom>
                <a:avLst/>
                <a:gdLst>
                  <a:gd name="T0" fmla="*/ 0 w 90"/>
                  <a:gd name="T1" fmla="*/ 22 h 43"/>
                  <a:gd name="T2" fmla="*/ 43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3 h 43"/>
                  <a:gd name="T10" fmla="*/ 42 w 90"/>
                  <a:gd name="T11" fmla="*/ 43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9" y="7"/>
                      <a:pt x="43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7" name="Data_Center"/>
              <p:cNvSpPr>
                <a:spLocks/>
              </p:cNvSpPr>
              <p:nvPr>
                <p:custDataLst>
                  <p:tags r:id="rId227"/>
                </p:custDataLst>
              </p:nvPr>
            </p:nvSpPr>
            <p:spPr bwMode="auto">
              <a:xfrm>
                <a:off x="121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0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7" y="0"/>
                      <a:pt x="48" y="0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8" name="Data_Center"/>
              <p:cNvSpPr>
                <a:spLocks/>
              </p:cNvSpPr>
              <p:nvPr>
                <p:custDataLst>
                  <p:tags r:id="rId228"/>
                </p:custDataLst>
              </p:nvPr>
            </p:nvSpPr>
            <p:spPr bwMode="auto">
              <a:xfrm>
                <a:off x="195" y="22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2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5"/>
                      <a:pt x="28" y="8"/>
                      <a:pt x="42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59" name="Data_Center"/>
              <p:cNvSpPr>
                <a:spLocks/>
              </p:cNvSpPr>
              <p:nvPr>
                <p:custDataLst>
                  <p:tags r:id="rId229"/>
                </p:custDataLst>
              </p:nvPr>
            </p:nvSpPr>
            <p:spPr bwMode="auto">
              <a:xfrm>
                <a:off x="141" y="144"/>
                <a:ext cx="34" cy="16"/>
              </a:xfrm>
              <a:custGeom>
                <a:avLst/>
                <a:gdLst>
                  <a:gd name="T0" fmla="*/ 0 w 89"/>
                  <a:gd name="T1" fmla="*/ 21 h 44"/>
                  <a:gd name="T2" fmla="*/ 41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0 w 89"/>
                  <a:gd name="T11" fmla="*/ 42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4" y="44"/>
                      <a:pt x="42" y="43"/>
                      <a:pt x="40" y="42"/>
                    </a:cubicBezTo>
                    <a:cubicBezTo>
                      <a:pt x="27" y="36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0" name="Data_Center"/>
              <p:cNvSpPr>
                <a:spLocks/>
              </p:cNvSpPr>
              <p:nvPr>
                <p:custDataLst>
                  <p:tags r:id="rId230"/>
                </p:custDataLst>
              </p:nvPr>
            </p:nvSpPr>
            <p:spPr bwMode="auto">
              <a:xfrm>
                <a:off x="360" y="163"/>
                <a:ext cx="33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2 w 90"/>
                  <a:gd name="T5" fmla="*/ 42 h 43"/>
                  <a:gd name="T6" fmla="*/ 0 w 90"/>
                  <a:gd name="T7" fmla="*/ 21 h 43"/>
                  <a:gd name="T8" fmla="*/ 44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2" y="42"/>
                    </a:cubicBezTo>
                    <a:cubicBezTo>
                      <a:pt x="29" y="36"/>
                      <a:pt x="16" y="29"/>
                      <a:pt x="0" y="21"/>
                    </a:cubicBezTo>
                    <a:cubicBezTo>
                      <a:pt x="16" y="14"/>
                      <a:pt x="30" y="7"/>
                      <a:pt x="44" y="0"/>
                    </a:cubicBezTo>
                    <a:cubicBezTo>
                      <a:pt x="45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1" name="Data_Center"/>
              <p:cNvSpPr>
                <a:spLocks/>
              </p:cNvSpPr>
              <p:nvPr>
                <p:custDataLst>
                  <p:tags r:id="rId231"/>
                </p:custDataLst>
              </p:nvPr>
            </p:nvSpPr>
            <p:spPr bwMode="auto">
              <a:xfrm>
                <a:off x="251" y="125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2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7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2" name="Data_Center"/>
              <p:cNvSpPr>
                <a:spLocks/>
              </p:cNvSpPr>
              <p:nvPr>
                <p:custDataLst>
                  <p:tags r:id="rId232"/>
                </p:custDataLst>
              </p:nvPr>
            </p:nvSpPr>
            <p:spPr bwMode="auto">
              <a:xfrm>
                <a:off x="286" y="181"/>
                <a:ext cx="34" cy="17"/>
              </a:xfrm>
              <a:custGeom>
                <a:avLst/>
                <a:gdLst>
                  <a:gd name="T0" fmla="*/ 90 w 90"/>
                  <a:gd name="T1" fmla="*/ 22 h 44"/>
                  <a:gd name="T2" fmla="*/ 49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3 w 90"/>
                  <a:gd name="T9" fmla="*/ 1 h 44"/>
                  <a:gd name="T10" fmla="*/ 48 w 90"/>
                  <a:gd name="T11" fmla="*/ 2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6"/>
                      <a:pt x="49" y="43"/>
                    </a:cubicBezTo>
                    <a:cubicBezTo>
                      <a:pt x="47" y="44"/>
                      <a:pt x="44" y="44"/>
                      <a:pt x="42" y="43"/>
                    </a:cubicBezTo>
                    <a:cubicBezTo>
                      <a:pt x="28" y="37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3" y="1"/>
                    </a:cubicBezTo>
                    <a:cubicBezTo>
                      <a:pt x="45" y="0"/>
                      <a:pt x="47" y="1"/>
                      <a:pt x="48" y="2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3" name="Data_Center"/>
              <p:cNvSpPr>
                <a:spLocks/>
              </p:cNvSpPr>
              <p:nvPr>
                <p:custDataLst>
                  <p:tags r:id="rId233"/>
                </p:custDataLst>
              </p:nvPr>
            </p:nvSpPr>
            <p:spPr bwMode="auto">
              <a:xfrm>
                <a:off x="176" y="217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1 w 89"/>
                  <a:gd name="T5" fmla="*/ 43 h 44"/>
                  <a:gd name="T6" fmla="*/ 0 w 89"/>
                  <a:gd name="T7" fmla="*/ 22 h 44"/>
                  <a:gd name="T8" fmla="*/ 43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30"/>
                      <a:pt x="61" y="36"/>
                      <a:pt x="48" y="43"/>
                    </a:cubicBezTo>
                    <a:cubicBezTo>
                      <a:pt x="46" y="44"/>
                      <a:pt x="43" y="44"/>
                      <a:pt x="41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5" y="14"/>
                      <a:pt x="29" y="8"/>
                      <a:pt x="43" y="1"/>
                    </a:cubicBezTo>
                    <a:cubicBezTo>
                      <a:pt x="44" y="0"/>
                      <a:pt x="46" y="1"/>
                      <a:pt x="48" y="1"/>
                    </a:cubicBezTo>
                    <a:cubicBezTo>
                      <a:pt x="61" y="8"/>
                      <a:pt x="74" y="15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4" name="Data_Center"/>
              <p:cNvSpPr>
                <a:spLocks/>
              </p:cNvSpPr>
              <p:nvPr>
                <p:custDataLst>
                  <p:tags r:id="rId234"/>
                </p:custDataLst>
              </p:nvPr>
            </p:nvSpPr>
            <p:spPr bwMode="auto">
              <a:xfrm>
                <a:off x="178" y="162"/>
                <a:ext cx="33" cy="17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2 w 89"/>
                  <a:gd name="T9" fmla="*/ 0 h 43"/>
                  <a:gd name="T10" fmla="*/ 47 w 89"/>
                  <a:gd name="T11" fmla="*/ 0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2" y="0"/>
                    </a:cubicBezTo>
                    <a:cubicBezTo>
                      <a:pt x="44" y="0"/>
                      <a:pt x="46" y="0"/>
                      <a:pt x="47" y="0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5" name="Data_Center"/>
              <p:cNvSpPr>
                <a:spLocks/>
              </p:cNvSpPr>
              <p:nvPr>
                <p:custDataLst>
                  <p:tags r:id="rId235"/>
                </p:custDataLst>
              </p:nvPr>
            </p:nvSpPr>
            <p:spPr bwMode="auto">
              <a:xfrm>
                <a:off x="159" y="15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7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1 w 90"/>
                  <a:gd name="T9" fmla="*/ 1 h 43"/>
                  <a:gd name="T10" fmla="*/ 49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4" y="28"/>
                      <a:pt x="61" y="35"/>
                      <a:pt x="47" y="42"/>
                    </a:cubicBezTo>
                    <a:cubicBezTo>
                      <a:pt x="46" y="43"/>
                      <a:pt x="44" y="43"/>
                      <a:pt x="43" y="42"/>
                    </a:cubicBezTo>
                    <a:cubicBezTo>
                      <a:pt x="29" y="35"/>
                      <a:pt x="15" y="28"/>
                      <a:pt x="0" y="21"/>
                    </a:cubicBezTo>
                    <a:cubicBezTo>
                      <a:pt x="15" y="14"/>
                      <a:pt x="28" y="7"/>
                      <a:pt x="41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6" name="Data_Center"/>
              <p:cNvSpPr>
                <a:spLocks/>
              </p:cNvSpPr>
              <p:nvPr>
                <p:custDataLst>
                  <p:tags r:id="rId236"/>
                </p:custDataLst>
              </p:nvPr>
            </p:nvSpPr>
            <p:spPr bwMode="auto">
              <a:xfrm>
                <a:off x="232" y="116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3 w 90"/>
                  <a:gd name="T3" fmla="*/ 1 h 44"/>
                  <a:gd name="T4" fmla="*/ 48 w 90"/>
                  <a:gd name="T5" fmla="*/ 1 h 44"/>
                  <a:gd name="T6" fmla="*/ 90 w 90"/>
                  <a:gd name="T7" fmla="*/ 21 h 44"/>
                  <a:gd name="T8" fmla="*/ 48 w 90"/>
                  <a:gd name="T9" fmla="*/ 43 h 44"/>
                  <a:gd name="T10" fmla="*/ 41 w 90"/>
                  <a:gd name="T11" fmla="*/ 42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2" y="7"/>
                      <a:pt x="75" y="14"/>
                      <a:pt x="90" y="21"/>
                    </a:cubicBezTo>
                    <a:cubicBezTo>
                      <a:pt x="75" y="29"/>
                      <a:pt x="61" y="36"/>
                      <a:pt x="48" y="43"/>
                    </a:cubicBezTo>
                    <a:cubicBezTo>
                      <a:pt x="46" y="44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7" name="Data_Center"/>
              <p:cNvSpPr>
                <a:spLocks/>
              </p:cNvSpPr>
              <p:nvPr>
                <p:custDataLst>
                  <p:tags r:id="rId237"/>
                </p:custDataLst>
              </p:nvPr>
            </p:nvSpPr>
            <p:spPr bwMode="auto">
              <a:xfrm>
                <a:off x="213" y="236"/>
                <a:ext cx="34" cy="17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1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8" name="Data_Center"/>
              <p:cNvSpPr>
                <a:spLocks/>
              </p:cNvSpPr>
              <p:nvPr>
                <p:custDataLst>
                  <p:tags r:id="rId238"/>
                </p:custDataLst>
              </p:nvPr>
            </p:nvSpPr>
            <p:spPr bwMode="auto">
              <a:xfrm>
                <a:off x="158" y="208"/>
                <a:ext cx="33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3 h 44"/>
                  <a:gd name="T4" fmla="*/ 43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9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3"/>
                    </a:cubicBezTo>
                    <a:cubicBezTo>
                      <a:pt x="46" y="44"/>
                      <a:pt x="44" y="44"/>
                      <a:pt x="43" y="43"/>
                    </a:cubicBezTo>
                    <a:cubicBezTo>
                      <a:pt x="29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69" name="Data_Center"/>
              <p:cNvSpPr>
                <a:spLocks/>
              </p:cNvSpPr>
              <p:nvPr>
                <p:custDataLst>
                  <p:tags r:id="rId239"/>
                </p:custDataLst>
              </p:nvPr>
            </p:nvSpPr>
            <p:spPr bwMode="auto">
              <a:xfrm>
                <a:off x="323" y="163"/>
                <a:ext cx="34" cy="16"/>
              </a:xfrm>
              <a:custGeom>
                <a:avLst/>
                <a:gdLst>
                  <a:gd name="T0" fmla="*/ 89 w 89"/>
                  <a:gd name="T1" fmla="*/ 21 h 43"/>
                  <a:gd name="T2" fmla="*/ 49 w 89"/>
                  <a:gd name="T3" fmla="*/ 42 h 43"/>
                  <a:gd name="T4" fmla="*/ 42 w 89"/>
                  <a:gd name="T5" fmla="*/ 42 h 43"/>
                  <a:gd name="T6" fmla="*/ 0 w 89"/>
                  <a:gd name="T7" fmla="*/ 21 h 43"/>
                  <a:gd name="T8" fmla="*/ 43 w 89"/>
                  <a:gd name="T9" fmla="*/ 0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3" y="43"/>
                      <a:pt x="42" y="42"/>
                    </a:cubicBezTo>
                    <a:cubicBezTo>
                      <a:pt x="28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0" name="Data_Center"/>
              <p:cNvSpPr>
                <a:spLocks/>
              </p:cNvSpPr>
              <p:nvPr>
                <p:custDataLst>
                  <p:tags r:id="rId240"/>
                </p:custDataLst>
              </p:nvPr>
            </p:nvSpPr>
            <p:spPr bwMode="auto">
              <a:xfrm>
                <a:off x="305" y="172"/>
                <a:ext cx="33" cy="17"/>
              </a:xfrm>
              <a:custGeom>
                <a:avLst/>
                <a:gdLst>
                  <a:gd name="T0" fmla="*/ 0 w 89"/>
                  <a:gd name="T1" fmla="*/ 22 h 44"/>
                  <a:gd name="T2" fmla="*/ 43 w 89"/>
                  <a:gd name="T3" fmla="*/ 1 h 44"/>
                  <a:gd name="T4" fmla="*/ 49 w 89"/>
                  <a:gd name="T5" fmla="*/ 2 h 44"/>
                  <a:gd name="T6" fmla="*/ 89 w 89"/>
                  <a:gd name="T7" fmla="*/ 22 h 44"/>
                  <a:gd name="T8" fmla="*/ 60 w 89"/>
                  <a:gd name="T9" fmla="*/ 37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6" y="14"/>
                      <a:pt x="29" y="7"/>
                      <a:pt x="43" y="1"/>
                    </a:cubicBezTo>
                    <a:cubicBezTo>
                      <a:pt x="45" y="0"/>
                      <a:pt x="48" y="1"/>
                      <a:pt x="49" y="2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69" y="31"/>
                      <a:pt x="60" y="37"/>
                    </a:cubicBezTo>
                    <a:cubicBezTo>
                      <a:pt x="50" y="44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1" name="Data_Center"/>
              <p:cNvSpPr>
                <a:spLocks/>
              </p:cNvSpPr>
              <p:nvPr>
                <p:custDataLst>
                  <p:tags r:id="rId241"/>
                </p:custDataLst>
              </p:nvPr>
            </p:nvSpPr>
            <p:spPr bwMode="auto">
              <a:xfrm>
                <a:off x="121" y="190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1 w 89"/>
                  <a:gd name="T3" fmla="*/ 2 h 44"/>
                  <a:gd name="T4" fmla="*/ 49 w 89"/>
                  <a:gd name="T5" fmla="*/ 1 h 44"/>
                  <a:gd name="T6" fmla="*/ 89 w 89"/>
                  <a:gd name="T7" fmla="*/ 22 h 44"/>
                  <a:gd name="T8" fmla="*/ 61 w 89"/>
                  <a:gd name="T9" fmla="*/ 36 h 44"/>
                  <a:gd name="T10" fmla="*/ 30 w 89"/>
                  <a:gd name="T11" fmla="*/ 37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5" y="15"/>
                      <a:pt x="28" y="8"/>
                      <a:pt x="41" y="2"/>
                    </a:cubicBezTo>
                    <a:cubicBezTo>
                      <a:pt x="43" y="1"/>
                      <a:pt x="47" y="0"/>
                      <a:pt x="49" y="1"/>
                    </a:cubicBezTo>
                    <a:cubicBezTo>
                      <a:pt x="62" y="8"/>
                      <a:pt x="75" y="14"/>
                      <a:pt x="89" y="22"/>
                    </a:cubicBezTo>
                    <a:cubicBezTo>
                      <a:pt x="79" y="27"/>
                      <a:pt x="70" y="31"/>
                      <a:pt x="61" y="36"/>
                    </a:cubicBezTo>
                    <a:cubicBezTo>
                      <a:pt x="50" y="43"/>
                      <a:pt x="41" y="44"/>
                      <a:pt x="30" y="37"/>
                    </a:cubicBezTo>
                    <a:cubicBezTo>
                      <a:pt x="21" y="31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2" name="Data_Center"/>
              <p:cNvSpPr>
                <a:spLocks/>
              </p:cNvSpPr>
              <p:nvPr>
                <p:custDataLst>
                  <p:tags r:id="rId242"/>
                </p:custDataLst>
              </p:nvPr>
            </p:nvSpPr>
            <p:spPr bwMode="auto">
              <a:xfrm>
                <a:off x="250" y="236"/>
                <a:ext cx="33" cy="17"/>
              </a:xfrm>
              <a:custGeom>
                <a:avLst/>
                <a:gdLst>
                  <a:gd name="T0" fmla="*/ 0 w 89"/>
                  <a:gd name="T1" fmla="*/ 21 h 43"/>
                  <a:gd name="T2" fmla="*/ 43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5"/>
                      <a:pt x="14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3" name="Data_Center"/>
              <p:cNvSpPr>
                <a:spLocks/>
              </p:cNvSpPr>
              <p:nvPr>
                <p:custDataLst>
                  <p:tags r:id="rId243"/>
                </p:custDataLst>
              </p:nvPr>
            </p:nvSpPr>
            <p:spPr bwMode="auto">
              <a:xfrm>
                <a:off x="270" y="135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0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1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7" y="7"/>
                      <a:pt x="40" y="1"/>
                    </a:cubicBezTo>
                    <a:cubicBezTo>
                      <a:pt x="42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4" name="Data_Center"/>
              <p:cNvSpPr>
                <a:spLocks/>
              </p:cNvSpPr>
              <p:nvPr>
                <p:custDataLst>
                  <p:tags r:id="rId244"/>
                </p:custDataLst>
              </p:nvPr>
            </p:nvSpPr>
            <p:spPr bwMode="auto">
              <a:xfrm>
                <a:off x="268" y="191"/>
                <a:ext cx="34" cy="16"/>
              </a:xfrm>
              <a:custGeom>
                <a:avLst/>
                <a:gdLst>
                  <a:gd name="T0" fmla="*/ 0 w 89"/>
                  <a:gd name="T1" fmla="*/ 22 h 44"/>
                  <a:gd name="T2" fmla="*/ 40 w 89"/>
                  <a:gd name="T3" fmla="*/ 2 h 44"/>
                  <a:gd name="T4" fmla="*/ 49 w 89"/>
                  <a:gd name="T5" fmla="*/ 2 h 44"/>
                  <a:gd name="T6" fmla="*/ 89 w 89"/>
                  <a:gd name="T7" fmla="*/ 22 h 44"/>
                  <a:gd name="T8" fmla="*/ 58 w 89"/>
                  <a:gd name="T9" fmla="*/ 38 h 44"/>
                  <a:gd name="T10" fmla="*/ 31 w 89"/>
                  <a:gd name="T11" fmla="*/ 38 h 44"/>
                  <a:gd name="T12" fmla="*/ 0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2"/>
                    </a:moveTo>
                    <a:cubicBezTo>
                      <a:pt x="14" y="14"/>
                      <a:pt x="27" y="8"/>
                      <a:pt x="40" y="2"/>
                    </a:cubicBezTo>
                    <a:cubicBezTo>
                      <a:pt x="43" y="0"/>
                      <a:pt x="46" y="1"/>
                      <a:pt x="49" y="2"/>
                    </a:cubicBezTo>
                    <a:cubicBezTo>
                      <a:pt x="62" y="8"/>
                      <a:pt x="74" y="14"/>
                      <a:pt x="89" y="22"/>
                    </a:cubicBezTo>
                    <a:cubicBezTo>
                      <a:pt x="78" y="27"/>
                      <a:pt x="68" y="32"/>
                      <a:pt x="58" y="38"/>
                    </a:cubicBezTo>
                    <a:cubicBezTo>
                      <a:pt x="49" y="43"/>
                      <a:pt x="41" y="44"/>
                      <a:pt x="31" y="38"/>
                    </a:cubicBezTo>
                    <a:cubicBezTo>
                      <a:pt x="22" y="32"/>
                      <a:pt x="11" y="27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5" name="Data_Center"/>
              <p:cNvSpPr>
                <a:spLocks/>
              </p:cNvSpPr>
              <p:nvPr>
                <p:custDataLst>
                  <p:tags r:id="rId245"/>
                </p:custDataLst>
              </p:nvPr>
            </p:nvSpPr>
            <p:spPr bwMode="auto">
              <a:xfrm>
                <a:off x="140" y="199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3 h 43"/>
                  <a:gd name="T10" fmla="*/ 42 w 89"/>
                  <a:gd name="T11" fmla="*/ 43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6" name="Data_Center"/>
              <p:cNvSpPr>
                <a:spLocks/>
              </p:cNvSpPr>
              <p:nvPr>
                <p:custDataLst>
                  <p:tags r:id="rId246"/>
                </p:custDataLst>
              </p:nvPr>
            </p:nvSpPr>
            <p:spPr bwMode="auto">
              <a:xfrm>
                <a:off x="250" y="200"/>
                <a:ext cx="33" cy="16"/>
              </a:xfrm>
              <a:custGeom>
                <a:avLst/>
                <a:gdLst>
                  <a:gd name="T0" fmla="*/ 0 w 89"/>
                  <a:gd name="T1" fmla="*/ 21 h 43"/>
                  <a:gd name="T2" fmla="*/ 41 w 89"/>
                  <a:gd name="T3" fmla="*/ 1 h 43"/>
                  <a:gd name="T4" fmla="*/ 47 w 89"/>
                  <a:gd name="T5" fmla="*/ 0 h 43"/>
                  <a:gd name="T6" fmla="*/ 89 w 89"/>
                  <a:gd name="T7" fmla="*/ 21 h 43"/>
                  <a:gd name="T8" fmla="*/ 47 w 89"/>
                  <a:gd name="T9" fmla="*/ 42 h 43"/>
                  <a:gd name="T10" fmla="*/ 42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4" y="14"/>
                      <a:pt x="28" y="7"/>
                      <a:pt x="41" y="1"/>
                    </a:cubicBezTo>
                    <a:cubicBezTo>
                      <a:pt x="43" y="0"/>
                      <a:pt x="46" y="0"/>
                      <a:pt x="47" y="0"/>
                    </a:cubicBezTo>
                    <a:cubicBezTo>
                      <a:pt x="61" y="7"/>
                      <a:pt x="74" y="13"/>
                      <a:pt x="89" y="21"/>
                    </a:cubicBezTo>
                    <a:cubicBezTo>
                      <a:pt x="74" y="29"/>
                      <a:pt x="61" y="36"/>
                      <a:pt x="47" y="42"/>
                    </a:cubicBezTo>
                    <a:cubicBezTo>
                      <a:pt x="46" y="43"/>
                      <a:pt x="43" y="43"/>
                      <a:pt x="42" y="42"/>
                    </a:cubicBezTo>
                    <a:cubicBezTo>
                      <a:pt x="28" y="35"/>
                      <a:pt x="15" y="28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7" name="Data_Center"/>
              <p:cNvSpPr>
                <a:spLocks/>
              </p:cNvSpPr>
              <p:nvPr>
                <p:custDataLst>
                  <p:tags r:id="rId247"/>
                </p:custDataLst>
              </p:nvPr>
            </p:nvSpPr>
            <p:spPr bwMode="auto">
              <a:xfrm>
                <a:off x="213" y="218"/>
                <a:ext cx="34" cy="17"/>
              </a:xfrm>
              <a:custGeom>
                <a:avLst/>
                <a:gdLst>
                  <a:gd name="T0" fmla="*/ 89 w 89"/>
                  <a:gd name="T1" fmla="*/ 22 h 44"/>
                  <a:gd name="T2" fmla="*/ 48 w 89"/>
                  <a:gd name="T3" fmla="*/ 42 h 44"/>
                  <a:gd name="T4" fmla="*/ 42 w 89"/>
                  <a:gd name="T5" fmla="*/ 43 h 44"/>
                  <a:gd name="T6" fmla="*/ 0 w 89"/>
                  <a:gd name="T7" fmla="*/ 22 h 44"/>
                  <a:gd name="T8" fmla="*/ 42 w 89"/>
                  <a:gd name="T9" fmla="*/ 1 h 44"/>
                  <a:gd name="T10" fmla="*/ 48 w 89"/>
                  <a:gd name="T11" fmla="*/ 1 h 44"/>
                  <a:gd name="T12" fmla="*/ 89 w 89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89" y="22"/>
                    </a:moveTo>
                    <a:cubicBezTo>
                      <a:pt x="74" y="29"/>
                      <a:pt x="61" y="36"/>
                      <a:pt x="48" y="42"/>
                    </a:cubicBezTo>
                    <a:cubicBezTo>
                      <a:pt x="46" y="43"/>
                      <a:pt x="44" y="44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4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8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8" name="Data_Center"/>
              <p:cNvSpPr>
                <a:spLocks/>
              </p:cNvSpPr>
              <p:nvPr>
                <p:custDataLst>
                  <p:tags r:id="rId248"/>
                </p:custDataLst>
              </p:nvPr>
            </p:nvSpPr>
            <p:spPr bwMode="auto">
              <a:xfrm>
                <a:off x="178" y="125"/>
                <a:ext cx="33" cy="17"/>
              </a:xfrm>
              <a:custGeom>
                <a:avLst/>
                <a:gdLst>
                  <a:gd name="T0" fmla="*/ 89 w 89"/>
                  <a:gd name="T1" fmla="*/ 22 h 43"/>
                  <a:gd name="T2" fmla="*/ 47 w 89"/>
                  <a:gd name="T3" fmla="*/ 43 h 43"/>
                  <a:gd name="T4" fmla="*/ 42 w 89"/>
                  <a:gd name="T5" fmla="*/ 43 h 43"/>
                  <a:gd name="T6" fmla="*/ 0 w 89"/>
                  <a:gd name="T7" fmla="*/ 22 h 43"/>
                  <a:gd name="T8" fmla="*/ 42 w 89"/>
                  <a:gd name="T9" fmla="*/ 1 h 43"/>
                  <a:gd name="T10" fmla="*/ 47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1" y="36"/>
                      <a:pt x="47" y="43"/>
                    </a:cubicBezTo>
                    <a:cubicBezTo>
                      <a:pt x="46" y="43"/>
                      <a:pt x="43" y="43"/>
                      <a:pt x="42" y="43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5" y="14"/>
                      <a:pt x="29" y="7"/>
                      <a:pt x="42" y="1"/>
                    </a:cubicBezTo>
                    <a:cubicBezTo>
                      <a:pt x="44" y="0"/>
                      <a:pt x="45" y="0"/>
                      <a:pt x="47" y="1"/>
                    </a:cubicBezTo>
                    <a:cubicBezTo>
                      <a:pt x="60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79" name="Data_Center"/>
              <p:cNvSpPr>
                <a:spLocks/>
              </p:cNvSpPr>
              <p:nvPr>
                <p:custDataLst>
                  <p:tags r:id="rId249"/>
                </p:custDataLst>
              </p:nvPr>
            </p:nvSpPr>
            <p:spPr bwMode="auto">
              <a:xfrm>
                <a:off x="268" y="227"/>
                <a:ext cx="34" cy="16"/>
              </a:xfrm>
              <a:custGeom>
                <a:avLst/>
                <a:gdLst>
                  <a:gd name="T0" fmla="*/ 90 w 90"/>
                  <a:gd name="T1" fmla="*/ 22 h 43"/>
                  <a:gd name="T2" fmla="*/ 49 w 90"/>
                  <a:gd name="T3" fmla="*/ 42 h 43"/>
                  <a:gd name="T4" fmla="*/ 41 w 90"/>
                  <a:gd name="T5" fmla="*/ 42 h 43"/>
                  <a:gd name="T6" fmla="*/ 0 w 90"/>
                  <a:gd name="T7" fmla="*/ 22 h 43"/>
                  <a:gd name="T8" fmla="*/ 44 w 90"/>
                  <a:gd name="T9" fmla="*/ 1 h 43"/>
                  <a:gd name="T10" fmla="*/ 48 w 90"/>
                  <a:gd name="T11" fmla="*/ 1 h 43"/>
                  <a:gd name="T12" fmla="*/ 9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2"/>
                    </a:moveTo>
                    <a:cubicBezTo>
                      <a:pt x="75" y="29"/>
                      <a:pt x="62" y="36"/>
                      <a:pt x="49" y="42"/>
                    </a:cubicBezTo>
                    <a:cubicBezTo>
                      <a:pt x="47" y="43"/>
                      <a:pt x="44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ubicBezTo>
                      <a:pt x="16" y="14"/>
                      <a:pt x="30" y="7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2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0" name="Data_Center"/>
              <p:cNvSpPr>
                <a:spLocks/>
              </p:cNvSpPr>
              <p:nvPr>
                <p:custDataLst>
                  <p:tags r:id="rId250"/>
                </p:custDataLst>
              </p:nvPr>
            </p:nvSpPr>
            <p:spPr bwMode="auto">
              <a:xfrm>
                <a:off x="288" y="163"/>
                <a:ext cx="34" cy="16"/>
              </a:xfrm>
              <a:custGeom>
                <a:avLst/>
                <a:gdLst>
                  <a:gd name="T0" fmla="*/ 90 w 90"/>
                  <a:gd name="T1" fmla="*/ 21 h 43"/>
                  <a:gd name="T2" fmla="*/ 49 w 90"/>
                  <a:gd name="T3" fmla="*/ 42 h 43"/>
                  <a:gd name="T4" fmla="*/ 43 w 90"/>
                  <a:gd name="T5" fmla="*/ 42 h 43"/>
                  <a:gd name="T6" fmla="*/ 0 w 90"/>
                  <a:gd name="T7" fmla="*/ 21 h 43"/>
                  <a:gd name="T8" fmla="*/ 43 w 90"/>
                  <a:gd name="T9" fmla="*/ 0 h 43"/>
                  <a:gd name="T10" fmla="*/ 48 w 90"/>
                  <a:gd name="T11" fmla="*/ 1 h 43"/>
                  <a:gd name="T12" fmla="*/ 90 w 90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90" y="21"/>
                    </a:moveTo>
                    <a:cubicBezTo>
                      <a:pt x="75" y="29"/>
                      <a:pt x="62" y="35"/>
                      <a:pt x="49" y="42"/>
                    </a:cubicBezTo>
                    <a:cubicBezTo>
                      <a:pt x="47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9" y="7"/>
                      <a:pt x="43" y="0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1" name="Data_Center"/>
              <p:cNvSpPr>
                <a:spLocks/>
              </p:cNvSpPr>
              <p:nvPr>
                <p:custDataLst>
                  <p:tags r:id="rId251"/>
                </p:custDataLst>
              </p:nvPr>
            </p:nvSpPr>
            <p:spPr bwMode="auto">
              <a:xfrm>
                <a:off x="269" y="116"/>
                <a:ext cx="34" cy="17"/>
              </a:xfrm>
              <a:custGeom>
                <a:avLst/>
                <a:gdLst>
                  <a:gd name="T0" fmla="*/ 89 w 89"/>
                  <a:gd name="T1" fmla="*/ 22 h 43"/>
                  <a:gd name="T2" fmla="*/ 48 w 89"/>
                  <a:gd name="T3" fmla="*/ 42 h 43"/>
                  <a:gd name="T4" fmla="*/ 41 w 89"/>
                  <a:gd name="T5" fmla="*/ 42 h 43"/>
                  <a:gd name="T6" fmla="*/ 0 w 89"/>
                  <a:gd name="T7" fmla="*/ 22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2"/>
                    </a:moveTo>
                    <a:cubicBezTo>
                      <a:pt x="74" y="29"/>
                      <a:pt x="62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4" y="29"/>
                      <a:pt x="0" y="22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2" name="Data_Center"/>
              <p:cNvSpPr>
                <a:spLocks/>
              </p:cNvSpPr>
              <p:nvPr>
                <p:custDataLst>
                  <p:tags r:id="rId252"/>
                </p:custDataLst>
              </p:nvPr>
            </p:nvSpPr>
            <p:spPr bwMode="auto">
              <a:xfrm>
                <a:off x="196" y="116"/>
                <a:ext cx="34" cy="17"/>
              </a:xfrm>
              <a:custGeom>
                <a:avLst/>
                <a:gdLst>
                  <a:gd name="T0" fmla="*/ 0 w 90"/>
                  <a:gd name="T1" fmla="*/ 22 h 43"/>
                  <a:gd name="T2" fmla="*/ 42 w 90"/>
                  <a:gd name="T3" fmla="*/ 1 h 43"/>
                  <a:gd name="T4" fmla="*/ 48 w 90"/>
                  <a:gd name="T5" fmla="*/ 1 h 43"/>
                  <a:gd name="T6" fmla="*/ 90 w 90"/>
                  <a:gd name="T7" fmla="*/ 22 h 43"/>
                  <a:gd name="T8" fmla="*/ 48 w 90"/>
                  <a:gd name="T9" fmla="*/ 42 h 43"/>
                  <a:gd name="T10" fmla="*/ 41 w 90"/>
                  <a:gd name="T11" fmla="*/ 42 h 43"/>
                  <a:gd name="T12" fmla="*/ 0 w 90"/>
                  <a:gd name="T13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3">
                    <a:moveTo>
                      <a:pt x="0" y="22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1" y="7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8" y="42"/>
                    </a:cubicBezTo>
                    <a:cubicBezTo>
                      <a:pt x="46" y="43"/>
                      <a:pt x="43" y="43"/>
                      <a:pt x="41" y="42"/>
                    </a:cubicBezTo>
                    <a:cubicBezTo>
                      <a:pt x="28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3" name="Data_Center"/>
              <p:cNvSpPr>
                <a:spLocks/>
              </p:cNvSpPr>
              <p:nvPr>
                <p:custDataLst>
                  <p:tags r:id="rId253"/>
                </p:custDataLst>
              </p:nvPr>
            </p:nvSpPr>
            <p:spPr bwMode="auto">
              <a:xfrm>
                <a:off x="305" y="209"/>
                <a:ext cx="33" cy="16"/>
              </a:xfrm>
              <a:custGeom>
                <a:avLst/>
                <a:gdLst>
                  <a:gd name="T0" fmla="*/ 89 w 89"/>
                  <a:gd name="T1" fmla="*/ 21 h 43"/>
                  <a:gd name="T2" fmla="*/ 48 w 89"/>
                  <a:gd name="T3" fmla="*/ 42 h 43"/>
                  <a:gd name="T4" fmla="*/ 42 w 89"/>
                  <a:gd name="T5" fmla="*/ 43 h 43"/>
                  <a:gd name="T6" fmla="*/ 0 w 89"/>
                  <a:gd name="T7" fmla="*/ 21 h 43"/>
                  <a:gd name="T8" fmla="*/ 42 w 89"/>
                  <a:gd name="T9" fmla="*/ 1 h 43"/>
                  <a:gd name="T10" fmla="*/ 48 w 89"/>
                  <a:gd name="T11" fmla="*/ 1 h 43"/>
                  <a:gd name="T12" fmla="*/ 89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89" y="21"/>
                    </a:moveTo>
                    <a:cubicBezTo>
                      <a:pt x="75" y="29"/>
                      <a:pt x="61" y="35"/>
                      <a:pt x="48" y="42"/>
                    </a:cubicBezTo>
                    <a:cubicBezTo>
                      <a:pt x="46" y="43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1"/>
                    </a:cubicBezTo>
                    <a:cubicBezTo>
                      <a:pt x="15" y="14"/>
                      <a:pt x="28" y="7"/>
                      <a:pt x="42" y="1"/>
                    </a:cubicBezTo>
                    <a:cubicBezTo>
                      <a:pt x="44" y="0"/>
                      <a:pt x="47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4" name="Data_Center"/>
              <p:cNvSpPr>
                <a:spLocks/>
              </p:cNvSpPr>
              <p:nvPr>
                <p:custDataLst>
                  <p:tags r:id="rId254"/>
                </p:custDataLst>
              </p:nvPr>
            </p:nvSpPr>
            <p:spPr bwMode="auto">
              <a:xfrm>
                <a:off x="286" y="218"/>
                <a:ext cx="34" cy="17"/>
              </a:xfrm>
              <a:custGeom>
                <a:avLst/>
                <a:gdLst>
                  <a:gd name="T0" fmla="*/ 0 w 90"/>
                  <a:gd name="T1" fmla="*/ 22 h 44"/>
                  <a:gd name="T2" fmla="*/ 42 w 90"/>
                  <a:gd name="T3" fmla="*/ 1 h 44"/>
                  <a:gd name="T4" fmla="*/ 48 w 90"/>
                  <a:gd name="T5" fmla="*/ 1 h 44"/>
                  <a:gd name="T6" fmla="*/ 90 w 90"/>
                  <a:gd name="T7" fmla="*/ 22 h 44"/>
                  <a:gd name="T8" fmla="*/ 47 w 90"/>
                  <a:gd name="T9" fmla="*/ 43 h 44"/>
                  <a:gd name="T10" fmla="*/ 42 w 90"/>
                  <a:gd name="T11" fmla="*/ 43 h 44"/>
                  <a:gd name="T12" fmla="*/ 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0" y="22"/>
                    </a:moveTo>
                    <a:cubicBezTo>
                      <a:pt x="15" y="14"/>
                      <a:pt x="28" y="8"/>
                      <a:pt x="42" y="1"/>
                    </a:cubicBezTo>
                    <a:cubicBezTo>
                      <a:pt x="44" y="0"/>
                      <a:pt x="46" y="0"/>
                      <a:pt x="48" y="1"/>
                    </a:cubicBezTo>
                    <a:cubicBezTo>
                      <a:pt x="62" y="8"/>
                      <a:pt x="75" y="14"/>
                      <a:pt x="90" y="22"/>
                    </a:cubicBezTo>
                    <a:cubicBezTo>
                      <a:pt x="75" y="29"/>
                      <a:pt x="61" y="36"/>
                      <a:pt x="47" y="43"/>
                    </a:cubicBezTo>
                    <a:cubicBezTo>
                      <a:pt x="46" y="44"/>
                      <a:pt x="44" y="43"/>
                      <a:pt x="42" y="43"/>
                    </a:cubicBezTo>
                    <a:cubicBezTo>
                      <a:pt x="29" y="36"/>
                      <a:pt x="15" y="29"/>
                      <a:pt x="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5" name="Data_Center"/>
              <p:cNvSpPr>
                <a:spLocks/>
              </p:cNvSpPr>
              <p:nvPr>
                <p:custDataLst>
                  <p:tags r:id="rId255"/>
                </p:custDataLst>
              </p:nvPr>
            </p:nvSpPr>
            <p:spPr bwMode="auto">
              <a:xfrm>
                <a:off x="323" y="200"/>
                <a:ext cx="34" cy="16"/>
              </a:xfrm>
              <a:custGeom>
                <a:avLst/>
                <a:gdLst>
                  <a:gd name="T0" fmla="*/ 0 w 89"/>
                  <a:gd name="T1" fmla="*/ 21 h 43"/>
                  <a:gd name="T2" fmla="*/ 42 w 89"/>
                  <a:gd name="T3" fmla="*/ 0 h 43"/>
                  <a:gd name="T4" fmla="*/ 48 w 89"/>
                  <a:gd name="T5" fmla="*/ 1 h 43"/>
                  <a:gd name="T6" fmla="*/ 89 w 89"/>
                  <a:gd name="T7" fmla="*/ 21 h 43"/>
                  <a:gd name="T8" fmla="*/ 46 w 89"/>
                  <a:gd name="T9" fmla="*/ 42 h 43"/>
                  <a:gd name="T10" fmla="*/ 43 w 89"/>
                  <a:gd name="T11" fmla="*/ 42 h 43"/>
                  <a:gd name="T12" fmla="*/ 0 w 89"/>
                  <a:gd name="T13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3">
                    <a:moveTo>
                      <a:pt x="0" y="21"/>
                    </a:moveTo>
                    <a:cubicBezTo>
                      <a:pt x="15" y="14"/>
                      <a:pt x="28" y="7"/>
                      <a:pt x="42" y="0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2"/>
                    </a:cubicBezTo>
                    <a:cubicBezTo>
                      <a:pt x="45" y="43"/>
                      <a:pt x="44" y="43"/>
                      <a:pt x="43" y="42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6" name="Data_Center"/>
              <p:cNvSpPr>
                <a:spLocks/>
              </p:cNvSpPr>
              <p:nvPr>
                <p:custDataLst>
                  <p:tags r:id="rId256"/>
                </p:custDataLst>
              </p:nvPr>
            </p:nvSpPr>
            <p:spPr bwMode="auto">
              <a:xfrm>
                <a:off x="342" y="191"/>
                <a:ext cx="33" cy="16"/>
              </a:xfrm>
              <a:custGeom>
                <a:avLst/>
                <a:gdLst>
                  <a:gd name="T0" fmla="*/ 0 w 89"/>
                  <a:gd name="T1" fmla="*/ 21 h 44"/>
                  <a:gd name="T2" fmla="*/ 42 w 89"/>
                  <a:gd name="T3" fmla="*/ 1 h 44"/>
                  <a:gd name="T4" fmla="*/ 48 w 89"/>
                  <a:gd name="T5" fmla="*/ 1 h 44"/>
                  <a:gd name="T6" fmla="*/ 89 w 89"/>
                  <a:gd name="T7" fmla="*/ 21 h 44"/>
                  <a:gd name="T8" fmla="*/ 46 w 89"/>
                  <a:gd name="T9" fmla="*/ 43 h 44"/>
                  <a:gd name="T10" fmla="*/ 43 w 89"/>
                  <a:gd name="T11" fmla="*/ 43 h 44"/>
                  <a:gd name="T12" fmla="*/ 0 w 89"/>
                  <a:gd name="T13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44">
                    <a:moveTo>
                      <a:pt x="0" y="21"/>
                    </a:moveTo>
                    <a:cubicBezTo>
                      <a:pt x="15" y="14"/>
                      <a:pt x="28" y="7"/>
                      <a:pt x="42" y="1"/>
                    </a:cubicBezTo>
                    <a:cubicBezTo>
                      <a:pt x="43" y="0"/>
                      <a:pt x="46" y="0"/>
                      <a:pt x="48" y="1"/>
                    </a:cubicBezTo>
                    <a:cubicBezTo>
                      <a:pt x="61" y="7"/>
                      <a:pt x="74" y="14"/>
                      <a:pt x="89" y="21"/>
                    </a:cubicBezTo>
                    <a:cubicBezTo>
                      <a:pt x="74" y="29"/>
                      <a:pt x="60" y="36"/>
                      <a:pt x="46" y="43"/>
                    </a:cubicBezTo>
                    <a:cubicBezTo>
                      <a:pt x="45" y="44"/>
                      <a:pt x="44" y="43"/>
                      <a:pt x="43" y="43"/>
                    </a:cubicBezTo>
                    <a:cubicBezTo>
                      <a:pt x="29" y="36"/>
                      <a:pt x="15" y="29"/>
                      <a:pt x="0" y="21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87" name="Data_Center"/>
              <p:cNvSpPr>
                <a:spLocks/>
              </p:cNvSpPr>
              <p:nvPr>
                <p:custDataLst>
                  <p:tags r:id="rId257"/>
                </p:custDataLst>
              </p:nvPr>
            </p:nvSpPr>
            <p:spPr bwMode="auto">
              <a:xfrm>
                <a:off x="360" y="181"/>
                <a:ext cx="33" cy="17"/>
              </a:xfrm>
              <a:custGeom>
                <a:avLst/>
                <a:gdLst>
                  <a:gd name="T0" fmla="*/ 90 w 90"/>
                  <a:gd name="T1" fmla="*/ 22 h 44"/>
                  <a:gd name="T2" fmla="*/ 48 w 90"/>
                  <a:gd name="T3" fmla="*/ 43 h 44"/>
                  <a:gd name="T4" fmla="*/ 42 w 90"/>
                  <a:gd name="T5" fmla="*/ 43 h 44"/>
                  <a:gd name="T6" fmla="*/ 0 w 90"/>
                  <a:gd name="T7" fmla="*/ 22 h 44"/>
                  <a:gd name="T8" fmla="*/ 44 w 90"/>
                  <a:gd name="T9" fmla="*/ 1 h 44"/>
                  <a:gd name="T10" fmla="*/ 48 w 90"/>
                  <a:gd name="T11" fmla="*/ 1 h 44"/>
                  <a:gd name="T12" fmla="*/ 90 w 90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44">
                    <a:moveTo>
                      <a:pt x="90" y="22"/>
                    </a:moveTo>
                    <a:cubicBezTo>
                      <a:pt x="75" y="30"/>
                      <a:pt x="62" y="37"/>
                      <a:pt x="48" y="43"/>
                    </a:cubicBezTo>
                    <a:cubicBezTo>
                      <a:pt x="46" y="44"/>
                      <a:pt x="44" y="44"/>
                      <a:pt x="42" y="43"/>
                    </a:cubicBezTo>
                    <a:cubicBezTo>
                      <a:pt x="28" y="36"/>
                      <a:pt x="15" y="30"/>
                      <a:pt x="0" y="22"/>
                    </a:cubicBezTo>
                    <a:cubicBezTo>
                      <a:pt x="16" y="15"/>
                      <a:pt x="30" y="8"/>
                      <a:pt x="44" y="1"/>
                    </a:cubicBezTo>
                    <a:cubicBezTo>
                      <a:pt x="45" y="0"/>
                      <a:pt x="47" y="1"/>
                      <a:pt x="48" y="1"/>
                    </a:cubicBezTo>
                    <a:cubicBezTo>
                      <a:pt x="61" y="8"/>
                      <a:pt x="75" y="15"/>
                      <a:pt x="90" y="2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43" name="Data_Center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140" y="181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4" name="Data_Center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232" y="98"/>
              <a:ext cx="34" cy="17"/>
            </a:xfrm>
            <a:custGeom>
              <a:avLst/>
              <a:gdLst>
                <a:gd name="T0" fmla="*/ 90 w 90"/>
                <a:gd name="T1" fmla="*/ 22 h 44"/>
                <a:gd name="T2" fmla="*/ 49 w 90"/>
                <a:gd name="T3" fmla="*/ 42 h 44"/>
                <a:gd name="T4" fmla="*/ 42 w 90"/>
                <a:gd name="T5" fmla="*/ 43 h 44"/>
                <a:gd name="T6" fmla="*/ 0 w 90"/>
                <a:gd name="T7" fmla="*/ 22 h 44"/>
                <a:gd name="T8" fmla="*/ 42 w 90"/>
                <a:gd name="T9" fmla="*/ 1 h 44"/>
                <a:gd name="T10" fmla="*/ 47 w 90"/>
                <a:gd name="T11" fmla="*/ 1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29"/>
                    <a:pt x="62" y="36"/>
                    <a:pt x="49" y="42"/>
                  </a:cubicBezTo>
                  <a:cubicBezTo>
                    <a:pt x="47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8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5" y="14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5" name="Data_Center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176" y="199"/>
              <a:ext cx="34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9 w 89"/>
                <a:gd name="T5" fmla="*/ 1 h 44"/>
                <a:gd name="T6" fmla="*/ 89 w 89"/>
                <a:gd name="T7" fmla="*/ 21 h 44"/>
                <a:gd name="T8" fmla="*/ 69 w 89"/>
                <a:gd name="T9" fmla="*/ 32 h 44"/>
                <a:gd name="T10" fmla="*/ 21 w 89"/>
                <a:gd name="T11" fmla="*/ 3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4" y="14"/>
                    <a:pt x="89" y="21"/>
                  </a:cubicBezTo>
                  <a:cubicBezTo>
                    <a:pt x="81" y="25"/>
                    <a:pt x="74" y="28"/>
                    <a:pt x="69" y="32"/>
                  </a:cubicBezTo>
                  <a:cubicBezTo>
                    <a:pt x="52" y="44"/>
                    <a:pt x="37" y="44"/>
                    <a:pt x="21" y="32"/>
                  </a:cubicBezTo>
                  <a:cubicBezTo>
                    <a:pt x="15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6" name="Data_Center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159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7" name="Data_Center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232" y="135"/>
              <a:ext cx="34" cy="16"/>
            </a:xfrm>
            <a:custGeom>
              <a:avLst/>
              <a:gdLst>
                <a:gd name="T0" fmla="*/ 0 w 90"/>
                <a:gd name="T1" fmla="*/ 21 h 43"/>
                <a:gd name="T2" fmla="*/ 42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7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5" y="14"/>
                    <a:pt x="90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8" name="Data_Center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194" y="190"/>
              <a:ext cx="34" cy="16"/>
            </a:xfrm>
            <a:custGeom>
              <a:avLst/>
              <a:gdLst>
                <a:gd name="T0" fmla="*/ 90 w 90"/>
                <a:gd name="T1" fmla="*/ 22 h 44"/>
                <a:gd name="T2" fmla="*/ 48 w 90"/>
                <a:gd name="T3" fmla="*/ 43 h 44"/>
                <a:gd name="T4" fmla="*/ 43 w 90"/>
                <a:gd name="T5" fmla="*/ 43 h 44"/>
                <a:gd name="T6" fmla="*/ 0 w 90"/>
                <a:gd name="T7" fmla="*/ 22 h 44"/>
                <a:gd name="T8" fmla="*/ 43 w 90"/>
                <a:gd name="T9" fmla="*/ 1 h 44"/>
                <a:gd name="T10" fmla="*/ 49 w 90"/>
                <a:gd name="T11" fmla="*/ 2 h 44"/>
                <a:gd name="T12" fmla="*/ 9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90" y="22"/>
                  </a:moveTo>
                  <a:cubicBezTo>
                    <a:pt x="75" y="30"/>
                    <a:pt x="61" y="37"/>
                    <a:pt x="48" y="43"/>
                  </a:cubicBezTo>
                  <a:cubicBezTo>
                    <a:pt x="47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5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9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9" name="Data_Center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251" y="144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7 w 89"/>
                <a:gd name="T9" fmla="*/ 43 h 44"/>
                <a:gd name="T10" fmla="*/ 42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0" name="Data_Center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325" y="144"/>
              <a:ext cx="33" cy="17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2 w 89"/>
                <a:gd name="T11" fmla="*/ 4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1" name="Data_Center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214" y="181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1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1" y="36"/>
                    <a:pt x="47" y="43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2" name="Data_Center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232" y="153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7 w 90"/>
                <a:gd name="T3" fmla="*/ 43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3"/>
                    <a:pt x="44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0"/>
                  </a:cubicBezTo>
                  <a:cubicBezTo>
                    <a:pt x="61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3" name="Data_Center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251" y="16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4" name="Data_Center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233" y="172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0 w 89"/>
                <a:gd name="T3" fmla="*/ 1 h 44"/>
                <a:gd name="T4" fmla="*/ 48 w 89"/>
                <a:gd name="T5" fmla="*/ 1 h 44"/>
                <a:gd name="T6" fmla="*/ 89 w 89"/>
                <a:gd name="T7" fmla="*/ 21 h 44"/>
                <a:gd name="T8" fmla="*/ 67 w 89"/>
                <a:gd name="T9" fmla="*/ 33 h 44"/>
                <a:gd name="T10" fmla="*/ 22 w 89"/>
                <a:gd name="T11" fmla="*/ 33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4" y="14"/>
                    <a:pt x="27" y="7"/>
                    <a:pt x="40" y="1"/>
                  </a:cubicBezTo>
                  <a:cubicBezTo>
                    <a:pt x="42" y="0"/>
                    <a:pt x="46" y="0"/>
                    <a:pt x="48" y="1"/>
                  </a:cubicBezTo>
                  <a:cubicBezTo>
                    <a:pt x="61" y="7"/>
                    <a:pt x="74" y="13"/>
                    <a:pt x="89" y="21"/>
                  </a:cubicBezTo>
                  <a:cubicBezTo>
                    <a:pt x="80" y="25"/>
                    <a:pt x="73" y="28"/>
                    <a:pt x="67" y="33"/>
                  </a:cubicBezTo>
                  <a:cubicBezTo>
                    <a:pt x="51" y="44"/>
                    <a:pt x="37" y="44"/>
                    <a:pt x="22" y="33"/>
                  </a:cubicBezTo>
                  <a:cubicBezTo>
                    <a:pt x="16" y="28"/>
                    <a:pt x="8" y="25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5" name="Data_Center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103" y="162"/>
              <a:ext cx="34" cy="17"/>
            </a:xfrm>
            <a:custGeom>
              <a:avLst/>
              <a:gdLst>
                <a:gd name="T0" fmla="*/ 89 w 89"/>
                <a:gd name="T1" fmla="*/ 23 h 45"/>
                <a:gd name="T2" fmla="*/ 47 w 89"/>
                <a:gd name="T3" fmla="*/ 44 h 45"/>
                <a:gd name="T4" fmla="*/ 41 w 89"/>
                <a:gd name="T5" fmla="*/ 43 h 45"/>
                <a:gd name="T6" fmla="*/ 0 w 89"/>
                <a:gd name="T7" fmla="*/ 23 h 45"/>
                <a:gd name="T8" fmla="*/ 22 w 89"/>
                <a:gd name="T9" fmla="*/ 11 h 45"/>
                <a:gd name="T10" fmla="*/ 68 w 89"/>
                <a:gd name="T11" fmla="*/ 12 h 45"/>
                <a:gd name="T12" fmla="*/ 89 w 89"/>
                <a:gd name="T1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5">
                  <a:moveTo>
                    <a:pt x="89" y="23"/>
                  </a:moveTo>
                  <a:cubicBezTo>
                    <a:pt x="74" y="30"/>
                    <a:pt x="61" y="37"/>
                    <a:pt x="47" y="44"/>
                  </a:cubicBezTo>
                  <a:cubicBezTo>
                    <a:pt x="45" y="45"/>
                    <a:pt x="43" y="44"/>
                    <a:pt x="41" y="43"/>
                  </a:cubicBezTo>
                  <a:cubicBezTo>
                    <a:pt x="28" y="37"/>
                    <a:pt x="15" y="30"/>
                    <a:pt x="0" y="23"/>
                  </a:cubicBezTo>
                  <a:cubicBezTo>
                    <a:pt x="8" y="19"/>
                    <a:pt x="16" y="16"/>
                    <a:pt x="22" y="11"/>
                  </a:cubicBezTo>
                  <a:cubicBezTo>
                    <a:pt x="38" y="0"/>
                    <a:pt x="52" y="1"/>
                    <a:pt x="68" y="12"/>
                  </a:cubicBezTo>
                  <a:cubicBezTo>
                    <a:pt x="74" y="16"/>
                    <a:pt x="81" y="18"/>
                    <a:pt x="89" y="2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6" name="Data_Center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42" y="154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7" name="Data_Center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306" y="154"/>
              <a:ext cx="34" cy="15"/>
            </a:xfrm>
            <a:custGeom>
              <a:avLst/>
              <a:gdLst>
                <a:gd name="T0" fmla="*/ 0 w 89"/>
                <a:gd name="T1" fmla="*/ 21 h 42"/>
                <a:gd name="T2" fmla="*/ 41 w 89"/>
                <a:gd name="T3" fmla="*/ 1 h 42"/>
                <a:gd name="T4" fmla="*/ 48 w 89"/>
                <a:gd name="T5" fmla="*/ 0 h 42"/>
                <a:gd name="T6" fmla="*/ 89 w 89"/>
                <a:gd name="T7" fmla="*/ 21 h 42"/>
                <a:gd name="T8" fmla="*/ 48 w 89"/>
                <a:gd name="T9" fmla="*/ 41 h 42"/>
                <a:gd name="T10" fmla="*/ 41 w 89"/>
                <a:gd name="T11" fmla="*/ 42 h 42"/>
                <a:gd name="T12" fmla="*/ 0 w 89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2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5" y="28"/>
                    <a:pt x="62" y="35"/>
                    <a:pt x="48" y="41"/>
                  </a:cubicBezTo>
                  <a:cubicBezTo>
                    <a:pt x="46" y="42"/>
                    <a:pt x="43" y="42"/>
                    <a:pt x="41" y="42"/>
                  </a:cubicBezTo>
                  <a:cubicBezTo>
                    <a:pt x="28" y="35"/>
                    <a:pt x="15" y="28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8" name="Data_Center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85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9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2" y="36"/>
                    <a:pt x="49" y="43"/>
                  </a:cubicBezTo>
                  <a:cubicBezTo>
                    <a:pt x="47" y="44"/>
                    <a:pt x="43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1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9" name="Data_Center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232" y="20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8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6" y="0"/>
                    <a:pt x="48" y="1"/>
                  </a:cubicBezTo>
                  <a:cubicBezTo>
                    <a:pt x="61" y="7"/>
                    <a:pt x="75" y="14"/>
                    <a:pt x="89" y="21"/>
                  </a:cubicBezTo>
                  <a:cubicBezTo>
                    <a:pt x="74" y="29"/>
                    <a:pt x="61" y="36"/>
                    <a:pt x="47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0" name="Data_Center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268" y="209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7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1 w 89"/>
                <a:gd name="T9" fmla="*/ 1 h 43"/>
                <a:gd name="T10" fmla="*/ 48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7" y="42"/>
                  </a:cubicBezTo>
                  <a:cubicBezTo>
                    <a:pt x="45" y="43"/>
                    <a:pt x="43" y="43"/>
                    <a:pt x="41" y="42"/>
                  </a:cubicBezTo>
                  <a:cubicBezTo>
                    <a:pt x="28" y="35"/>
                    <a:pt x="14" y="29"/>
                    <a:pt x="0" y="21"/>
                  </a:cubicBezTo>
                  <a:cubicBezTo>
                    <a:pt x="14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1" name="Data_Center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195" y="208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1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7" y="43"/>
                  </a:cubicBezTo>
                  <a:cubicBezTo>
                    <a:pt x="46" y="44"/>
                    <a:pt x="43" y="43"/>
                    <a:pt x="41" y="43"/>
                  </a:cubicBezTo>
                  <a:cubicBezTo>
                    <a:pt x="28" y="36"/>
                    <a:pt x="14" y="29"/>
                    <a:pt x="0" y="22"/>
                  </a:cubicBezTo>
                  <a:cubicBezTo>
                    <a:pt x="14" y="14"/>
                    <a:pt x="28" y="8"/>
                    <a:pt x="42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2" name="Data_Center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250" y="218"/>
              <a:ext cx="33" cy="16"/>
            </a:xfrm>
            <a:custGeom>
              <a:avLst/>
              <a:gdLst>
                <a:gd name="T0" fmla="*/ 0 w 89"/>
                <a:gd name="T1" fmla="*/ 22 h 43"/>
                <a:gd name="T2" fmla="*/ 42 w 89"/>
                <a:gd name="T3" fmla="*/ 1 h 43"/>
                <a:gd name="T4" fmla="*/ 47 w 89"/>
                <a:gd name="T5" fmla="*/ 1 h 43"/>
                <a:gd name="T6" fmla="*/ 89 w 89"/>
                <a:gd name="T7" fmla="*/ 22 h 43"/>
                <a:gd name="T8" fmla="*/ 48 w 89"/>
                <a:gd name="T9" fmla="*/ 43 h 43"/>
                <a:gd name="T10" fmla="*/ 41 w 89"/>
                <a:gd name="T11" fmla="*/ 42 h 43"/>
                <a:gd name="T12" fmla="*/ 0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3" name="Data_Center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122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1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0" y="37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7"/>
                    <a:pt x="15" y="30"/>
                    <a:pt x="0" y="22"/>
                  </a:cubicBezTo>
                  <a:cubicBezTo>
                    <a:pt x="15" y="15"/>
                    <a:pt x="28" y="8"/>
                    <a:pt x="41" y="1"/>
                  </a:cubicBezTo>
                  <a:cubicBezTo>
                    <a:pt x="43" y="0"/>
                    <a:pt x="47" y="1"/>
                    <a:pt x="49" y="2"/>
                  </a:cubicBezTo>
                  <a:cubicBezTo>
                    <a:pt x="61" y="8"/>
                    <a:pt x="74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4" name="Data_Center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196" y="171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3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9 w 89"/>
                <a:gd name="T11" fmla="*/ 2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30"/>
                    <a:pt x="61" y="36"/>
                    <a:pt x="48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7"/>
                    <a:pt x="16" y="30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4" y="0"/>
                    <a:pt x="47" y="1"/>
                    <a:pt x="49" y="2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5" name="Data_Center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286" y="200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5" y="29"/>
                    <a:pt x="62" y="36"/>
                    <a:pt x="48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6" y="14"/>
                    <a:pt x="29" y="8"/>
                    <a:pt x="43" y="1"/>
                  </a:cubicBezTo>
                  <a:cubicBezTo>
                    <a:pt x="45" y="0"/>
                    <a:pt x="47" y="1"/>
                    <a:pt x="48" y="1"/>
                  </a:cubicBezTo>
                  <a:cubicBezTo>
                    <a:pt x="62" y="8"/>
                    <a:pt x="75" y="15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6" name="Data_Center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214" y="125"/>
              <a:ext cx="34" cy="17"/>
            </a:xfrm>
            <a:custGeom>
              <a:avLst/>
              <a:gdLst>
                <a:gd name="T0" fmla="*/ 0 w 89"/>
                <a:gd name="T1" fmla="*/ 22 h 44"/>
                <a:gd name="T2" fmla="*/ 42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1 w 89"/>
                <a:gd name="T11" fmla="*/ 42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5"/>
                    <a:pt x="28" y="8"/>
                    <a:pt x="42" y="1"/>
                  </a:cubicBezTo>
                  <a:cubicBezTo>
                    <a:pt x="43" y="1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4" y="29"/>
                    <a:pt x="61" y="36"/>
                    <a:pt x="48" y="43"/>
                  </a:cubicBezTo>
                  <a:cubicBezTo>
                    <a:pt x="46" y="44"/>
                    <a:pt x="43" y="43"/>
                    <a:pt x="41" y="42"/>
                  </a:cubicBezTo>
                  <a:cubicBezTo>
                    <a:pt x="27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7" name="Data_Center"/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213" y="199"/>
              <a:ext cx="33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8"/>
                    <a:pt x="41" y="1"/>
                  </a:cubicBezTo>
                  <a:cubicBezTo>
                    <a:pt x="43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8" name="Data_Center"/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214" y="162"/>
              <a:ext cx="34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9" y="36"/>
                    <a:pt x="15" y="29"/>
                    <a:pt x="0" y="22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9" name="Data_Center"/>
            <p:cNvSpPr>
              <a:spLocks/>
            </p:cNvSpPr>
            <p:nvPr>
              <p:custDataLst>
                <p:tags r:id="rId39"/>
              </p:custDataLst>
            </p:nvPr>
          </p:nvSpPr>
          <p:spPr bwMode="auto">
            <a:xfrm>
              <a:off x="232" y="227"/>
              <a:ext cx="33" cy="17"/>
            </a:xfrm>
            <a:custGeom>
              <a:avLst/>
              <a:gdLst>
                <a:gd name="T0" fmla="*/ 0 w 89"/>
                <a:gd name="T1" fmla="*/ 22 h 44"/>
                <a:gd name="T2" fmla="*/ 43 w 89"/>
                <a:gd name="T3" fmla="*/ 1 h 44"/>
                <a:gd name="T4" fmla="*/ 47 w 89"/>
                <a:gd name="T5" fmla="*/ 1 h 44"/>
                <a:gd name="T6" fmla="*/ 89 w 89"/>
                <a:gd name="T7" fmla="*/ 22 h 44"/>
                <a:gd name="T8" fmla="*/ 48 w 89"/>
                <a:gd name="T9" fmla="*/ 43 h 44"/>
                <a:gd name="T10" fmla="*/ 43 w 89"/>
                <a:gd name="T11" fmla="*/ 43 h 44"/>
                <a:gd name="T12" fmla="*/ 0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2"/>
                  </a:moveTo>
                  <a:cubicBezTo>
                    <a:pt x="15" y="14"/>
                    <a:pt x="29" y="8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8"/>
                    <a:pt x="74" y="14"/>
                    <a:pt x="89" y="22"/>
                  </a:cubicBezTo>
                  <a:cubicBezTo>
                    <a:pt x="75" y="29"/>
                    <a:pt x="62" y="36"/>
                    <a:pt x="48" y="43"/>
                  </a:cubicBezTo>
                  <a:cubicBezTo>
                    <a:pt x="47" y="43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0" name="Data_Center"/>
            <p:cNvSpPr>
              <a:spLocks/>
            </p:cNvSpPr>
            <p:nvPr>
              <p:custDataLst>
                <p:tags r:id="rId40"/>
              </p:custDataLst>
            </p:nvPr>
          </p:nvSpPr>
          <p:spPr bwMode="auto">
            <a:xfrm>
              <a:off x="288" y="126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7 w 90"/>
                <a:gd name="T9" fmla="*/ 43 h 44"/>
                <a:gd name="T10" fmla="*/ 43 w 90"/>
                <a:gd name="T11" fmla="*/ 43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1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7" y="43"/>
                  </a:cubicBezTo>
                  <a:cubicBezTo>
                    <a:pt x="46" y="44"/>
                    <a:pt x="44" y="44"/>
                    <a:pt x="43" y="43"/>
                  </a:cubicBezTo>
                  <a:cubicBezTo>
                    <a:pt x="29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1" name="Data_Center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269" y="154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8 w 90"/>
                <a:gd name="T3" fmla="*/ 42 h 43"/>
                <a:gd name="T4" fmla="*/ 43 w 90"/>
                <a:gd name="T5" fmla="*/ 42 h 43"/>
                <a:gd name="T6" fmla="*/ 0 w 90"/>
                <a:gd name="T7" fmla="*/ 21 h 43"/>
                <a:gd name="T8" fmla="*/ 42 w 90"/>
                <a:gd name="T9" fmla="*/ 0 h 43"/>
                <a:gd name="T10" fmla="*/ 48 w 90"/>
                <a:gd name="T11" fmla="*/ 0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8"/>
                    <a:pt x="61" y="35"/>
                    <a:pt x="48" y="42"/>
                  </a:cubicBezTo>
                  <a:cubicBezTo>
                    <a:pt x="46" y="43"/>
                    <a:pt x="44" y="43"/>
                    <a:pt x="43" y="42"/>
                  </a:cubicBezTo>
                  <a:cubicBezTo>
                    <a:pt x="29" y="35"/>
                    <a:pt x="15" y="28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6" y="0"/>
                    <a:pt x="48" y="0"/>
                  </a:cubicBezTo>
                  <a:cubicBezTo>
                    <a:pt x="62" y="7"/>
                    <a:pt x="75" y="13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2" name="Data_Center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176" y="181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9 w 89"/>
                <a:gd name="T3" fmla="*/ 42 h 43"/>
                <a:gd name="T4" fmla="*/ 41 w 89"/>
                <a:gd name="T5" fmla="*/ 42 h 43"/>
                <a:gd name="T6" fmla="*/ 0 w 89"/>
                <a:gd name="T7" fmla="*/ 21 h 43"/>
                <a:gd name="T8" fmla="*/ 43 w 89"/>
                <a:gd name="T9" fmla="*/ 1 h 43"/>
                <a:gd name="T10" fmla="*/ 48 w 89"/>
                <a:gd name="T11" fmla="*/ 1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2" y="36"/>
                    <a:pt x="49" y="42"/>
                  </a:cubicBezTo>
                  <a:cubicBezTo>
                    <a:pt x="47" y="43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7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3" name="Data_Center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196" y="153"/>
              <a:ext cx="34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8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6" y="44"/>
                    <a:pt x="43" y="44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1"/>
                    <a:pt x="48" y="1"/>
                  </a:cubicBezTo>
                  <a:cubicBezTo>
                    <a:pt x="61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4" name="Data_Center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251" y="181"/>
              <a:ext cx="33" cy="16"/>
            </a:xfrm>
            <a:custGeom>
              <a:avLst/>
              <a:gdLst>
                <a:gd name="T0" fmla="*/ 0 w 90"/>
                <a:gd name="T1" fmla="*/ 21 h 43"/>
                <a:gd name="T2" fmla="*/ 41 w 90"/>
                <a:gd name="T3" fmla="*/ 1 h 43"/>
                <a:gd name="T4" fmla="*/ 48 w 90"/>
                <a:gd name="T5" fmla="*/ 1 h 43"/>
                <a:gd name="T6" fmla="*/ 90 w 90"/>
                <a:gd name="T7" fmla="*/ 21 h 43"/>
                <a:gd name="T8" fmla="*/ 46 w 90"/>
                <a:gd name="T9" fmla="*/ 43 h 43"/>
                <a:gd name="T10" fmla="*/ 43 w 90"/>
                <a:gd name="T11" fmla="*/ 43 h 43"/>
                <a:gd name="T12" fmla="*/ 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90" y="21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5" name="Data_Center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288" y="144"/>
              <a:ext cx="34" cy="17"/>
            </a:xfrm>
            <a:custGeom>
              <a:avLst/>
              <a:gdLst>
                <a:gd name="T0" fmla="*/ 0 w 90"/>
                <a:gd name="T1" fmla="*/ 21 h 44"/>
                <a:gd name="T2" fmla="*/ 42 w 90"/>
                <a:gd name="T3" fmla="*/ 1 h 44"/>
                <a:gd name="T4" fmla="*/ 49 w 90"/>
                <a:gd name="T5" fmla="*/ 1 h 44"/>
                <a:gd name="T6" fmla="*/ 90 w 90"/>
                <a:gd name="T7" fmla="*/ 22 h 44"/>
                <a:gd name="T8" fmla="*/ 46 w 90"/>
                <a:gd name="T9" fmla="*/ 43 h 44"/>
                <a:gd name="T10" fmla="*/ 41 w 90"/>
                <a:gd name="T11" fmla="*/ 42 h 44"/>
                <a:gd name="T12" fmla="*/ 0 w 90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1"/>
                  </a:moveTo>
                  <a:cubicBezTo>
                    <a:pt x="15" y="14"/>
                    <a:pt x="28" y="8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6" name="Data_Center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323" y="182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2 w 89"/>
                <a:gd name="T5" fmla="*/ 42 h 43"/>
                <a:gd name="T6" fmla="*/ 0 w 89"/>
                <a:gd name="T7" fmla="*/ 21 h 43"/>
                <a:gd name="T8" fmla="*/ 35 w 89"/>
                <a:gd name="T9" fmla="*/ 4 h 43"/>
                <a:gd name="T10" fmla="*/ 55 w 89"/>
                <a:gd name="T11" fmla="*/ 4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6" y="43"/>
                    <a:pt x="43" y="43"/>
                    <a:pt x="42" y="42"/>
                  </a:cubicBezTo>
                  <a:cubicBezTo>
                    <a:pt x="28" y="35"/>
                    <a:pt x="15" y="29"/>
                    <a:pt x="0" y="21"/>
                  </a:cubicBezTo>
                  <a:cubicBezTo>
                    <a:pt x="13" y="15"/>
                    <a:pt x="24" y="10"/>
                    <a:pt x="35" y="4"/>
                  </a:cubicBezTo>
                  <a:cubicBezTo>
                    <a:pt x="42" y="0"/>
                    <a:pt x="48" y="0"/>
                    <a:pt x="55" y="4"/>
                  </a:cubicBezTo>
                  <a:cubicBezTo>
                    <a:pt x="65" y="10"/>
                    <a:pt x="76" y="15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7" name="Data_Center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103" y="181"/>
              <a:ext cx="34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3 w 89"/>
                <a:gd name="T5" fmla="*/ 43 h 43"/>
                <a:gd name="T6" fmla="*/ 0 w 89"/>
                <a:gd name="T7" fmla="*/ 21 h 43"/>
                <a:gd name="T8" fmla="*/ 42 w 89"/>
                <a:gd name="T9" fmla="*/ 1 h 43"/>
                <a:gd name="T10" fmla="*/ 47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ubicBezTo>
                    <a:pt x="15" y="14"/>
                    <a:pt x="28" y="7"/>
                    <a:pt x="42" y="1"/>
                  </a:cubicBezTo>
                  <a:cubicBezTo>
                    <a:pt x="43" y="0"/>
                    <a:pt x="46" y="0"/>
                    <a:pt x="47" y="1"/>
                  </a:cubicBezTo>
                  <a:cubicBezTo>
                    <a:pt x="61" y="7"/>
                    <a:pt x="74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8" name="Data_Center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158" y="190"/>
              <a:ext cx="33" cy="16"/>
            </a:xfrm>
            <a:custGeom>
              <a:avLst/>
              <a:gdLst>
                <a:gd name="T0" fmla="*/ 89 w 89"/>
                <a:gd name="T1" fmla="*/ 21 h 43"/>
                <a:gd name="T2" fmla="*/ 48 w 89"/>
                <a:gd name="T3" fmla="*/ 42 h 43"/>
                <a:gd name="T4" fmla="*/ 44 w 89"/>
                <a:gd name="T5" fmla="*/ 43 h 43"/>
                <a:gd name="T6" fmla="*/ 0 w 89"/>
                <a:gd name="T7" fmla="*/ 21 h 43"/>
                <a:gd name="T8" fmla="*/ 42 w 89"/>
                <a:gd name="T9" fmla="*/ 0 h 43"/>
                <a:gd name="T10" fmla="*/ 49 w 89"/>
                <a:gd name="T11" fmla="*/ 1 h 43"/>
                <a:gd name="T12" fmla="*/ 89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1"/>
                  </a:moveTo>
                  <a:cubicBezTo>
                    <a:pt x="74" y="29"/>
                    <a:pt x="61" y="35"/>
                    <a:pt x="48" y="42"/>
                  </a:cubicBezTo>
                  <a:cubicBezTo>
                    <a:pt x="47" y="43"/>
                    <a:pt x="45" y="43"/>
                    <a:pt x="44" y="43"/>
                  </a:cubicBezTo>
                  <a:cubicBezTo>
                    <a:pt x="30" y="36"/>
                    <a:pt x="16" y="29"/>
                    <a:pt x="0" y="21"/>
                  </a:cubicBezTo>
                  <a:cubicBezTo>
                    <a:pt x="15" y="14"/>
                    <a:pt x="29" y="7"/>
                    <a:pt x="42" y="0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9" name="Data_Center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342" y="172"/>
              <a:ext cx="33" cy="17"/>
            </a:xfrm>
            <a:custGeom>
              <a:avLst/>
              <a:gdLst>
                <a:gd name="T0" fmla="*/ 89 w 89"/>
                <a:gd name="T1" fmla="*/ 22 h 44"/>
                <a:gd name="T2" fmla="*/ 48 w 89"/>
                <a:gd name="T3" fmla="*/ 42 h 44"/>
                <a:gd name="T4" fmla="*/ 42 w 89"/>
                <a:gd name="T5" fmla="*/ 43 h 44"/>
                <a:gd name="T6" fmla="*/ 0 w 89"/>
                <a:gd name="T7" fmla="*/ 22 h 44"/>
                <a:gd name="T8" fmla="*/ 43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1" y="36"/>
                    <a:pt x="48" y="42"/>
                  </a:cubicBezTo>
                  <a:cubicBezTo>
                    <a:pt x="46" y="43"/>
                    <a:pt x="44" y="44"/>
                    <a:pt x="42" y="43"/>
                  </a:cubicBezTo>
                  <a:cubicBezTo>
                    <a:pt x="28" y="36"/>
                    <a:pt x="15" y="30"/>
                    <a:pt x="0" y="22"/>
                  </a:cubicBezTo>
                  <a:cubicBezTo>
                    <a:pt x="15" y="14"/>
                    <a:pt x="29" y="7"/>
                    <a:pt x="43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0" y="8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0" name="Data_Center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214" y="144"/>
              <a:ext cx="34" cy="16"/>
            </a:xfrm>
            <a:custGeom>
              <a:avLst/>
              <a:gdLst>
                <a:gd name="T0" fmla="*/ 89 w 89"/>
                <a:gd name="T1" fmla="*/ 22 h 43"/>
                <a:gd name="T2" fmla="*/ 48 w 89"/>
                <a:gd name="T3" fmla="*/ 43 h 43"/>
                <a:gd name="T4" fmla="*/ 43 w 89"/>
                <a:gd name="T5" fmla="*/ 43 h 43"/>
                <a:gd name="T6" fmla="*/ 0 w 89"/>
                <a:gd name="T7" fmla="*/ 21 h 43"/>
                <a:gd name="T8" fmla="*/ 43 w 89"/>
                <a:gd name="T9" fmla="*/ 1 h 43"/>
                <a:gd name="T10" fmla="*/ 49 w 89"/>
                <a:gd name="T11" fmla="*/ 2 h 43"/>
                <a:gd name="T12" fmla="*/ 89 w 89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89" y="22"/>
                  </a:moveTo>
                  <a:cubicBezTo>
                    <a:pt x="74" y="29"/>
                    <a:pt x="61" y="36"/>
                    <a:pt x="48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6" y="29"/>
                    <a:pt x="0" y="21"/>
                  </a:cubicBezTo>
                  <a:cubicBezTo>
                    <a:pt x="16" y="14"/>
                    <a:pt x="29" y="7"/>
                    <a:pt x="43" y="1"/>
                  </a:cubicBezTo>
                  <a:cubicBezTo>
                    <a:pt x="45" y="0"/>
                    <a:pt x="47" y="1"/>
                    <a:pt x="49" y="2"/>
                  </a:cubicBezTo>
                  <a:cubicBezTo>
                    <a:pt x="62" y="8"/>
                    <a:pt x="75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1" name="Data_Center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178" y="144"/>
              <a:ext cx="33" cy="16"/>
            </a:xfrm>
            <a:custGeom>
              <a:avLst/>
              <a:gdLst>
                <a:gd name="T0" fmla="*/ 0 w 89"/>
                <a:gd name="T1" fmla="*/ 21 h 44"/>
                <a:gd name="T2" fmla="*/ 41 w 89"/>
                <a:gd name="T3" fmla="*/ 1 h 44"/>
                <a:gd name="T4" fmla="*/ 48 w 89"/>
                <a:gd name="T5" fmla="*/ 1 h 44"/>
                <a:gd name="T6" fmla="*/ 89 w 89"/>
                <a:gd name="T7" fmla="*/ 22 h 44"/>
                <a:gd name="T8" fmla="*/ 46 w 89"/>
                <a:gd name="T9" fmla="*/ 43 h 44"/>
                <a:gd name="T10" fmla="*/ 41 w 89"/>
                <a:gd name="T11" fmla="*/ 42 h 44"/>
                <a:gd name="T12" fmla="*/ 0 w 89"/>
                <a:gd name="T13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0" y="21"/>
                  </a:moveTo>
                  <a:cubicBezTo>
                    <a:pt x="15" y="14"/>
                    <a:pt x="28" y="7"/>
                    <a:pt x="41" y="1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61" y="7"/>
                    <a:pt x="74" y="14"/>
                    <a:pt x="89" y="22"/>
                  </a:cubicBezTo>
                  <a:cubicBezTo>
                    <a:pt x="74" y="29"/>
                    <a:pt x="60" y="36"/>
                    <a:pt x="46" y="43"/>
                  </a:cubicBezTo>
                  <a:cubicBezTo>
                    <a:pt x="45" y="44"/>
                    <a:pt x="43" y="43"/>
                    <a:pt x="41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2" name="Data_Center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306" y="135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8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5" y="29"/>
                    <a:pt x="61" y="36"/>
                    <a:pt x="47" y="42"/>
                  </a:cubicBezTo>
                  <a:cubicBezTo>
                    <a:pt x="46" y="43"/>
                    <a:pt x="44" y="43"/>
                    <a:pt x="42" y="43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3" name="Data_Center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232" y="190"/>
              <a:ext cx="34" cy="16"/>
            </a:xfrm>
            <a:custGeom>
              <a:avLst/>
              <a:gdLst>
                <a:gd name="T0" fmla="*/ 0 w 90"/>
                <a:gd name="T1" fmla="*/ 22 h 44"/>
                <a:gd name="T2" fmla="*/ 42 w 90"/>
                <a:gd name="T3" fmla="*/ 1 h 44"/>
                <a:gd name="T4" fmla="*/ 48 w 90"/>
                <a:gd name="T5" fmla="*/ 1 h 44"/>
                <a:gd name="T6" fmla="*/ 90 w 90"/>
                <a:gd name="T7" fmla="*/ 22 h 44"/>
                <a:gd name="T8" fmla="*/ 48 w 90"/>
                <a:gd name="T9" fmla="*/ 43 h 44"/>
                <a:gd name="T10" fmla="*/ 42 w 90"/>
                <a:gd name="T11" fmla="*/ 42 h 44"/>
                <a:gd name="T12" fmla="*/ 0 w 90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4">
                  <a:moveTo>
                    <a:pt x="0" y="22"/>
                  </a:moveTo>
                  <a:cubicBezTo>
                    <a:pt x="15" y="14"/>
                    <a:pt x="29" y="8"/>
                    <a:pt x="42" y="1"/>
                  </a:cubicBezTo>
                  <a:cubicBezTo>
                    <a:pt x="44" y="1"/>
                    <a:pt x="47" y="0"/>
                    <a:pt x="48" y="1"/>
                  </a:cubicBezTo>
                  <a:cubicBezTo>
                    <a:pt x="62" y="8"/>
                    <a:pt x="75" y="14"/>
                    <a:pt x="90" y="22"/>
                  </a:cubicBezTo>
                  <a:cubicBezTo>
                    <a:pt x="75" y="29"/>
                    <a:pt x="61" y="36"/>
                    <a:pt x="48" y="43"/>
                  </a:cubicBezTo>
                  <a:cubicBezTo>
                    <a:pt x="46" y="44"/>
                    <a:pt x="43" y="43"/>
                    <a:pt x="42" y="42"/>
                  </a:cubicBezTo>
                  <a:cubicBezTo>
                    <a:pt x="28" y="36"/>
                    <a:pt x="15" y="29"/>
                    <a:pt x="0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4" name="Data_Center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269" y="172"/>
              <a:ext cx="34" cy="16"/>
            </a:xfrm>
            <a:custGeom>
              <a:avLst/>
              <a:gdLst>
                <a:gd name="T0" fmla="*/ 0 w 89"/>
                <a:gd name="T1" fmla="*/ 21 h 43"/>
                <a:gd name="T2" fmla="*/ 41 w 89"/>
                <a:gd name="T3" fmla="*/ 0 h 43"/>
                <a:gd name="T4" fmla="*/ 48 w 89"/>
                <a:gd name="T5" fmla="*/ 0 h 43"/>
                <a:gd name="T6" fmla="*/ 89 w 89"/>
                <a:gd name="T7" fmla="*/ 21 h 43"/>
                <a:gd name="T8" fmla="*/ 47 w 89"/>
                <a:gd name="T9" fmla="*/ 42 h 43"/>
                <a:gd name="T10" fmla="*/ 42 w 89"/>
                <a:gd name="T11" fmla="*/ 42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3"/>
                    <a:pt x="28" y="7"/>
                    <a:pt x="41" y="0"/>
                  </a:cubicBezTo>
                  <a:cubicBezTo>
                    <a:pt x="43" y="0"/>
                    <a:pt x="46" y="0"/>
                    <a:pt x="48" y="0"/>
                  </a:cubicBezTo>
                  <a:cubicBezTo>
                    <a:pt x="61" y="7"/>
                    <a:pt x="74" y="14"/>
                    <a:pt x="89" y="21"/>
                  </a:cubicBezTo>
                  <a:cubicBezTo>
                    <a:pt x="74" y="29"/>
                    <a:pt x="60" y="36"/>
                    <a:pt x="47" y="42"/>
                  </a:cubicBezTo>
                  <a:cubicBezTo>
                    <a:pt x="45" y="43"/>
                    <a:pt x="43" y="43"/>
                    <a:pt x="42" y="42"/>
                  </a:cubicBezTo>
                  <a:cubicBezTo>
                    <a:pt x="28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5" name="Data_Center"/>
            <p:cNvSpPr>
              <a:spLocks/>
            </p:cNvSpPr>
            <p:nvPr>
              <p:custDataLst>
                <p:tags r:id="rId55"/>
              </p:custDataLst>
            </p:nvPr>
          </p:nvSpPr>
          <p:spPr bwMode="auto">
            <a:xfrm>
              <a:off x="305" y="191"/>
              <a:ext cx="33" cy="16"/>
            </a:xfrm>
            <a:custGeom>
              <a:avLst/>
              <a:gdLst>
                <a:gd name="T0" fmla="*/ 89 w 89"/>
                <a:gd name="T1" fmla="*/ 22 h 44"/>
                <a:gd name="T2" fmla="*/ 47 w 89"/>
                <a:gd name="T3" fmla="*/ 43 h 44"/>
                <a:gd name="T4" fmla="*/ 42 w 89"/>
                <a:gd name="T5" fmla="*/ 43 h 44"/>
                <a:gd name="T6" fmla="*/ 0 w 89"/>
                <a:gd name="T7" fmla="*/ 22 h 44"/>
                <a:gd name="T8" fmla="*/ 42 w 89"/>
                <a:gd name="T9" fmla="*/ 1 h 44"/>
                <a:gd name="T10" fmla="*/ 47 w 89"/>
                <a:gd name="T11" fmla="*/ 1 h 44"/>
                <a:gd name="T12" fmla="*/ 89 w 89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4">
                  <a:moveTo>
                    <a:pt x="89" y="22"/>
                  </a:moveTo>
                  <a:cubicBezTo>
                    <a:pt x="74" y="29"/>
                    <a:pt x="60" y="36"/>
                    <a:pt x="47" y="43"/>
                  </a:cubicBezTo>
                  <a:cubicBezTo>
                    <a:pt x="45" y="44"/>
                    <a:pt x="43" y="43"/>
                    <a:pt x="42" y="43"/>
                  </a:cubicBezTo>
                  <a:cubicBezTo>
                    <a:pt x="28" y="36"/>
                    <a:pt x="15" y="29"/>
                    <a:pt x="0" y="22"/>
                  </a:cubicBez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6" y="0"/>
                    <a:pt x="47" y="1"/>
                  </a:cubicBezTo>
                  <a:cubicBezTo>
                    <a:pt x="61" y="7"/>
                    <a:pt x="74" y="14"/>
                    <a:pt x="89" y="2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6" name="Data_Center"/>
            <p:cNvSpPr>
              <a:spLocks/>
            </p:cNvSpPr>
            <p:nvPr>
              <p:custDataLst>
                <p:tags r:id="rId56"/>
              </p:custDataLst>
            </p:nvPr>
          </p:nvSpPr>
          <p:spPr bwMode="auto">
            <a:xfrm>
              <a:off x="251" y="107"/>
              <a:ext cx="33" cy="17"/>
            </a:xfrm>
            <a:custGeom>
              <a:avLst/>
              <a:gdLst>
                <a:gd name="T0" fmla="*/ 0 w 89"/>
                <a:gd name="T1" fmla="*/ 21 h 43"/>
                <a:gd name="T2" fmla="*/ 42 w 89"/>
                <a:gd name="T3" fmla="*/ 1 h 43"/>
                <a:gd name="T4" fmla="*/ 49 w 89"/>
                <a:gd name="T5" fmla="*/ 1 h 43"/>
                <a:gd name="T6" fmla="*/ 89 w 89"/>
                <a:gd name="T7" fmla="*/ 21 h 43"/>
                <a:gd name="T8" fmla="*/ 47 w 89"/>
                <a:gd name="T9" fmla="*/ 43 h 43"/>
                <a:gd name="T10" fmla="*/ 43 w 89"/>
                <a:gd name="T11" fmla="*/ 43 h 43"/>
                <a:gd name="T12" fmla="*/ 0 w 89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3">
                  <a:moveTo>
                    <a:pt x="0" y="21"/>
                  </a:moveTo>
                  <a:cubicBezTo>
                    <a:pt x="15" y="14"/>
                    <a:pt x="29" y="7"/>
                    <a:pt x="42" y="1"/>
                  </a:cubicBezTo>
                  <a:cubicBezTo>
                    <a:pt x="44" y="0"/>
                    <a:pt x="47" y="0"/>
                    <a:pt x="49" y="1"/>
                  </a:cubicBezTo>
                  <a:cubicBezTo>
                    <a:pt x="62" y="7"/>
                    <a:pt x="75" y="14"/>
                    <a:pt x="89" y="21"/>
                  </a:cubicBezTo>
                  <a:cubicBezTo>
                    <a:pt x="74" y="29"/>
                    <a:pt x="60" y="36"/>
                    <a:pt x="47" y="43"/>
                  </a:cubicBezTo>
                  <a:cubicBezTo>
                    <a:pt x="46" y="43"/>
                    <a:pt x="44" y="43"/>
                    <a:pt x="43" y="43"/>
                  </a:cubicBezTo>
                  <a:cubicBezTo>
                    <a:pt x="29" y="36"/>
                    <a:pt x="15" y="29"/>
                    <a:pt x="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87" name="Data_Center"/>
            <p:cNvSpPr>
              <a:spLocks/>
            </p:cNvSpPr>
            <p:nvPr>
              <p:custDataLst>
                <p:tags r:id="rId57"/>
              </p:custDataLst>
            </p:nvPr>
          </p:nvSpPr>
          <p:spPr bwMode="auto">
            <a:xfrm>
              <a:off x="196" y="135"/>
              <a:ext cx="34" cy="16"/>
            </a:xfrm>
            <a:custGeom>
              <a:avLst/>
              <a:gdLst>
                <a:gd name="T0" fmla="*/ 90 w 90"/>
                <a:gd name="T1" fmla="*/ 21 h 43"/>
                <a:gd name="T2" fmla="*/ 49 w 90"/>
                <a:gd name="T3" fmla="*/ 42 h 43"/>
                <a:gd name="T4" fmla="*/ 42 w 90"/>
                <a:gd name="T5" fmla="*/ 42 h 43"/>
                <a:gd name="T6" fmla="*/ 0 w 90"/>
                <a:gd name="T7" fmla="*/ 21 h 43"/>
                <a:gd name="T8" fmla="*/ 44 w 90"/>
                <a:gd name="T9" fmla="*/ 0 h 43"/>
                <a:gd name="T10" fmla="*/ 48 w 90"/>
                <a:gd name="T11" fmla="*/ 1 h 43"/>
                <a:gd name="T12" fmla="*/ 90 w 90"/>
                <a:gd name="T13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3">
                  <a:moveTo>
                    <a:pt x="90" y="21"/>
                  </a:moveTo>
                  <a:cubicBezTo>
                    <a:pt x="75" y="29"/>
                    <a:pt x="62" y="35"/>
                    <a:pt x="49" y="42"/>
                  </a:cubicBezTo>
                  <a:cubicBezTo>
                    <a:pt x="47" y="43"/>
                    <a:pt x="44" y="43"/>
                    <a:pt x="42" y="42"/>
                  </a:cubicBezTo>
                  <a:cubicBezTo>
                    <a:pt x="29" y="35"/>
                    <a:pt x="16" y="29"/>
                    <a:pt x="0" y="21"/>
                  </a:cubicBezTo>
                  <a:cubicBezTo>
                    <a:pt x="16" y="14"/>
                    <a:pt x="30" y="7"/>
                    <a:pt x="44" y="0"/>
                  </a:cubicBezTo>
                  <a:cubicBezTo>
                    <a:pt x="45" y="0"/>
                    <a:pt x="47" y="0"/>
                    <a:pt x="48" y="1"/>
                  </a:cubicBezTo>
                  <a:cubicBezTo>
                    <a:pt x="62" y="7"/>
                    <a:pt x="75" y="14"/>
                    <a:pt x="90" y="2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88" name="Rectangle 2987"/>
          <p:cNvSpPr/>
          <p:nvPr/>
        </p:nvSpPr>
        <p:spPr>
          <a:xfrm>
            <a:off x="3879123" y="4079638"/>
            <a:ext cx="1750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Information Model</a:t>
            </a:r>
            <a:endParaRPr lang="en-GB" sz="1400" b="1" dirty="0"/>
          </a:p>
        </p:txBody>
      </p:sp>
      <p:sp>
        <p:nvSpPr>
          <p:cNvPr id="2989" name="Rectangle 2988"/>
          <p:cNvSpPr/>
          <p:nvPr/>
        </p:nvSpPr>
        <p:spPr bwMode="auto">
          <a:xfrm>
            <a:off x="1832189" y="4714503"/>
            <a:ext cx="3315875" cy="784830"/>
          </a:xfrm>
          <a:prstGeom prst="rect">
            <a:avLst/>
          </a:prstGeom>
          <a:solidFill>
            <a:srgbClr val="88D8B0">
              <a:alpha val="15000"/>
            </a:srgb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64" charset="-128"/>
              </a:rPr>
              <a:t>                            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64" charset="-128"/>
            </a:endParaRPr>
          </a:p>
        </p:txBody>
      </p:sp>
      <p:cxnSp>
        <p:nvCxnSpPr>
          <p:cNvPr id="2990" name="Straight Arrow Connector 2989"/>
          <p:cNvCxnSpPr>
            <a:endCxn id="1698" idx="3"/>
          </p:cNvCxnSpPr>
          <p:nvPr/>
        </p:nvCxnSpPr>
        <p:spPr bwMode="auto">
          <a:xfrm flipH="1">
            <a:off x="4228803" y="2817482"/>
            <a:ext cx="1477968" cy="2490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991" name="Straight Arrow Connector 2990"/>
          <p:cNvCxnSpPr/>
          <p:nvPr/>
        </p:nvCxnSpPr>
        <p:spPr bwMode="auto">
          <a:xfrm flipV="1">
            <a:off x="4624193" y="3261975"/>
            <a:ext cx="1161417" cy="890722"/>
          </a:xfrm>
          <a:prstGeom prst="straightConnector1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92" name="Footer Placeholder 4"/>
          <p:cNvSpPr txBox="1">
            <a:spLocks/>
          </p:cNvSpPr>
          <p:nvPr/>
        </p:nvSpPr>
        <p:spPr bwMode="auto">
          <a:xfrm>
            <a:off x="82733" y="5380159"/>
            <a:ext cx="196898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sp>
        <p:nvSpPr>
          <p:cNvPr id="2993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51520" y="49188"/>
            <a:ext cx="8547048" cy="360040"/>
          </a:xfrm>
        </p:spPr>
        <p:txBody>
          <a:bodyPr/>
          <a:lstStyle/>
          <a:p>
            <a:r>
              <a:rPr lang="en-GB" dirty="0"/>
              <a:t>Reporting and visualisations solutions with SDMX</a:t>
            </a:r>
          </a:p>
        </p:txBody>
      </p:sp>
      <p:sp>
        <p:nvSpPr>
          <p:cNvPr id="2994" name="Footer Placeholder 4"/>
          <p:cNvSpPr txBox="1">
            <a:spLocks/>
          </p:cNvSpPr>
          <p:nvPr/>
        </p:nvSpPr>
        <p:spPr bwMode="auto">
          <a:xfrm>
            <a:off x="379149" y="6560839"/>
            <a:ext cx="1968987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28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4780558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31"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4" name="Rectangle 363" hidden="1"/>
          <p:cNvSpPr/>
          <p:nvPr>
            <p:custDataLst>
              <p:tags r:id="rId3"/>
            </p:custDataLst>
          </p:nvPr>
        </p:nvSpPr>
        <p:spPr bwMode="auto">
          <a:xfrm>
            <a:off x="0" y="-87743"/>
            <a:ext cx="184731" cy="307777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>
              <a:lnSpc>
                <a:spcPts val="2700"/>
              </a:lnSpc>
            </a:pPr>
            <a:endParaRPr kumimoji="0" lang="en-GB" sz="24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 Black"/>
              <a:ea typeface="+mj-ea"/>
              <a:cs typeface="Arial"/>
              <a:sym typeface="Arial Blac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83E3DCD6-0D09-4275-8730-44D48952C980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51520" y="49188"/>
            <a:ext cx="8547048" cy="300033"/>
          </a:xfrm>
        </p:spPr>
        <p:txBody>
          <a:bodyPr/>
          <a:lstStyle/>
          <a:p>
            <a:r>
              <a:rPr lang="en-GB" dirty="0"/>
              <a:t>Reporting and visualisations solutions with SDMX</a:t>
            </a:r>
          </a:p>
        </p:txBody>
      </p:sp>
      <p:sp>
        <p:nvSpPr>
          <p:cNvPr id="367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pic>
        <p:nvPicPr>
          <p:cNvPr id="70823" name="Picture 16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700914"/>
            <a:ext cx="7920881" cy="46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6" y="409228"/>
            <a:ext cx="8594725" cy="523875"/>
          </a:xfrm>
        </p:spPr>
        <p:txBody>
          <a:bodyPr/>
          <a:lstStyle/>
          <a:p>
            <a:r>
              <a:rPr lang="en-GB" dirty="0" smtClean="0"/>
              <a:t>High-level process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215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6551290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38" name="think-cell Slide" r:id="rId7" imgW="216" imgH="216" progId="TCLayout.ActiveDocument.1">
                  <p:embed/>
                </p:oleObj>
              </mc:Choice>
              <mc:Fallback>
                <p:oleObj name="think-cell Slide" r:id="rId7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357689" y="5577520"/>
            <a:ext cx="414337" cy="199761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F0F1161E-0371-489A-87ED-F30A407D03B9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9</a:t>
            </a:fld>
            <a:endParaRPr lang="en-GB" smtClean="0">
              <a:solidFill>
                <a:srgbClr val="585858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96573"/>
            <a:ext cx="8547100" cy="30030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Advantages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26749" y="457234"/>
            <a:ext cx="66095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kern="0" dirty="0">
                <a:solidFill>
                  <a:srgbClr val="003399"/>
                </a:solidFill>
                <a:latin typeface="Arial Black"/>
                <a:ea typeface="+mj-ea"/>
                <a:cs typeface="Arial"/>
              </a:rPr>
              <a:t>What </a:t>
            </a:r>
            <a:r>
              <a:rPr lang="en-GB" sz="2400" kern="0" dirty="0" smtClean="0">
                <a:solidFill>
                  <a:srgbClr val="003399"/>
                </a:solidFill>
                <a:latin typeface="Arial Black"/>
                <a:ea typeface="+mj-ea"/>
                <a:cs typeface="Arial"/>
              </a:rPr>
              <a:t>did we gain with this approach ?</a:t>
            </a:r>
          </a:p>
        </p:txBody>
      </p:sp>
      <p:sp>
        <p:nvSpPr>
          <p:cNvPr id="31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sp>
        <p:nvSpPr>
          <p:cNvPr id="32" name="Content Placeholder 1"/>
          <p:cNvSpPr>
            <a:spLocks noGrp="1"/>
          </p:cNvSpPr>
          <p:nvPr>
            <p:ph idx="1"/>
          </p:nvPr>
        </p:nvSpPr>
        <p:spPr>
          <a:xfrm>
            <a:off x="1159078" y="1057300"/>
            <a:ext cx="7661394" cy="446881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          </a:t>
            </a:r>
            <a:r>
              <a:rPr lang="en-GB" b="1" dirty="0">
                <a:solidFill>
                  <a:schemeClr val="tx2"/>
                </a:solidFill>
              </a:rPr>
              <a:t>SDMX information model </a:t>
            </a:r>
            <a:r>
              <a:rPr lang="en-GB" dirty="0" smtClean="0"/>
              <a:t>for easier data preparation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Use </a:t>
            </a:r>
            <a:r>
              <a:rPr lang="en-GB" b="1" dirty="0">
                <a:solidFill>
                  <a:schemeClr val="tx2"/>
                </a:solidFill>
              </a:rPr>
              <a:t>SDMX </a:t>
            </a:r>
            <a:r>
              <a:rPr lang="en-GB" b="1" dirty="0" smtClean="0">
                <a:solidFill>
                  <a:schemeClr val="tx2"/>
                </a:solidFill>
              </a:rPr>
              <a:t>metadata-driven search</a:t>
            </a:r>
          </a:p>
          <a:p>
            <a:pPr marL="0" indent="0">
              <a:buNone/>
            </a:pPr>
            <a:endParaRPr lang="en-GB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dirty="0" smtClean="0"/>
              <a:t>A </a:t>
            </a:r>
            <a:r>
              <a:rPr lang="en-GB" b="1" dirty="0">
                <a:solidFill>
                  <a:schemeClr val="tx2"/>
                </a:solidFill>
              </a:rPr>
              <a:t>unified</a:t>
            </a:r>
            <a:r>
              <a:rPr lang="en-GB" dirty="0"/>
              <a:t> </a:t>
            </a:r>
            <a:r>
              <a:rPr lang="en-GB" b="1" dirty="0">
                <a:solidFill>
                  <a:schemeClr val="tx2"/>
                </a:solidFill>
              </a:rPr>
              <a:t>toolbox</a:t>
            </a:r>
            <a:r>
              <a:rPr lang="en-GB" dirty="0"/>
              <a:t> to produce reports and visualise data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Use </a:t>
            </a:r>
            <a:r>
              <a:rPr lang="en-GB" b="1" dirty="0">
                <a:solidFill>
                  <a:schemeClr val="tx2"/>
                </a:solidFill>
              </a:rPr>
              <a:t>common functions </a:t>
            </a:r>
            <a:r>
              <a:rPr lang="en-GB" dirty="0"/>
              <a:t>across business areas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Use of </a:t>
            </a:r>
            <a:r>
              <a:rPr lang="en-GB" b="1" dirty="0">
                <a:solidFill>
                  <a:schemeClr val="tx2"/>
                </a:solidFill>
              </a:rPr>
              <a:t>leading-edge</a:t>
            </a:r>
            <a:r>
              <a:rPr lang="en-GB" dirty="0"/>
              <a:t> technologies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3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23" y="1921396"/>
            <a:ext cx="1372741" cy="35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83" y="1062321"/>
            <a:ext cx="1372741" cy="35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POWER_USER_ID_ICONS_Box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211030" y="2719400"/>
            <a:ext cx="525186" cy="504056"/>
          </a:xfrm>
          <a:custGeom>
            <a:avLst/>
            <a:gdLst>
              <a:gd name="T0" fmla="*/ 1061 w 1250"/>
              <a:gd name="T1" fmla="*/ 367 h 1104"/>
              <a:gd name="T2" fmla="*/ 1250 w 1250"/>
              <a:gd name="T3" fmla="*/ 250 h 1104"/>
              <a:gd name="T4" fmla="*/ 833 w 1250"/>
              <a:gd name="T5" fmla="*/ 2 h 1104"/>
              <a:gd name="T6" fmla="*/ 625 w 1250"/>
              <a:gd name="T7" fmla="*/ 115 h 1104"/>
              <a:gd name="T8" fmla="*/ 417 w 1250"/>
              <a:gd name="T9" fmla="*/ 2 h 1104"/>
              <a:gd name="T10" fmla="*/ 0 w 1250"/>
              <a:gd name="T11" fmla="*/ 250 h 1104"/>
              <a:gd name="T12" fmla="*/ 189 w 1250"/>
              <a:gd name="T13" fmla="*/ 367 h 1104"/>
              <a:gd name="T14" fmla="*/ 0 w 1250"/>
              <a:gd name="T15" fmla="*/ 485 h 1104"/>
              <a:gd name="T16" fmla="*/ 202 w 1250"/>
              <a:gd name="T17" fmla="*/ 609 h 1104"/>
              <a:gd name="T18" fmla="*/ 208 w 1250"/>
              <a:gd name="T19" fmla="*/ 865 h 1104"/>
              <a:gd name="T20" fmla="*/ 619 w 1250"/>
              <a:gd name="T21" fmla="*/ 1102 h 1104"/>
              <a:gd name="T22" fmla="*/ 625 w 1250"/>
              <a:gd name="T23" fmla="*/ 1104 h 1104"/>
              <a:gd name="T24" fmla="*/ 631 w 1250"/>
              <a:gd name="T25" fmla="*/ 1102 h 1104"/>
              <a:gd name="T26" fmla="*/ 1042 w 1250"/>
              <a:gd name="T27" fmla="*/ 865 h 1104"/>
              <a:gd name="T28" fmla="*/ 1048 w 1250"/>
              <a:gd name="T29" fmla="*/ 609 h 1104"/>
              <a:gd name="T30" fmla="*/ 1250 w 1250"/>
              <a:gd name="T31" fmla="*/ 485 h 1104"/>
              <a:gd name="T32" fmla="*/ 827 w 1250"/>
              <a:gd name="T33" fmla="*/ 29 h 1104"/>
              <a:gd name="T34" fmla="*/ 1035 w 1250"/>
              <a:gd name="T35" fmla="*/ 352 h 1104"/>
              <a:gd name="T36" fmla="*/ 827 w 1250"/>
              <a:gd name="T37" fmla="*/ 29 h 1104"/>
              <a:gd name="T38" fmla="*/ 423 w 1250"/>
              <a:gd name="T39" fmla="*/ 29 h 1104"/>
              <a:gd name="T40" fmla="*/ 215 w 1250"/>
              <a:gd name="T41" fmla="*/ 352 h 1104"/>
              <a:gd name="T42" fmla="*/ 40 w 1250"/>
              <a:gd name="T43" fmla="*/ 485 h 1104"/>
              <a:gd name="T44" fmla="*/ 599 w 1250"/>
              <a:gd name="T45" fmla="*/ 604 h 1104"/>
              <a:gd name="T46" fmla="*/ 40 w 1250"/>
              <a:gd name="T47" fmla="*/ 485 h 1104"/>
              <a:gd name="T48" fmla="*/ 228 w 1250"/>
              <a:gd name="T49" fmla="*/ 846 h 1104"/>
              <a:gd name="T50" fmla="*/ 417 w 1250"/>
              <a:gd name="T51" fmla="*/ 733 h 1104"/>
              <a:gd name="T52" fmla="*/ 430 w 1250"/>
              <a:gd name="T53" fmla="*/ 733 h 1104"/>
              <a:gd name="T54" fmla="*/ 612 w 1250"/>
              <a:gd name="T55" fmla="*/ 1067 h 1104"/>
              <a:gd name="T56" fmla="*/ 625 w 1250"/>
              <a:gd name="T57" fmla="*/ 591 h 1104"/>
              <a:gd name="T58" fmla="*/ 612 w 1250"/>
              <a:gd name="T59" fmla="*/ 157 h 1104"/>
              <a:gd name="T60" fmla="*/ 638 w 1250"/>
              <a:gd name="T61" fmla="*/ 157 h 1104"/>
              <a:gd name="T62" fmla="*/ 1022 w 1250"/>
              <a:gd name="T63" fmla="*/ 846 h 1104"/>
              <a:gd name="T64" fmla="*/ 638 w 1250"/>
              <a:gd name="T65" fmla="*/ 627 h 1104"/>
              <a:gd name="T66" fmla="*/ 833 w 1250"/>
              <a:gd name="T67" fmla="*/ 733 h 1104"/>
              <a:gd name="T68" fmla="*/ 1022 w 1250"/>
              <a:gd name="T69" fmla="*/ 846 h 1104"/>
              <a:gd name="T70" fmla="*/ 651 w 1250"/>
              <a:gd name="T71" fmla="*/ 604 h 1104"/>
              <a:gd name="T72" fmla="*/ 1210 w 1250"/>
              <a:gd name="T73" fmla="*/ 484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50" h="1104">
                <a:moveTo>
                  <a:pt x="1243" y="473"/>
                </a:moveTo>
                <a:lnTo>
                  <a:pt x="1061" y="367"/>
                </a:lnTo>
                <a:lnTo>
                  <a:pt x="1243" y="262"/>
                </a:lnTo>
                <a:cubicBezTo>
                  <a:pt x="1247" y="259"/>
                  <a:pt x="1250" y="255"/>
                  <a:pt x="1250" y="250"/>
                </a:cubicBezTo>
                <a:cubicBezTo>
                  <a:pt x="1250" y="246"/>
                  <a:pt x="1247" y="241"/>
                  <a:pt x="1243" y="239"/>
                </a:cubicBezTo>
                <a:lnTo>
                  <a:pt x="833" y="2"/>
                </a:lnTo>
                <a:cubicBezTo>
                  <a:pt x="829" y="0"/>
                  <a:pt x="824" y="0"/>
                  <a:pt x="820" y="2"/>
                </a:cubicBezTo>
                <a:lnTo>
                  <a:pt x="625" y="115"/>
                </a:lnTo>
                <a:lnTo>
                  <a:pt x="430" y="2"/>
                </a:lnTo>
                <a:cubicBezTo>
                  <a:pt x="426" y="0"/>
                  <a:pt x="421" y="0"/>
                  <a:pt x="417" y="2"/>
                </a:cubicBezTo>
                <a:lnTo>
                  <a:pt x="7" y="239"/>
                </a:lnTo>
                <a:cubicBezTo>
                  <a:pt x="3" y="241"/>
                  <a:pt x="0" y="246"/>
                  <a:pt x="0" y="250"/>
                </a:cubicBezTo>
                <a:cubicBezTo>
                  <a:pt x="0" y="255"/>
                  <a:pt x="3" y="259"/>
                  <a:pt x="7" y="262"/>
                </a:cubicBezTo>
                <a:lnTo>
                  <a:pt x="189" y="367"/>
                </a:lnTo>
                <a:lnTo>
                  <a:pt x="7" y="473"/>
                </a:lnTo>
                <a:cubicBezTo>
                  <a:pt x="3" y="475"/>
                  <a:pt x="0" y="480"/>
                  <a:pt x="0" y="485"/>
                </a:cubicBezTo>
                <a:cubicBezTo>
                  <a:pt x="0" y="489"/>
                  <a:pt x="3" y="494"/>
                  <a:pt x="7" y="496"/>
                </a:cubicBezTo>
                <a:lnTo>
                  <a:pt x="202" y="609"/>
                </a:lnTo>
                <a:lnTo>
                  <a:pt x="202" y="854"/>
                </a:lnTo>
                <a:cubicBezTo>
                  <a:pt x="202" y="858"/>
                  <a:pt x="204" y="863"/>
                  <a:pt x="208" y="865"/>
                </a:cubicBezTo>
                <a:lnTo>
                  <a:pt x="618" y="1102"/>
                </a:lnTo>
                <a:cubicBezTo>
                  <a:pt x="619" y="1102"/>
                  <a:pt x="619" y="1102"/>
                  <a:pt x="619" y="1102"/>
                </a:cubicBezTo>
                <a:cubicBezTo>
                  <a:pt x="620" y="1102"/>
                  <a:pt x="620" y="1103"/>
                  <a:pt x="620" y="1103"/>
                </a:cubicBezTo>
                <a:cubicBezTo>
                  <a:pt x="622" y="1103"/>
                  <a:pt x="623" y="1104"/>
                  <a:pt x="625" y="1104"/>
                </a:cubicBezTo>
                <a:cubicBezTo>
                  <a:pt x="626" y="1104"/>
                  <a:pt x="628" y="1103"/>
                  <a:pt x="629" y="1103"/>
                </a:cubicBezTo>
                <a:cubicBezTo>
                  <a:pt x="630" y="1103"/>
                  <a:pt x="630" y="1102"/>
                  <a:pt x="631" y="1102"/>
                </a:cubicBezTo>
                <a:cubicBezTo>
                  <a:pt x="631" y="1102"/>
                  <a:pt x="631" y="1102"/>
                  <a:pt x="632" y="1102"/>
                </a:cubicBezTo>
                <a:lnTo>
                  <a:pt x="1042" y="865"/>
                </a:lnTo>
                <a:cubicBezTo>
                  <a:pt x="1046" y="863"/>
                  <a:pt x="1048" y="858"/>
                  <a:pt x="1048" y="854"/>
                </a:cubicBezTo>
                <a:lnTo>
                  <a:pt x="1048" y="609"/>
                </a:lnTo>
                <a:lnTo>
                  <a:pt x="1243" y="496"/>
                </a:lnTo>
                <a:cubicBezTo>
                  <a:pt x="1247" y="494"/>
                  <a:pt x="1250" y="489"/>
                  <a:pt x="1250" y="485"/>
                </a:cubicBezTo>
                <a:cubicBezTo>
                  <a:pt x="1250" y="480"/>
                  <a:pt x="1247" y="475"/>
                  <a:pt x="1243" y="473"/>
                </a:cubicBezTo>
                <a:close/>
                <a:moveTo>
                  <a:pt x="827" y="29"/>
                </a:moveTo>
                <a:lnTo>
                  <a:pt x="1210" y="250"/>
                </a:lnTo>
                <a:lnTo>
                  <a:pt x="1035" y="352"/>
                </a:lnTo>
                <a:lnTo>
                  <a:pt x="651" y="131"/>
                </a:lnTo>
                <a:lnTo>
                  <a:pt x="827" y="29"/>
                </a:lnTo>
                <a:close/>
                <a:moveTo>
                  <a:pt x="40" y="250"/>
                </a:moveTo>
                <a:lnTo>
                  <a:pt x="423" y="29"/>
                </a:lnTo>
                <a:lnTo>
                  <a:pt x="599" y="131"/>
                </a:lnTo>
                <a:lnTo>
                  <a:pt x="215" y="352"/>
                </a:lnTo>
                <a:lnTo>
                  <a:pt x="40" y="250"/>
                </a:lnTo>
                <a:close/>
                <a:moveTo>
                  <a:pt x="40" y="485"/>
                </a:moveTo>
                <a:lnTo>
                  <a:pt x="215" y="383"/>
                </a:lnTo>
                <a:lnTo>
                  <a:pt x="599" y="604"/>
                </a:lnTo>
                <a:lnTo>
                  <a:pt x="423" y="706"/>
                </a:lnTo>
                <a:lnTo>
                  <a:pt x="40" y="485"/>
                </a:lnTo>
                <a:close/>
                <a:moveTo>
                  <a:pt x="612" y="1067"/>
                </a:moveTo>
                <a:lnTo>
                  <a:pt x="228" y="846"/>
                </a:lnTo>
                <a:lnTo>
                  <a:pt x="228" y="624"/>
                </a:lnTo>
                <a:lnTo>
                  <a:pt x="417" y="733"/>
                </a:lnTo>
                <a:cubicBezTo>
                  <a:pt x="419" y="734"/>
                  <a:pt x="421" y="734"/>
                  <a:pt x="423" y="734"/>
                </a:cubicBezTo>
                <a:cubicBezTo>
                  <a:pt x="426" y="734"/>
                  <a:pt x="428" y="734"/>
                  <a:pt x="430" y="733"/>
                </a:cubicBezTo>
                <a:lnTo>
                  <a:pt x="612" y="627"/>
                </a:lnTo>
                <a:lnTo>
                  <a:pt x="612" y="1067"/>
                </a:lnTo>
                <a:close/>
                <a:moveTo>
                  <a:pt x="638" y="578"/>
                </a:moveTo>
                <a:cubicBezTo>
                  <a:pt x="638" y="585"/>
                  <a:pt x="632" y="591"/>
                  <a:pt x="625" y="591"/>
                </a:cubicBezTo>
                <a:cubicBezTo>
                  <a:pt x="618" y="591"/>
                  <a:pt x="612" y="585"/>
                  <a:pt x="612" y="578"/>
                </a:cubicBezTo>
                <a:lnTo>
                  <a:pt x="612" y="157"/>
                </a:lnTo>
                <a:cubicBezTo>
                  <a:pt x="612" y="150"/>
                  <a:pt x="618" y="144"/>
                  <a:pt x="625" y="144"/>
                </a:cubicBezTo>
                <a:cubicBezTo>
                  <a:pt x="632" y="144"/>
                  <a:pt x="638" y="150"/>
                  <a:pt x="638" y="157"/>
                </a:cubicBezTo>
                <a:lnTo>
                  <a:pt x="638" y="578"/>
                </a:lnTo>
                <a:close/>
                <a:moveTo>
                  <a:pt x="1022" y="846"/>
                </a:moveTo>
                <a:lnTo>
                  <a:pt x="638" y="1067"/>
                </a:lnTo>
                <a:lnTo>
                  <a:pt x="638" y="627"/>
                </a:lnTo>
                <a:lnTo>
                  <a:pt x="820" y="733"/>
                </a:lnTo>
                <a:cubicBezTo>
                  <a:pt x="824" y="735"/>
                  <a:pt x="829" y="735"/>
                  <a:pt x="833" y="733"/>
                </a:cubicBezTo>
                <a:lnTo>
                  <a:pt x="1022" y="624"/>
                </a:lnTo>
                <a:lnTo>
                  <a:pt x="1022" y="846"/>
                </a:lnTo>
                <a:close/>
                <a:moveTo>
                  <a:pt x="827" y="706"/>
                </a:moveTo>
                <a:lnTo>
                  <a:pt x="651" y="604"/>
                </a:lnTo>
                <a:lnTo>
                  <a:pt x="1035" y="383"/>
                </a:lnTo>
                <a:lnTo>
                  <a:pt x="1210" y="484"/>
                </a:lnTo>
                <a:lnTo>
                  <a:pt x="827" y="706"/>
                </a:lnTo>
                <a:close/>
              </a:path>
            </a:pathLst>
          </a:custGeom>
          <a:solidFill>
            <a:srgbClr val="04A6E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47557" y="4447592"/>
            <a:ext cx="283568" cy="699551"/>
            <a:chOff x="4961614" y="1062050"/>
            <a:chExt cx="2305878" cy="5488390"/>
          </a:xfrm>
        </p:grpSpPr>
        <p:sp>
          <p:nvSpPr>
            <p:cNvPr id="37" name="Rectangle 36"/>
            <p:cNvSpPr/>
            <p:nvPr/>
          </p:nvSpPr>
          <p:spPr>
            <a:xfrm>
              <a:off x="5252229" y="3832529"/>
              <a:ext cx="1722729" cy="898959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4961614" y="3832529"/>
              <a:ext cx="524786" cy="1796994"/>
            </a:xfrm>
            <a:custGeom>
              <a:avLst/>
              <a:gdLst>
                <a:gd name="connsiteX0" fmla="*/ 286247 w 524786"/>
                <a:gd name="connsiteY0" fmla="*/ 0 h 1796994"/>
                <a:gd name="connsiteX1" fmla="*/ 0 w 524786"/>
                <a:gd name="connsiteY1" fmla="*/ 318052 h 1796994"/>
                <a:gd name="connsiteX2" fmla="*/ 39756 w 524786"/>
                <a:gd name="connsiteY2" fmla="*/ 1796994 h 1796994"/>
                <a:gd name="connsiteX3" fmla="*/ 524786 w 524786"/>
                <a:gd name="connsiteY3" fmla="*/ 906448 h 1796994"/>
                <a:gd name="connsiteX4" fmla="*/ 286247 w 524786"/>
                <a:gd name="connsiteY4" fmla="*/ 0 h 179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786" h="1796994">
                  <a:moveTo>
                    <a:pt x="286247" y="0"/>
                  </a:moveTo>
                  <a:lnTo>
                    <a:pt x="0" y="318052"/>
                  </a:lnTo>
                  <a:lnTo>
                    <a:pt x="39756" y="1796994"/>
                  </a:lnTo>
                  <a:lnTo>
                    <a:pt x="524786" y="906448"/>
                  </a:lnTo>
                  <a:lnTo>
                    <a:pt x="286247" y="0"/>
                  </a:lnTo>
                  <a:close/>
                </a:path>
              </a:pathLst>
            </a:custGeom>
            <a:solidFill>
              <a:srgbClr val="88D8B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 flipH="1">
              <a:off x="6742706" y="3832529"/>
              <a:ext cx="524786" cy="1796994"/>
            </a:xfrm>
            <a:custGeom>
              <a:avLst/>
              <a:gdLst>
                <a:gd name="connsiteX0" fmla="*/ 286247 w 524786"/>
                <a:gd name="connsiteY0" fmla="*/ 0 h 1796994"/>
                <a:gd name="connsiteX1" fmla="*/ 0 w 524786"/>
                <a:gd name="connsiteY1" fmla="*/ 318052 h 1796994"/>
                <a:gd name="connsiteX2" fmla="*/ 39756 w 524786"/>
                <a:gd name="connsiteY2" fmla="*/ 1796994 h 1796994"/>
                <a:gd name="connsiteX3" fmla="*/ 524786 w 524786"/>
                <a:gd name="connsiteY3" fmla="*/ 906448 h 1796994"/>
                <a:gd name="connsiteX4" fmla="*/ 286247 w 524786"/>
                <a:gd name="connsiteY4" fmla="*/ 0 h 1796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786" h="1796994">
                  <a:moveTo>
                    <a:pt x="286247" y="0"/>
                  </a:moveTo>
                  <a:lnTo>
                    <a:pt x="0" y="318052"/>
                  </a:lnTo>
                  <a:lnTo>
                    <a:pt x="39756" y="1796994"/>
                  </a:lnTo>
                  <a:lnTo>
                    <a:pt x="524786" y="906448"/>
                  </a:lnTo>
                  <a:lnTo>
                    <a:pt x="286247" y="0"/>
                  </a:lnTo>
                  <a:close/>
                </a:path>
              </a:pathLst>
            </a:custGeom>
            <a:solidFill>
              <a:srgbClr val="88D8B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5019238" y="1885249"/>
              <a:ext cx="2188711" cy="1947280"/>
            </a:xfrm>
            <a:custGeom>
              <a:avLst/>
              <a:gdLst>
                <a:gd name="connsiteX0" fmla="*/ 1847043 w 2188711"/>
                <a:gd name="connsiteY0" fmla="*/ 0 h 1947280"/>
                <a:gd name="connsiteX1" fmla="*/ 1857919 w 2188711"/>
                <a:gd name="connsiteY1" fmla="*/ 9033 h 1947280"/>
                <a:gd name="connsiteX2" fmla="*/ 1881292 w 2188711"/>
                <a:gd name="connsiteY2" fmla="*/ 9033 h 1947280"/>
                <a:gd name="connsiteX3" fmla="*/ 1881292 w 2188711"/>
                <a:gd name="connsiteY3" fmla="*/ 28447 h 1947280"/>
                <a:gd name="connsiteX4" fmla="*/ 1918253 w 2188711"/>
                <a:gd name="connsiteY4" fmla="*/ 59146 h 1947280"/>
                <a:gd name="connsiteX5" fmla="*/ 2188555 w 2188711"/>
                <a:gd name="connsiteY5" fmla="*/ 987467 h 1947280"/>
                <a:gd name="connsiteX6" fmla="*/ 2001255 w 2188711"/>
                <a:gd name="connsiteY6" fmla="*/ 1858367 h 1947280"/>
                <a:gd name="connsiteX7" fmla="*/ 1955720 w 2188711"/>
                <a:gd name="connsiteY7" fmla="*/ 1924507 h 1947280"/>
                <a:gd name="connsiteX8" fmla="*/ 1955720 w 2188711"/>
                <a:gd name="connsiteY8" fmla="*/ 1947280 h 1947280"/>
                <a:gd name="connsiteX9" fmla="*/ 237659 w 2188711"/>
                <a:gd name="connsiteY9" fmla="*/ 1947280 h 1947280"/>
                <a:gd name="connsiteX10" fmla="*/ 237659 w 2188711"/>
                <a:gd name="connsiteY10" fmla="*/ 1931289 h 1947280"/>
                <a:gd name="connsiteX11" fmla="*/ 187456 w 2188711"/>
                <a:gd name="connsiteY11" fmla="*/ 1858368 h 1947280"/>
                <a:gd name="connsiteX12" fmla="*/ 156 w 2188711"/>
                <a:gd name="connsiteY12" fmla="*/ 987468 h 1947280"/>
                <a:gd name="connsiteX13" fmla="*/ 270458 w 2188711"/>
                <a:gd name="connsiteY13" fmla="*/ 59147 h 1947280"/>
                <a:gd name="connsiteX14" fmla="*/ 328939 w 2188711"/>
                <a:gd name="connsiteY14" fmla="*/ 10574 h 1947280"/>
                <a:gd name="connsiteX15" fmla="*/ 328939 w 2188711"/>
                <a:gd name="connsiteY15" fmla="*/ 9033 h 1947280"/>
                <a:gd name="connsiteX16" fmla="*/ 330794 w 2188711"/>
                <a:gd name="connsiteY16" fmla="*/ 9033 h 1947280"/>
                <a:gd name="connsiteX17" fmla="*/ 341668 w 2188711"/>
                <a:gd name="connsiteY17" fmla="*/ 1 h 1947280"/>
                <a:gd name="connsiteX18" fmla="*/ 341204 w 2188711"/>
                <a:gd name="connsiteY18" fmla="*/ 9033 h 1947280"/>
                <a:gd name="connsiteX19" fmla="*/ 1847508 w 2188711"/>
                <a:gd name="connsiteY19" fmla="*/ 9033 h 194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88711" h="1947280">
                  <a:moveTo>
                    <a:pt x="1847043" y="0"/>
                  </a:moveTo>
                  <a:lnTo>
                    <a:pt x="1857919" y="9033"/>
                  </a:lnTo>
                  <a:lnTo>
                    <a:pt x="1881292" y="9033"/>
                  </a:lnTo>
                  <a:lnTo>
                    <a:pt x="1881292" y="28447"/>
                  </a:lnTo>
                  <a:lnTo>
                    <a:pt x="1918253" y="59146"/>
                  </a:lnTo>
                  <a:cubicBezTo>
                    <a:pt x="2077266" y="225420"/>
                    <a:pt x="2183922" y="582728"/>
                    <a:pt x="2188555" y="987467"/>
                  </a:cubicBezTo>
                  <a:cubicBezTo>
                    <a:pt x="2192499" y="1331976"/>
                    <a:pt x="2121573" y="1655645"/>
                    <a:pt x="2001255" y="1858367"/>
                  </a:cubicBezTo>
                  <a:lnTo>
                    <a:pt x="1955720" y="1924507"/>
                  </a:lnTo>
                  <a:lnTo>
                    <a:pt x="1955720" y="1947280"/>
                  </a:lnTo>
                  <a:lnTo>
                    <a:pt x="237659" y="1947280"/>
                  </a:lnTo>
                  <a:lnTo>
                    <a:pt x="237659" y="1931289"/>
                  </a:lnTo>
                  <a:lnTo>
                    <a:pt x="187456" y="1858368"/>
                  </a:lnTo>
                  <a:cubicBezTo>
                    <a:pt x="67138" y="1655646"/>
                    <a:pt x="-3788" y="1331978"/>
                    <a:pt x="156" y="987468"/>
                  </a:cubicBezTo>
                  <a:cubicBezTo>
                    <a:pt x="4789" y="582729"/>
                    <a:pt x="111445" y="225421"/>
                    <a:pt x="270458" y="59147"/>
                  </a:cubicBezTo>
                  <a:lnTo>
                    <a:pt x="328939" y="10574"/>
                  </a:lnTo>
                  <a:lnTo>
                    <a:pt x="328939" y="9033"/>
                  </a:lnTo>
                  <a:lnTo>
                    <a:pt x="330794" y="9033"/>
                  </a:lnTo>
                  <a:lnTo>
                    <a:pt x="341668" y="1"/>
                  </a:lnTo>
                  <a:lnTo>
                    <a:pt x="341204" y="9033"/>
                  </a:lnTo>
                  <a:lnTo>
                    <a:pt x="1847508" y="9033"/>
                  </a:lnTo>
                  <a:close/>
                </a:path>
              </a:pathLst>
            </a:custGeom>
            <a:solidFill>
              <a:srgbClr val="04A6EE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Freeform 40"/>
            <p:cNvSpPr>
              <a:spLocks noChangeAspect="1"/>
            </p:cNvSpPr>
            <p:nvPr/>
          </p:nvSpPr>
          <p:spPr>
            <a:xfrm>
              <a:off x="5339704" y="1062050"/>
              <a:ext cx="1546091" cy="833832"/>
            </a:xfrm>
            <a:custGeom>
              <a:avLst/>
              <a:gdLst>
                <a:gd name="connsiteX0" fmla="*/ 771208 w 1546091"/>
                <a:gd name="connsiteY0" fmla="*/ 0 h 833832"/>
                <a:gd name="connsiteX1" fmla="*/ 885356 w 1546091"/>
                <a:gd name="connsiteY1" fmla="*/ 74639 h 833832"/>
                <a:gd name="connsiteX2" fmla="*/ 1526800 w 1546091"/>
                <a:gd name="connsiteY2" fmla="*/ 793786 h 833832"/>
                <a:gd name="connsiteX3" fmla="*/ 1546091 w 1546091"/>
                <a:gd name="connsiteY3" fmla="*/ 833832 h 833832"/>
                <a:gd name="connsiteX4" fmla="*/ 0 w 1546091"/>
                <a:gd name="connsiteY4" fmla="*/ 833832 h 833832"/>
                <a:gd name="connsiteX5" fmla="*/ 20981 w 1546091"/>
                <a:gd name="connsiteY5" fmla="*/ 790278 h 833832"/>
                <a:gd name="connsiteX6" fmla="*/ 662425 w 1546091"/>
                <a:gd name="connsiteY6" fmla="*/ 71131 h 83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6091" h="833832">
                  <a:moveTo>
                    <a:pt x="771208" y="0"/>
                  </a:moveTo>
                  <a:lnTo>
                    <a:pt x="885356" y="74639"/>
                  </a:lnTo>
                  <a:cubicBezTo>
                    <a:pt x="1150805" y="261021"/>
                    <a:pt x="1371159" y="507276"/>
                    <a:pt x="1526800" y="793786"/>
                  </a:cubicBezTo>
                  <a:lnTo>
                    <a:pt x="1546091" y="833832"/>
                  </a:lnTo>
                  <a:lnTo>
                    <a:pt x="0" y="833832"/>
                  </a:lnTo>
                  <a:lnTo>
                    <a:pt x="20981" y="790278"/>
                  </a:lnTo>
                  <a:cubicBezTo>
                    <a:pt x="176623" y="503768"/>
                    <a:pt x="396976" y="257513"/>
                    <a:pt x="662425" y="71131"/>
                  </a:cubicBezTo>
                  <a:close/>
                </a:path>
              </a:pathLst>
            </a:cu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Chord 41"/>
            <p:cNvSpPr/>
            <p:nvPr/>
          </p:nvSpPr>
          <p:spPr>
            <a:xfrm>
              <a:off x="5486400" y="4528279"/>
              <a:ext cx="1256306" cy="405493"/>
            </a:xfrm>
            <a:prstGeom prst="chord">
              <a:avLst>
                <a:gd name="adj1" fmla="val 21473286"/>
                <a:gd name="adj2" fmla="val 10955933"/>
              </a:avLst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5722398" y="4933772"/>
              <a:ext cx="747203" cy="1616668"/>
              <a:chOff x="5722398" y="4933772"/>
              <a:chExt cx="747203" cy="1616668"/>
            </a:xfrm>
          </p:grpSpPr>
          <p:sp>
            <p:nvSpPr>
              <p:cNvPr id="45" name="Freeform 44"/>
              <p:cNvSpPr/>
              <p:nvPr/>
            </p:nvSpPr>
            <p:spPr>
              <a:xfrm rot="10800000">
                <a:off x="5722398" y="4933772"/>
                <a:ext cx="747203" cy="1616668"/>
              </a:xfrm>
              <a:custGeom>
                <a:avLst/>
                <a:gdLst>
                  <a:gd name="connsiteX0" fmla="*/ 589767 w 1203377"/>
                  <a:gd name="connsiteY0" fmla="*/ 0 h 3693695"/>
                  <a:gd name="connsiteX1" fmla="*/ 589767 w 1203377"/>
                  <a:gd name="connsiteY1" fmla="*/ 0 h 3693695"/>
                  <a:gd name="connsiteX2" fmla="*/ 577735 w 1203377"/>
                  <a:gd name="connsiteY2" fmla="*/ 276727 h 3693695"/>
                  <a:gd name="connsiteX3" fmla="*/ 553672 w 1203377"/>
                  <a:gd name="connsiteY3" fmla="*/ 348916 h 3693695"/>
                  <a:gd name="connsiteX4" fmla="*/ 517577 w 1203377"/>
                  <a:gd name="connsiteY4" fmla="*/ 457200 h 3693695"/>
                  <a:gd name="connsiteX5" fmla="*/ 505546 w 1203377"/>
                  <a:gd name="connsiteY5" fmla="*/ 493295 h 3693695"/>
                  <a:gd name="connsiteX6" fmla="*/ 481483 w 1203377"/>
                  <a:gd name="connsiteY6" fmla="*/ 577516 h 3693695"/>
                  <a:gd name="connsiteX7" fmla="*/ 457419 w 1203377"/>
                  <a:gd name="connsiteY7" fmla="*/ 601579 h 3693695"/>
                  <a:gd name="connsiteX8" fmla="*/ 433356 w 1203377"/>
                  <a:gd name="connsiteY8" fmla="*/ 697832 h 3693695"/>
                  <a:gd name="connsiteX9" fmla="*/ 421325 w 1203377"/>
                  <a:gd name="connsiteY9" fmla="*/ 782053 h 3693695"/>
                  <a:gd name="connsiteX10" fmla="*/ 397261 w 1203377"/>
                  <a:gd name="connsiteY10" fmla="*/ 854242 h 3693695"/>
                  <a:gd name="connsiteX11" fmla="*/ 385230 w 1203377"/>
                  <a:gd name="connsiteY11" fmla="*/ 890337 h 3693695"/>
                  <a:gd name="connsiteX12" fmla="*/ 373198 w 1203377"/>
                  <a:gd name="connsiteY12" fmla="*/ 926432 h 3693695"/>
                  <a:gd name="connsiteX13" fmla="*/ 349135 w 1203377"/>
                  <a:gd name="connsiteY13" fmla="*/ 1046748 h 3693695"/>
                  <a:gd name="connsiteX14" fmla="*/ 337104 w 1203377"/>
                  <a:gd name="connsiteY14" fmla="*/ 1082842 h 3693695"/>
                  <a:gd name="connsiteX15" fmla="*/ 313040 w 1203377"/>
                  <a:gd name="connsiteY15" fmla="*/ 1106906 h 3693695"/>
                  <a:gd name="connsiteX16" fmla="*/ 276946 w 1203377"/>
                  <a:gd name="connsiteY16" fmla="*/ 1179095 h 3693695"/>
                  <a:gd name="connsiteX17" fmla="*/ 252883 w 1203377"/>
                  <a:gd name="connsiteY17" fmla="*/ 1251285 h 3693695"/>
                  <a:gd name="connsiteX18" fmla="*/ 228819 w 1203377"/>
                  <a:gd name="connsiteY18" fmla="*/ 1323474 h 3693695"/>
                  <a:gd name="connsiteX19" fmla="*/ 192725 w 1203377"/>
                  <a:gd name="connsiteY19" fmla="*/ 1455821 h 3693695"/>
                  <a:gd name="connsiteX20" fmla="*/ 180693 w 1203377"/>
                  <a:gd name="connsiteY20" fmla="*/ 1491916 h 3693695"/>
                  <a:gd name="connsiteX21" fmla="*/ 168661 w 1203377"/>
                  <a:gd name="connsiteY21" fmla="*/ 1528011 h 3693695"/>
                  <a:gd name="connsiteX22" fmla="*/ 144598 w 1203377"/>
                  <a:gd name="connsiteY22" fmla="*/ 1564106 h 3693695"/>
                  <a:gd name="connsiteX23" fmla="*/ 132567 w 1203377"/>
                  <a:gd name="connsiteY23" fmla="*/ 1636295 h 3693695"/>
                  <a:gd name="connsiteX24" fmla="*/ 120535 w 1203377"/>
                  <a:gd name="connsiteY24" fmla="*/ 1672390 h 3693695"/>
                  <a:gd name="connsiteX25" fmla="*/ 96472 w 1203377"/>
                  <a:gd name="connsiteY25" fmla="*/ 1768642 h 3693695"/>
                  <a:gd name="connsiteX26" fmla="*/ 72409 w 1203377"/>
                  <a:gd name="connsiteY26" fmla="*/ 1792706 h 3693695"/>
                  <a:gd name="connsiteX27" fmla="*/ 48346 w 1203377"/>
                  <a:gd name="connsiteY27" fmla="*/ 2009274 h 3693695"/>
                  <a:gd name="connsiteX28" fmla="*/ 24283 w 1203377"/>
                  <a:gd name="connsiteY28" fmla="*/ 2081463 h 3693695"/>
                  <a:gd name="connsiteX29" fmla="*/ 12251 w 1203377"/>
                  <a:gd name="connsiteY29" fmla="*/ 2141621 h 3693695"/>
                  <a:gd name="connsiteX30" fmla="*/ 12251 w 1203377"/>
                  <a:gd name="connsiteY30" fmla="*/ 2490537 h 3693695"/>
                  <a:gd name="connsiteX31" fmla="*/ 24283 w 1203377"/>
                  <a:gd name="connsiteY31" fmla="*/ 2827421 h 3693695"/>
                  <a:gd name="connsiteX32" fmla="*/ 36314 w 1203377"/>
                  <a:gd name="connsiteY32" fmla="*/ 2863516 h 3693695"/>
                  <a:gd name="connsiteX33" fmla="*/ 48346 w 1203377"/>
                  <a:gd name="connsiteY33" fmla="*/ 2911642 h 3693695"/>
                  <a:gd name="connsiteX34" fmla="*/ 60377 w 1203377"/>
                  <a:gd name="connsiteY34" fmla="*/ 3092116 h 3693695"/>
                  <a:gd name="connsiteX35" fmla="*/ 72409 w 1203377"/>
                  <a:gd name="connsiteY35" fmla="*/ 3128211 h 3693695"/>
                  <a:gd name="connsiteX36" fmla="*/ 84440 w 1203377"/>
                  <a:gd name="connsiteY36" fmla="*/ 3296653 h 3693695"/>
                  <a:gd name="connsiteX37" fmla="*/ 108504 w 1203377"/>
                  <a:gd name="connsiteY37" fmla="*/ 3320716 h 3693695"/>
                  <a:gd name="connsiteX38" fmla="*/ 180693 w 1203377"/>
                  <a:gd name="connsiteY38" fmla="*/ 3465095 h 3693695"/>
                  <a:gd name="connsiteX39" fmla="*/ 204756 w 1203377"/>
                  <a:gd name="connsiteY39" fmla="*/ 3621506 h 3693695"/>
                  <a:gd name="connsiteX40" fmla="*/ 216788 w 1203377"/>
                  <a:gd name="connsiteY40" fmla="*/ 3657600 h 3693695"/>
                  <a:gd name="connsiteX41" fmla="*/ 337104 w 1203377"/>
                  <a:gd name="connsiteY41" fmla="*/ 3693695 h 3693695"/>
                  <a:gd name="connsiteX42" fmla="*/ 589767 w 1203377"/>
                  <a:gd name="connsiteY42" fmla="*/ 3681663 h 3693695"/>
                  <a:gd name="connsiteX43" fmla="*/ 625861 w 1203377"/>
                  <a:gd name="connsiteY43" fmla="*/ 3669632 h 3693695"/>
                  <a:gd name="connsiteX44" fmla="*/ 830398 w 1203377"/>
                  <a:gd name="connsiteY44" fmla="*/ 3681663 h 3693695"/>
                  <a:gd name="connsiteX45" fmla="*/ 938683 w 1203377"/>
                  <a:gd name="connsiteY45" fmla="*/ 3669632 h 3693695"/>
                  <a:gd name="connsiteX46" fmla="*/ 962746 w 1203377"/>
                  <a:gd name="connsiteY46" fmla="*/ 3633537 h 3693695"/>
                  <a:gd name="connsiteX47" fmla="*/ 1010872 w 1203377"/>
                  <a:gd name="connsiteY47" fmla="*/ 3525253 h 3693695"/>
                  <a:gd name="connsiteX48" fmla="*/ 1022904 w 1203377"/>
                  <a:gd name="connsiteY48" fmla="*/ 3429000 h 3693695"/>
                  <a:gd name="connsiteX49" fmla="*/ 1058998 w 1203377"/>
                  <a:gd name="connsiteY49" fmla="*/ 3308685 h 3693695"/>
                  <a:gd name="connsiteX50" fmla="*/ 1071030 w 1203377"/>
                  <a:gd name="connsiteY50" fmla="*/ 3272590 h 3693695"/>
                  <a:gd name="connsiteX51" fmla="*/ 1083061 w 1203377"/>
                  <a:gd name="connsiteY51" fmla="*/ 3224463 h 3693695"/>
                  <a:gd name="connsiteX52" fmla="*/ 1107125 w 1203377"/>
                  <a:gd name="connsiteY52" fmla="*/ 3152274 h 3693695"/>
                  <a:gd name="connsiteX53" fmla="*/ 1131188 w 1203377"/>
                  <a:gd name="connsiteY53" fmla="*/ 3080085 h 3693695"/>
                  <a:gd name="connsiteX54" fmla="*/ 1143219 w 1203377"/>
                  <a:gd name="connsiteY54" fmla="*/ 3043990 h 3693695"/>
                  <a:gd name="connsiteX55" fmla="*/ 1155251 w 1203377"/>
                  <a:gd name="connsiteY55" fmla="*/ 2995863 h 3693695"/>
                  <a:gd name="connsiteX56" fmla="*/ 1167283 w 1203377"/>
                  <a:gd name="connsiteY56" fmla="*/ 2839453 h 3693695"/>
                  <a:gd name="connsiteX57" fmla="*/ 1179314 w 1203377"/>
                  <a:gd name="connsiteY57" fmla="*/ 2803358 h 3693695"/>
                  <a:gd name="connsiteX58" fmla="*/ 1203377 w 1203377"/>
                  <a:gd name="connsiteY58" fmla="*/ 2466474 h 3693695"/>
                  <a:gd name="connsiteX59" fmla="*/ 1191346 w 1203377"/>
                  <a:gd name="connsiteY59" fmla="*/ 2273969 h 3693695"/>
                  <a:gd name="connsiteX60" fmla="*/ 1179314 w 1203377"/>
                  <a:gd name="connsiteY60" fmla="*/ 2225842 h 3693695"/>
                  <a:gd name="connsiteX61" fmla="*/ 1167283 w 1203377"/>
                  <a:gd name="connsiteY61" fmla="*/ 2129590 h 3693695"/>
                  <a:gd name="connsiteX62" fmla="*/ 1155251 w 1203377"/>
                  <a:gd name="connsiteY62" fmla="*/ 2057400 h 3693695"/>
                  <a:gd name="connsiteX63" fmla="*/ 1131188 w 1203377"/>
                  <a:gd name="connsiteY63" fmla="*/ 1961148 h 3693695"/>
                  <a:gd name="connsiteX64" fmla="*/ 1107125 w 1203377"/>
                  <a:gd name="connsiteY64" fmla="*/ 1876927 h 3693695"/>
                  <a:gd name="connsiteX65" fmla="*/ 1083061 w 1203377"/>
                  <a:gd name="connsiteY65" fmla="*/ 1672390 h 3693695"/>
                  <a:gd name="connsiteX66" fmla="*/ 1058998 w 1203377"/>
                  <a:gd name="connsiteY66" fmla="*/ 1636295 h 3693695"/>
                  <a:gd name="connsiteX67" fmla="*/ 1034935 w 1203377"/>
                  <a:gd name="connsiteY67" fmla="*/ 1552074 h 3693695"/>
                  <a:gd name="connsiteX68" fmla="*/ 986809 w 1203377"/>
                  <a:gd name="connsiteY68" fmla="*/ 1479885 h 3693695"/>
                  <a:gd name="connsiteX69" fmla="*/ 950714 w 1203377"/>
                  <a:gd name="connsiteY69" fmla="*/ 1371600 h 3693695"/>
                  <a:gd name="connsiteX70" fmla="*/ 938683 w 1203377"/>
                  <a:gd name="connsiteY70" fmla="*/ 1335506 h 3693695"/>
                  <a:gd name="connsiteX71" fmla="*/ 926651 w 1203377"/>
                  <a:gd name="connsiteY71" fmla="*/ 1299411 h 3693695"/>
                  <a:gd name="connsiteX72" fmla="*/ 902588 w 1203377"/>
                  <a:gd name="connsiteY72" fmla="*/ 1215190 h 3693695"/>
                  <a:gd name="connsiteX73" fmla="*/ 890556 w 1203377"/>
                  <a:gd name="connsiteY73" fmla="*/ 1082842 h 3693695"/>
                  <a:gd name="connsiteX74" fmla="*/ 878525 w 1203377"/>
                  <a:gd name="connsiteY74" fmla="*/ 1046748 h 3693695"/>
                  <a:gd name="connsiteX75" fmla="*/ 830398 w 1203377"/>
                  <a:gd name="connsiteY75" fmla="*/ 998621 h 3693695"/>
                  <a:gd name="connsiteX76" fmla="*/ 782272 w 1203377"/>
                  <a:gd name="connsiteY76" fmla="*/ 890337 h 3693695"/>
                  <a:gd name="connsiteX77" fmla="*/ 746177 w 1203377"/>
                  <a:gd name="connsiteY77" fmla="*/ 733927 h 3693695"/>
                  <a:gd name="connsiteX78" fmla="*/ 722114 w 1203377"/>
                  <a:gd name="connsiteY78" fmla="*/ 577516 h 3693695"/>
                  <a:gd name="connsiteX79" fmla="*/ 710083 w 1203377"/>
                  <a:gd name="connsiteY79" fmla="*/ 541421 h 3693695"/>
                  <a:gd name="connsiteX80" fmla="*/ 686019 w 1203377"/>
                  <a:gd name="connsiteY80" fmla="*/ 517358 h 3693695"/>
                  <a:gd name="connsiteX81" fmla="*/ 661956 w 1203377"/>
                  <a:gd name="connsiteY81" fmla="*/ 481263 h 3693695"/>
                  <a:gd name="connsiteX82" fmla="*/ 637893 w 1203377"/>
                  <a:gd name="connsiteY82" fmla="*/ 409074 h 3693695"/>
                  <a:gd name="connsiteX83" fmla="*/ 625861 w 1203377"/>
                  <a:gd name="connsiteY83" fmla="*/ 372979 h 3693695"/>
                  <a:gd name="connsiteX84" fmla="*/ 613830 w 1203377"/>
                  <a:gd name="connsiteY84" fmla="*/ 324853 h 3693695"/>
                  <a:gd name="connsiteX85" fmla="*/ 601798 w 1203377"/>
                  <a:gd name="connsiteY85" fmla="*/ 264695 h 3693695"/>
                  <a:gd name="connsiteX86" fmla="*/ 589767 w 1203377"/>
                  <a:gd name="connsiteY86" fmla="*/ 228600 h 3693695"/>
                  <a:gd name="connsiteX87" fmla="*/ 589767 w 1203377"/>
                  <a:gd name="connsiteY87" fmla="*/ 0 h 3693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203377" h="3693695">
                    <a:moveTo>
                      <a:pt x="589767" y="0"/>
                    </a:moveTo>
                    <a:lnTo>
                      <a:pt x="589767" y="0"/>
                    </a:lnTo>
                    <a:cubicBezTo>
                      <a:pt x="585756" y="92242"/>
                      <a:pt x="587236" y="184888"/>
                      <a:pt x="577735" y="276727"/>
                    </a:cubicBezTo>
                    <a:cubicBezTo>
                      <a:pt x="575125" y="301957"/>
                      <a:pt x="561693" y="324853"/>
                      <a:pt x="553672" y="348916"/>
                    </a:cubicBezTo>
                    <a:lnTo>
                      <a:pt x="517577" y="457200"/>
                    </a:lnTo>
                    <a:cubicBezTo>
                      <a:pt x="513566" y="469232"/>
                      <a:pt x="508622" y="480991"/>
                      <a:pt x="505546" y="493295"/>
                    </a:cubicBezTo>
                    <a:cubicBezTo>
                      <a:pt x="503300" y="502279"/>
                      <a:pt x="488878" y="565191"/>
                      <a:pt x="481483" y="577516"/>
                    </a:cubicBezTo>
                    <a:cubicBezTo>
                      <a:pt x="475647" y="587243"/>
                      <a:pt x="465440" y="593558"/>
                      <a:pt x="457419" y="601579"/>
                    </a:cubicBezTo>
                    <a:cubicBezTo>
                      <a:pt x="441924" y="648067"/>
                      <a:pt x="443034" y="639762"/>
                      <a:pt x="433356" y="697832"/>
                    </a:cubicBezTo>
                    <a:cubicBezTo>
                      <a:pt x="428694" y="725805"/>
                      <a:pt x="427702" y="754421"/>
                      <a:pt x="421325" y="782053"/>
                    </a:cubicBezTo>
                    <a:cubicBezTo>
                      <a:pt x="415621" y="806768"/>
                      <a:pt x="405282" y="830179"/>
                      <a:pt x="397261" y="854242"/>
                    </a:cubicBezTo>
                    <a:lnTo>
                      <a:pt x="385230" y="890337"/>
                    </a:lnTo>
                    <a:lnTo>
                      <a:pt x="373198" y="926432"/>
                    </a:lnTo>
                    <a:cubicBezTo>
                      <a:pt x="363743" y="983166"/>
                      <a:pt x="363495" y="996487"/>
                      <a:pt x="349135" y="1046748"/>
                    </a:cubicBezTo>
                    <a:cubicBezTo>
                      <a:pt x="345651" y="1058942"/>
                      <a:pt x="343629" y="1071967"/>
                      <a:pt x="337104" y="1082842"/>
                    </a:cubicBezTo>
                    <a:cubicBezTo>
                      <a:pt x="331268" y="1092569"/>
                      <a:pt x="321061" y="1098885"/>
                      <a:pt x="313040" y="1106906"/>
                    </a:cubicBezTo>
                    <a:cubicBezTo>
                      <a:pt x="269164" y="1238537"/>
                      <a:pt x="339140" y="1039157"/>
                      <a:pt x="276946" y="1179095"/>
                    </a:cubicBezTo>
                    <a:cubicBezTo>
                      <a:pt x="266644" y="1202274"/>
                      <a:pt x="260904" y="1227222"/>
                      <a:pt x="252883" y="1251285"/>
                    </a:cubicBezTo>
                    <a:cubicBezTo>
                      <a:pt x="252882" y="1251289"/>
                      <a:pt x="228820" y="1323471"/>
                      <a:pt x="228819" y="1323474"/>
                    </a:cubicBezTo>
                    <a:cubicBezTo>
                      <a:pt x="211814" y="1408502"/>
                      <a:pt x="223254" y="1364234"/>
                      <a:pt x="192725" y="1455821"/>
                    </a:cubicBezTo>
                    <a:lnTo>
                      <a:pt x="180693" y="1491916"/>
                    </a:lnTo>
                    <a:cubicBezTo>
                      <a:pt x="176682" y="1503948"/>
                      <a:pt x="175696" y="1517458"/>
                      <a:pt x="168661" y="1528011"/>
                    </a:cubicBezTo>
                    <a:lnTo>
                      <a:pt x="144598" y="1564106"/>
                    </a:lnTo>
                    <a:cubicBezTo>
                      <a:pt x="140588" y="1588169"/>
                      <a:pt x="137859" y="1612481"/>
                      <a:pt x="132567" y="1636295"/>
                    </a:cubicBezTo>
                    <a:cubicBezTo>
                      <a:pt x="129816" y="1648676"/>
                      <a:pt x="123611" y="1660086"/>
                      <a:pt x="120535" y="1672390"/>
                    </a:cubicBezTo>
                    <a:cubicBezTo>
                      <a:pt x="116837" y="1687183"/>
                      <a:pt x="108261" y="1748994"/>
                      <a:pt x="96472" y="1768642"/>
                    </a:cubicBezTo>
                    <a:cubicBezTo>
                      <a:pt x="90636" y="1778369"/>
                      <a:pt x="80430" y="1784685"/>
                      <a:pt x="72409" y="1792706"/>
                    </a:cubicBezTo>
                    <a:cubicBezTo>
                      <a:pt x="70430" y="1812498"/>
                      <a:pt x="54730" y="1979481"/>
                      <a:pt x="48346" y="2009274"/>
                    </a:cubicBezTo>
                    <a:cubicBezTo>
                      <a:pt x="43031" y="2034076"/>
                      <a:pt x="29258" y="2056591"/>
                      <a:pt x="24283" y="2081463"/>
                    </a:cubicBezTo>
                    <a:lnTo>
                      <a:pt x="12251" y="2141621"/>
                    </a:lnTo>
                    <a:cubicBezTo>
                      <a:pt x="-7632" y="2360333"/>
                      <a:pt x="-108" y="2206301"/>
                      <a:pt x="12251" y="2490537"/>
                    </a:cubicBezTo>
                    <a:cubicBezTo>
                      <a:pt x="17132" y="2602797"/>
                      <a:pt x="17049" y="2715288"/>
                      <a:pt x="24283" y="2827421"/>
                    </a:cubicBezTo>
                    <a:cubicBezTo>
                      <a:pt x="25100" y="2840077"/>
                      <a:pt x="32830" y="2851322"/>
                      <a:pt x="36314" y="2863516"/>
                    </a:cubicBezTo>
                    <a:cubicBezTo>
                      <a:pt x="40857" y="2879416"/>
                      <a:pt x="44335" y="2895600"/>
                      <a:pt x="48346" y="2911642"/>
                    </a:cubicBezTo>
                    <a:cubicBezTo>
                      <a:pt x="52356" y="2971800"/>
                      <a:pt x="53719" y="3032193"/>
                      <a:pt x="60377" y="3092116"/>
                    </a:cubicBezTo>
                    <a:cubicBezTo>
                      <a:pt x="61778" y="3104721"/>
                      <a:pt x="70927" y="3115615"/>
                      <a:pt x="72409" y="3128211"/>
                    </a:cubicBezTo>
                    <a:cubicBezTo>
                      <a:pt x="78986" y="3184116"/>
                      <a:pt x="74066" y="3241327"/>
                      <a:pt x="84440" y="3296653"/>
                    </a:cubicBezTo>
                    <a:cubicBezTo>
                      <a:pt x="86531" y="3307802"/>
                      <a:pt x="101698" y="3311641"/>
                      <a:pt x="108504" y="3320716"/>
                    </a:cubicBezTo>
                    <a:cubicBezTo>
                      <a:pt x="164479" y="3395349"/>
                      <a:pt x="152940" y="3381837"/>
                      <a:pt x="180693" y="3465095"/>
                    </a:cubicBezTo>
                    <a:cubicBezTo>
                      <a:pt x="187997" y="3523526"/>
                      <a:pt x="190978" y="3566396"/>
                      <a:pt x="204756" y="3621506"/>
                    </a:cubicBezTo>
                    <a:cubicBezTo>
                      <a:pt x="207832" y="3633810"/>
                      <a:pt x="206468" y="3650229"/>
                      <a:pt x="216788" y="3657600"/>
                    </a:cubicBezTo>
                    <a:cubicBezTo>
                      <a:pt x="232560" y="3668866"/>
                      <a:pt x="311377" y="3687263"/>
                      <a:pt x="337104" y="3693695"/>
                    </a:cubicBezTo>
                    <a:cubicBezTo>
                      <a:pt x="421325" y="3689684"/>
                      <a:pt x="505742" y="3688665"/>
                      <a:pt x="589767" y="3681663"/>
                    </a:cubicBezTo>
                    <a:cubicBezTo>
                      <a:pt x="602405" y="3680610"/>
                      <a:pt x="613179" y="3669632"/>
                      <a:pt x="625861" y="3669632"/>
                    </a:cubicBezTo>
                    <a:cubicBezTo>
                      <a:pt x="694158" y="3669632"/>
                      <a:pt x="762219" y="3677653"/>
                      <a:pt x="830398" y="3681663"/>
                    </a:cubicBezTo>
                    <a:cubicBezTo>
                      <a:pt x="866493" y="3677653"/>
                      <a:pt x="904552" y="3682043"/>
                      <a:pt x="938683" y="3669632"/>
                    </a:cubicBezTo>
                    <a:cubicBezTo>
                      <a:pt x="952273" y="3664690"/>
                      <a:pt x="956873" y="3646751"/>
                      <a:pt x="962746" y="3633537"/>
                    </a:cubicBezTo>
                    <a:cubicBezTo>
                      <a:pt x="1020017" y="3504676"/>
                      <a:pt x="956414" y="3606941"/>
                      <a:pt x="1010872" y="3525253"/>
                    </a:cubicBezTo>
                    <a:cubicBezTo>
                      <a:pt x="1014883" y="3493169"/>
                      <a:pt x="1017588" y="3460894"/>
                      <a:pt x="1022904" y="3429000"/>
                    </a:cubicBezTo>
                    <a:cubicBezTo>
                      <a:pt x="1028966" y="3392629"/>
                      <a:pt x="1048299" y="3340783"/>
                      <a:pt x="1058998" y="3308685"/>
                    </a:cubicBezTo>
                    <a:cubicBezTo>
                      <a:pt x="1063009" y="3296653"/>
                      <a:pt x="1067954" y="3284894"/>
                      <a:pt x="1071030" y="3272590"/>
                    </a:cubicBezTo>
                    <a:cubicBezTo>
                      <a:pt x="1075040" y="3256548"/>
                      <a:pt x="1078309" y="3240302"/>
                      <a:pt x="1083061" y="3224463"/>
                    </a:cubicBezTo>
                    <a:cubicBezTo>
                      <a:pt x="1090350" y="3200168"/>
                      <a:pt x="1099104" y="3176337"/>
                      <a:pt x="1107125" y="3152274"/>
                    </a:cubicBezTo>
                    <a:lnTo>
                      <a:pt x="1131188" y="3080085"/>
                    </a:lnTo>
                    <a:cubicBezTo>
                      <a:pt x="1135199" y="3068053"/>
                      <a:pt x="1140143" y="3056294"/>
                      <a:pt x="1143219" y="3043990"/>
                    </a:cubicBezTo>
                    <a:lnTo>
                      <a:pt x="1155251" y="2995863"/>
                    </a:lnTo>
                    <a:cubicBezTo>
                      <a:pt x="1159262" y="2943726"/>
                      <a:pt x="1160797" y="2891340"/>
                      <a:pt x="1167283" y="2839453"/>
                    </a:cubicBezTo>
                    <a:cubicBezTo>
                      <a:pt x="1168856" y="2826869"/>
                      <a:pt x="1177520" y="2815913"/>
                      <a:pt x="1179314" y="2803358"/>
                    </a:cubicBezTo>
                    <a:cubicBezTo>
                      <a:pt x="1190245" y="2726842"/>
                      <a:pt x="1199976" y="2524287"/>
                      <a:pt x="1203377" y="2466474"/>
                    </a:cubicBezTo>
                    <a:cubicBezTo>
                      <a:pt x="1199367" y="2402306"/>
                      <a:pt x="1197743" y="2337943"/>
                      <a:pt x="1191346" y="2273969"/>
                    </a:cubicBezTo>
                    <a:cubicBezTo>
                      <a:pt x="1189701" y="2257515"/>
                      <a:pt x="1182032" y="2242153"/>
                      <a:pt x="1179314" y="2225842"/>
                    </a:cubicBezTo>
                    <a:cubicBezTo>
                      <a:pt x="1173998" y="2193948"/>
                      <a:pt x="1171856" y="2161599"/>
                      <a:pt x="1167283" y="2129590"/>
                    </a:cubicBezTo>
                    <a:cubicBezTo>
                      <a:pt x="1163833" y="2105440"/>
                      <a:pt x="1159615" y="2081402"/>
                      <a:pt x="1155251" y="2057400"/>
                    </a:cubicBezTo>
                    <a:cubicBezTo>
                      <a:pt x="1136905" y="1956502"/>
                      <a:pt x="1152059" y="2034196"/>
                      <a:pt x="1131188" y="1961148"/>
                    </a:cubicBezTo>
                    <a:cubicBezTo>
                      <a:pt x="1100973" y="1855396"/>
                      <a:pt x="1135971" y="1963467"/>
                      <a:pt x="1107125" y="1876927"/>
                    </a:cubicBezTo>
                    <a:cubicBezTo>
                      <a:pt x="1105223" y="1850303"/>
                      <a:pt x="1110408" y="1727084"/>
                      <a:pt x="1083061" y="1672390"/>
                    </a:cubicBezTo>
                    <a:cubicBezTo>
                      <a:pt x="1076594" y="1659456"/>
                      <a:pt x="1067019" y="1648327"/>
                      <a:pt x="1058998" y="1636295"/>
                    </a:cubicBezTo>
                    <a:cubicBezTo>
                      <a:pt x="1056165" y="1624963"/>
                      <a:pt x="1042782" y="1566199"/>
                      <a:pt x="1034935" y="1552074"/>
                    </a:cubicBezTo>
                    <a:cubicBezTo>
                      <a:pt x="1020890" y="1526793"/>
                      <a:pt x="995954" y="1507321"/>
                      <a:pt x="986809" y="1479885"/>
                    </a:cubicBezTo>
                    <a:lnTo>
                      <a:pt x="950714" y="1371600"/>
                    </a:lnTo>
                    <a:lnTo>
                      <a:pt x="938683" y="1335506"/>
                    </a:lnTo>
                    <a:cubicBezTo>
                      <a:pt x="934672" y="1323474"/>
                      <a:pt x="929727" y="1311715"/>
                      <a:pt x="926651" y="1299411"/>
                    </a:cubicBezTo>
                    <a:cubicBezTo>
                      <a:pt x="911543" y="1238981"/>
                      <a:pt x="919848" y="1266972"/>
                      <a:pt x="902588" y="1215190"/>
                    </a:cubicBezTo>
                    <a:cubicBezTo>
                      <a:pt x="898577" y="1171074"/>
                      <a:pt x="896821" y="1126695"/>
                      <a:pt x="890556" y="1082842"/>
                    </a:cubicBezTo>
                    <a:cubicBezTo>
                      <a:pt x="888762" y="1070287"/>
                      <a:pt x="885896" y="1057068"/>
                      <a:pt x="878525" y="1046748"/>
                    </a:cubicBezTo>
                    <a:cubicBezTo>
                      <a:pt x="865338" y="1028287"/>
                      <a:pt x="830398" y="998621"/>
                      <a:pt x="830398" y="998621"/>
                    </a:cubicBezTo>
                    <a:cubicBezTo>
                      <a:pt x="801762" y="912714"/>
                      <a:pt x="820405" y="947537"/>
                      <a:pt x="782272" y="890337"/>
                    </a:cubicBezTo>
                    <a:cubicBezTo>
                      <a:pt x="755722" y="757585"/>
                      <a:pt x="771143" y="808822"/>
                      <a:pt x="746177" y="733927"/>
                    </a:cubicBezTo>
                    <a:cubicBezTo>
                      <a:pt x="736479" y="646642"/>
                      <a:pt x="741061" y="643830"/>
                      <a:pt x="722114" y="577516"/>
                    </a:cubicBezTo>
                    <a:cubicBezTo>
                      <a:pt x="718630" y="565322"/>
                      <a:pt x="716608" y="552296"/>
                      <a:pt x="710083" y="541421"/>
                    </a:cubicBezTo>
                    <a:cubicBezTo>
                      <a:pt x="704247" y="531694"/>
                      <a:pt x="693105" y="526216"/>
                      <a:pt x="686019" y="517358"/>
                    </a:cubicBezTo>
                    <a:cubicBezTo>
                      <a:pt x="676986" y="506067"/>
                      <a:pt x="669977" y="493295"/>
                      <a:pt x="661956" y="481263"/>
                    </a:cubicBezTo>
                    <a:lnTo>
                      <a:pt x="637893" y="409074"/>
                    </a:lnTo>
                    <a:cubicBezTo>
                      <a:pt x="633882" y="397042"/>
                      <a:pt x="628937" y="385283"/>
                      <a:pt x="625861" y="372979"/>
                    </a:cubicBezTo>
                    <a:cubicBezTo>
                      <a:pt x="621851" y="356937"/>
                      <a:pt x="617417" y="340995"/>
                      <a:pt x="613830" y="324853"/>
                    </a:cubicBezTo>
                    <a:cubicBezTo>
                      <a:pt x="609394" y="304890"/>
                      <a:pt x="606758" y="284534"/>
                      <a:pt x="601798" y="264695"/>
                    </a:cubicBezTo>
                    <a:cubicBezTo>
                      <a:pt x="598722" y="252391"/>
                      <a:pt x="593777" y="240632"/>
                      <a:pt x="589767" y="228600"/>
                    </a:cubicBezTo>
                    <a:cubicBezTo>
                      <a:pt x="576878" y="48157"/>
                      <a:pt x="589767" y="38100"/>
                      <a:pt x="589767" y="0"/>
                    </a:cubicBezTo>
                    <a:close/>
                  </a:path>
                </a:pathLst>
              </a:custGeom>
              <a:solidFill>
                <a:srgbClr val="FFD1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ChangeAspect="1"/>
              </p:cNvSpPr>
              <p:nvPr/>
            </p:nvSpPr>
            <p:spPr>
              <a:xfrm rot="10800000">
                <a:off x="5871096" y="4933772"/>
                <a:ext cx="421777" cy="912566"/>
              </a:xfrm>
              <a:custGeom>
                <a:avLst/>
                <a:gdLst>
                  <a:gd name="connsiteX0" fmla="*/ 589767 w 1203377"/>
                  <a:gd name="connsiteY0" fmla="*/ 0 h 3693695"/>
                  <a:gd name="connsiteX1" fmla="*/ 589767 w 1203377"/>
                  <a:gd name="connsiteY1" fmla="*/ 0 h 3693695"/>
                  <a:gd name="connsiteX2" fmla="*/ 577735 w 1203377"/>
                  <a:gd name="connsiteY2" fmla="*/ 276727 h 3693695"/>
                  <a:gd name="connsiteX3" fmla="*/ 553672 w 1203377"/>
                  <a:gd name="connsiteY3" fmla="*/ 348916 h 3693695"/>
                  <a:gd name="connsiteX4" fmla="*/ 517577 w 1203377"/>
                  <a:gd name="connsiteY4" fmla="*/ 457200 h 3693695"/>
                  <a:gd name="connsiteX5" fmla="*/ 505546 w 1203377"/>
                  <a:gd name="connsiteY5" fmla="*/ 493295 h 3693695"/>
                  <a:gd name="connsiteX6" fmla="*/ 481483 w 1203377"/>
                  <a:gd name="connsiteY6" fmla="*/ 577516 h 3693695"/>
                  <a:gd name="connsiteX7" fmla="*/ 457419 w 1203377"/>
                  <a:gd name="connsiteY7" fmla="*/ 601579 h 3693695"/>
                  <a:gd name="connsiteX8" fmla="*/ 433356 w 1203377"/>
                  <a:gd name="connsiteY8" fmla="*/ 697832 h 3693695"/>
                  <a:gd name="connsiteX9" fmla="*/ 421325 w 1203377"/>
                  <a:gd name="connsiteY9" fmla="*/ 782053 h 3693695"/>
                  <a:gd name="connsiteX10" fmla="*/ 397261 w 1203377"/>
                  <a:gd name="connsiteY10" fmla="*/ 854242 h 3693695"/>
                  <a:gd name="connsiteX11" fmla="*/ 385230 w 1203377"/>
                  <a:gd name="connsiteY11" fmla="*/ 890337 h 3693695"/>
                  <a:gd name="connsiteX12" fmla="*/ 373198 w 1203377"/>
                  <a:gd name="connsiteY12" fmla="*/ 926432 h 3693695"/>
                  <a:gd name="connsiteX13" fmla="*/ 349135 w 1203377"/>
                  <a:gd name="connsiteY13" fmla="*/ 1046748 h 3693695"/>
                  <a:gd name="connsiteX14" fmla="*/ 337104 w 1203377"/>
                  <a:gd name="connsiteY14" fmla="*/ 1082842 h 3693695"/>
                  <a:gd name="connsiteX15" fmla="*/ 313040 w 1203377"/>
                  <a:gd name="connsiteY15" fmla="*/ 1106906 h 3693695"/>
                  <a:gd name="connsiteX16" fmla="*/ 276946 w 1203377"/>
                  <a:gd name="connsiteY16" fmla="*/ 1179095 h 3693695"/>
                  <a:gd name="connsiteX17" fmla="*/ 252883 w 1203377"/>
                  <a:gd name="connsiteY17" fmla="*/ 1251285 h 3693695"/>
                  <a:gd name="connsiteX18" fmla="*/ 228819 w 1203377"/>
                  <a:gd name="connsiteY18" fmla="*/ 1323474 h 3693695"/>
                  <a:gd name="connsiteX19" fmla="*/ 192725 w 1203377"/>
                  <a:gd name="connsiteY19" fmla="*/ 1455821 h 3693695"/>
                  <a:gd name="connsiteX20" fmla="*/ 180693 w 1203377"/>
                  <a:gd name="connsiteY20" fmla="*/ 1491916 h 3693695"/>
                  <a:gd name="connsiteX21" fmla="*/ 168661 w 1203377"/>
                  <a:gd name="connsiteY21" fmla="*/ 1528011 h 3693695"/>
                  <a:gd name="connsiteX22" fmla="*/ 144598 w 1203377"/>
                  <a:gd name="connsiteY22" fmla="*/ 1564106 h 3693695"/>
                  <a:gd name="connsiteX23" fmla="*/ 132567 w 1203377"/>
                  <a:gd name="connsiteY23" fmla="*/ 1636295 h 3693695"/>
                  <a:gd name="connsiteX24" fmla="*/ 120535 w 1203377"/>
                  <a:gd name="connsiteY24" fmla="*/ 1672390 h 3693695"/>
                  <a:gd name="connsiteX25" fmla="*/ 96472 w 1203377"/>
                  <a:gd name="connsiteY25" fmla="*/ 1768642 h 3693695"/>
                  <a:gd name="connsiteX26" fmla="*/ 72409 w 1203377"/>
                  <a:gd name="connsiteY26" fmla="*/ 1792706 h 3693695"/>
                  <a:gd name="connsiteX27" fmla="*/ 48346 w 1203377"/>
                  <a:gd name="connsiteY27" fmla="*/ 2009274 h 3693695"/>
                  <a:gd name="connsiteX28" fmla="*/ 24283 w 1203377"/>
                  <a:gd name="connsiteY28" fmla="*/ 2081463 h 3693695"/>
                  <a:gd name="connsiteX29" fmla="*/ 12251 w 1203377"/>
                  <a:gd name="connsiteY29" fmla="*/ 2141621 h 3693695"/>
                  <a:gd name="connsiteX30" fmla="*/ 12251 w 1203377"/>
                  <a:gd name="connsiteY30" fmla="*/ 2490537 h 3693695"/>
                  <a:gd name="connsiteX31" fmla="*/ 24283 w 1203377"/>
                  <a:gd name="connsiteY31" fmla="*/ 2827421 h 3693695"/>
                  <a:gd name="connsiteX32" fmla="*/ 36314 w 1203377"/>
                  <a:gd name="connsiteY32" fmla="*/ 2863516 h 3693695"/>
                  <a:gd name="connsiteX33" fmla="*/ 48346 w 1203377"/>
                  <a:gd name="connsiteY33" fmla="*/ 2911642 h 3693695"/>
                  <a:gd name="connsiteX34" fmla="*/ 60377 w 1203377"/>
                  <a:gd name="connsiteY34" fmla="*/ 3092116 h 3693695"/>
                  <a:gd name="connsiteX35" fmla="*/ 72409 w 1203377"/>
                  <a:gd name="connsiteY35" fmla="*/ 3128211 h 3693695"/>
                  <a:gd name="connsiteX36" fmla="*/ 84440 w 1203377"/>
                  <a:gd name="connsiteY36" fmla="*/ 3296653 h 3693695"/>
                  <a:gd name="connsiteX37" fmla="*/ 108504 w 1203377"/>
                  <a:gd name="connsiteY37" fmla="*/ 3320716 h 3693695"/>
                  <a:gd name="connsiteX38" fmla="*/ 180693 w 1203377"/>
                  <a:gd name="connsiteY38" fmla="*/ 3465095 h 3693695"/>
                  <a:gd name="connsiteX39" fmla="*/ 204756 w 1203377"/>
                  <a:gd name="connsiteY39" fmla="*/ 3621506 h 3693695"/>
                  <a:gd name="connsiteX40" fmla="*/ 216788 w 1203377"/>
                  <a:gd name="connsiteY40" fmla="*/ 3657600 h 3693695"/>
                  <a:gd name="connsiteX41" fmla="*/ 337104 w 1203377"/>
                  <a:gd name="connsiteY41" fmla="*/ 3693695 h 3693695"/>
                  <a:gd name="connsiteX42" fmla="*/ 589767 w 1203377"/>
                  <a:gd name="connsiteY42" fmla="*/ 3681663 h 3693695"/>
                  <a:gd name="connsiteX43" fmla="*/ 625861 w 1203377"/>
                  <a:gd name="connsiteY43" fmla="*/ 3669632 h 3693695"/>
                  <a:gd name="connsiteX44" fmla="*/ 830398 w 1203377"/>
                  <a:gd name="connsiteY44" fmla="*/ 3681663 h 3693695"/>
                  <a:gd name="connsiteX45" fmla="*/ 938683 w 1203377"/>
                  <a:gd name="connsiteY45" fmla="*/ 3669632 h 3693695"/>
                  <a:gd name="connsiteX46" fmla="*/ 962746 w 1203377"/>
                  <a:gd name="connsiteY46" fmla="*/ 3633537 h 3693695"/>
                  <a:gd name="connsiteX47" fmla="*/ 1010872 w 1203377"/>
                  <a:gd name="connsiteY47" fmla="*/ 3525253 h 3693695"/>
                  <a:gd name="connsiteX48" fmla="*/ 1022904 w 1203377"/>
                  <a:gd name="connsiteY48" fmla="*/ 3429000 h 3693695"/>
                  <a:gd name="connsiteX49" fmla="*/ 1058998 w 1203377"/>
                  <a:gd name="connsiteY49" fmla="*/ 3308685 h 3693695"/>
                  <a:gd name="connsiteX50" fmla="*/ 1071030 w 1203377"/>
                  <a:gd name="connsiteY50" fmla="*/ 3272590 h 3693695"/>
                  <a:gd name="connsiteX51" fmla="*/ 1083061 w 1203377"/>
                  <a:gd name="connsiteY51" fmla="*/ 3224463 h 3693695"/>
                  <a:gd name="connsiteX52" fmla="*/ 1107125 w 1203377"/>
                  <a:gd name="connsiteY52" fmla="*/ 3152274 h 3693695"/>
                  <a:gd name="connsiteX53" fmla="*/ 1131188 w 1203377"/>
                  <a:gd name="connsiteY53" fmla="*/ 3080085 h 3693695"/>
                  <a:gd name="connsiteX54" fmla="*/ 1143219 w 1203377"/>
                  <a:gd name="connsiteY54" fmla="*/ 3043990 h 3693695"/>
                  <a:gd name="connsiteX55" fmla="*/ 1155251 w 1203377"/>
                  <a:gd name="connsiteY55" fmla="*/ 2995863 h 3693695"/>
                  <a:gd name="connsiteX56" fmla="*/ 1167283 w 1203377"/>
                  <a:gd name="connsiteY56" fmla="*/ 2839453 h 3693695"/>
                  <a:gd name="connsiteX57" fmla="*/ 1179314 w 1203377"/>
                  <a:gd name="connsiteY57" fmla="*/ 2803358 h 3693695"/>
                  <a:gd name="connsiteX58" fmla="*/ 1203377 w 1203377"/>
                  <a:gd name="connsiteY58" fmla="*/ 2466474 h 3693695"/>
                  <a:gd name="connsiteX59" fmla="*/ 1191346 w 1203377"/>
                  <a:gd name="connsiteY59" fmla="*/ 2273969 h 3693695"/>
                  <a:gd name="connsiteX60" fmla="*/ 1179314 w 1203377"/>
                  <a:gd name="connsiteY60" fmla="*/ 2225842 h 3693695"/>
                  <a:gd name="connsiteX61" fmla="*/ 1167283 w 1203377"/>
                  <a:gd name="connsiteY61" fmla="*/ 2129590 h 3693695"/>
                  <a:gd name="connsiteX62" fmla="*/ 1155251 w 1203377"/>
                  <a:gd name="connsiteY62" fmla="*/ 2057400 h 3693695"/>
                  <a:gd name="connsiteX63" fmla="*/ 1131188 w 1203377"/>
                  <a:gd name="connsiteY63" fmla="*/ 1961148 h 3693695"/>
                  <a:gd name="connsiteX64" fmla="*/ 1107125 w 1203377"/>
                  <a:gd name="connsiteY64" fmla="*/ 1876927 h 3693695"/>
                  <a:gd name="connsiteX65" fmla="*/ 1083061 w 1203377"/>
                  <a:gd name="connsiteY65" fmla="*/ 1672390 h 3693695"/>
                  <a:gd name="connsiteX66" fmla="*/ 1058998 w 1203377"/>
                  <a:gd name="connsiteY66" fmla="*/ 1636295 h 3693695"/>
                  <a:gd name="connsiteX67" fmla="*/ 1034935 w 1203377"/>
                  <a:gd name="connsiteY67" fmla="*/ 1552074 h 3693695"/>
                  <a:gd name="connsiteX68" fmla="*/ 986809 w 1203377"/>
                  <a:gd name="connsiteY68" fmla="*/ 1479885 h 3693695"/>
                  <a:gd name="connsiteX69" fmla="*/ 950714 w 1203377"/>
                  <a:gd name="connsiteY69" fmla="*/ 1371600 h 3693695"/>
                  <a:gd name="connsiteX70" fmla="*/ 938683 w 1203377"/>
                  <a:gd name="connsiteY70" fmla="*/ 1335506 h 3693695"/>
                  <a:gd name="connsiteX71" fmla="*/ 926651 w 1203377"/>
                  <a:gd name="connsiteY71" fmla="*/ 1299411 h 3693695"/>
                  <a:gd name="connsiteX72" fmla="*/ 902588 w 1203377"/>
                  <a:gd name="connsiteY72" fmla="*/ 1215190 h 3693695"/>
                  <a:gd name="connsiteX73" fmla="*/ 890556 w 1203377"/>
                  <a:gd name="connsiteY73" fmla="*/ 1082842 h 3693695"/>
                  <a:gd name="connsiteX74" fmla="*/ 878525 w 1203377"/>
                  <a:gd name="connsiteY74" fmla="*/ 1046748 h 3693695"/>
                  <a:gd name="connsiteX75" fmla="*/ 830398 w 1203377"/>
                  <a:gd name="connsiteY75" fmla="*/ 998621 h 3693695"/>
                  <a:gd name="connsiteX76" fmla="*/ 782272 w 1203377"/>
                  <a:gd name="connsiteY76" fmla="*/ 890337 h 3693695"/>
                  <a:gd name="connsiteX77" fmla="*/ 746177 w 1203377"/>
                  <a:gd name="connsiteY77" fmla="*/ 733927 h 3693695"/>
                  <a:gd name="connsiteX78" fmla="*/ 722114 w 1203377"/>
                  <a:gd name="connsiteY78" fmla="*/ 577516 h 3693695"/>
                  <a:gd name="connsiteX79" fmla="*/ 710083 w 1203377"/>
                  <a:gd name="connsiteY79" fmla="*/ 541421 h 3693695"/>
                  <a:gd name="connsiteX80" fmla="*/ 686019 w 1203377"/>
                  <a:gd name="connsiteY80" fmla="*/ 517358 h 3693695"/>
                  <a:gd name="connsiteX81" fmla="*/ 661956 w 1203377"/>
                  <a:gd name="connsiteY81" fmla="*/ 481263 h 3693695"/>
                  <a:gd name="connsiteX82" fmla="*/ 637893 w 1203377"/>
                  <a:gd name="connsiteY82" fmla="*/ 409074 h 3693695"/>
                  <a:gd name="connsiteX83" fmla="*/ 625861 w 1203377"/>
                  <a:gd name="connsiteY83" fmla="*/ 372979 h 3693695"/>
                  <a:gd name="connsiteX84" fmla="*/ 613830 w 1203377"/>
                  <a:gd name="connsiteY84" fmla="*/ 324853 h 3693695"/>
                  <a:gd name="connsiteX85" fmla="*/ 601798 w 1203377"/>
                  <a:gd name="connsiteY85" fmla="*/ 264695 h 3693695"/>
                  <a:gd name="connsiteX86" fmla="*/ 589767 w 1203377"/>
                  <a:gd name="connsiteY86" fmla="*/ 228600 h 3693695"/>
                  <a:gd name="connsiteX87" fmla="*/ 589767 w 1203377"/>
                  <a:gd name="connsiteY87" fmla="*/ 0 h 3693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203377" h="3693695">
                    <a:moveTo>
                      <a:pt x="589767" y="0"/>
                    </a:moveTo>
                    <a:lnTo>
                      <a:pt x="589767" y="0"/>
                    </a:lnTo>
                    <a:cubicBezTo>
                      <a:pt x="585756" y="92242"/>
                      <a:pt x="587236" y="184888"/>
                      <a:pt x="577735" y="276727"/>
                    </a:cubicBezTo>
                    <a:cubicBezTo>
                      <a:pt x="575125" y="301957"/>
                      <a:pt x="561693" y="324853"/>
                      <a:pt x="553672" y="348916"/>
                    </a:cubicBezTo>
                    <a:lnTo>
                      <a:pt x="517577" y="457200"/>
                    </a:lnTo>
                    <a:cubicBezTo>
                      <a:pt x="513566" y="469232"/>
                      <a:pt x="508622" y="480991"/>
                      <a:pt x="505546" y="493295"/>
                    </a:cubicBezTo>
                    <a:cubicBezTo>
                      <a:pt x="503300" y="502279"/>
                      <a:pt x="488878" y="565191"/>
                      <a:pt x="481483" y="577516"/>
                    </a:cubicBezTo>
                    <a:cubicBezTo>
                      <a:pt x="475647" y="587243"/>
                      <a:pt x="465440" y="593558"/>
                      <a:pt x="457419" y="601579"/>
                    </a:cubicBezTo>
                    <a:cubicBezTo>
                      <a:pt x="441924" y="648067"/>
                      <a:pt x="443034" y="639762"/>
                      <a:pt x="433356" y="697832"/>
                    </a:cubicBezTo>
                    <a:cubicBezTo>
                      <a:pt x="428694" y="725805"/>
                      <a:pt x="427702" y="754421"/>
                      <a:pt x="421325" y="782053"/>
                    </a:cubicBezTo>
                    <a:cubicBezTo>
                      <a:pt x="415621" y="806768"/>
                      <a:pt x="405282" y="830179"/>
                      <a:pt x="397261" y="854242"/>
                    </a:cubicBezTo>
                    <a:lnTo>
                      <a:pt x="385230" y="890337"/>
                    </a:lnTo>
                    <a:lnTo>
                      <a:pt x="373198" y="926432"/>
                    </a:lnTo>
                    <a:cubicBezTo>
                      <a:pt x="363743" y="983166"/>
                      <a:pt x="363495" y="996487"/>
                      <a:pt x="349135" y="1046748"/>
                    </a:cubicBezTo>
                    <a:cubicBezTo>
                      <a:pt x="345651" y="1058942"/>
                      <a:pt x="343629" y="1071967"/>
                      <a:pt x="337104" y="1082842"/>
                    </a:cubicBezTo>
                    <a:cubicBezTo>
                      <a:pt x="331268" y="1092569"/>
                      <a:pt x="321061" y="1098885"/>
                      <a:pt x="313040" y="1106906"/>
                    </a:cubicBezTo>
                    <a:cubicBezTo>
                      <a:pt x="269164" y="1238537"/>
                      <a:pt x="339140" y="1039157"/>
                      <a:pt x="276946" y="1179095"/>
                    </a:cubicBezTo>
                    <a:cubicBezTo>
                      <a:pt x="266644" y="1202274"/>
                      <a:pt x="260904" y="1227222"/>
                      <a:pt x="252883" y="1251285"/>
                    </a:cubicBezTo>
                    <a:cubicBezTo>
                      <a:pt x="252882" y="1251289"/>
                      <a:pt x="228820" y="1323471"/>
                      <a:pt x="228819" y="1323474"/>
                    </a:cubicBezTo>
                    <a:cubicBezTo>
                      <a:pt x="211814" y="1408502"/>
                      <a:pt x="223254" y="1364234"/>
                      <a:pt x="192725" y="1455821"/>
                    </a:cubicBezTo>
                    <a:lnTo>
                      <a:pt x="180693" y="1491916"/>
                    </a:lnTo>
                    <a:cubicBezTo>
                      <a:pt x="176682" y="1503948"/>
                      <a:pt x="175696" y="1517458"/>
                      <a:pt x="168661" y="1528011"/>
                    </a:cubicBezTo>
                    <a:lnTo>
                      <a:pt x="144598" y="1564106"/>
                    </a:lnTo>
                    <a:cubicBezTo>
                      <a:pt x="140588" y="1588169"/>
                      <a:pt x="137859" y="1612481"/>
                      <a:pt x="132567" y="1636295"/>
                    </a:cubicBezTo>
                    <a:cubicBezTo>
                      <a:pt x="129816" y="1648676"/>
                      <a:pt x="123611" y="1660086"/>
                      <a:pt x="120535" y="1672390"/>
                    </a:cubicBezTo>
                    <a:cubicBezTo>
                      <a:pt x="116837" y="1687183"/>
                      <a:pt x="108261" y="1748994"/>
                      <a:pt x="96472" y="1768642"/>
                    </a:cubicBezTo>
                    <a:cubicBezTo>
                      <a:pt x="90636" y="1778369"/>
                      <a:pt x="80430" y="1784685"/>
                      <a:pt x="72409" y="1792706"/>
                    </a:cubicBezTo>
                    <a:cubicBezTo>
                      <a:pt x="70430" y="1812498"/>
                      <a:pt x="54730" y="1979481"/>
                      <a:pt x="48346" y="2009274"/>
                    </a:cubicBezTo>
                    <a:cubicBezTo>
                      <a:pt x="43031" y="2034076"/>
                      <a:pt x="29258" y="2056591"/>
                      <a:pt x="24283" y="2081463"/>
                    </a:cubicBezTo>
                    <a:lnTo>
                      <a:pt x="12251" y="2141621"/>
                    </a:lnTo>
                    <a:cubicBezTo>
                      <a:pt x="-7632" y="2360333"/>
                      <a:pt x="-108" y="2206301"/>
                      <a:pt x="12251" y="2490537"/>
                    </a:cubicBezTo>
                    <a:cubicBezTo>
                      <a:pt x="17132" y="2602797"/>
                      <a:pt x="17049" y="2715288"/>
                      <a:pt x="24283" y="2827421"/>
                    </a:cubicBezTo>
                    <a:cubicBezTo>
                      <a:pt x="25100" y="2840077"/>
                      <a:pt x="32830" y="2851322"/>
                      <a:pt x="36314" y="2863516"/>
                    </a:cubicBezTo>
                    <a:cubicBezTo>
                      <a:pt x="40857" y="2879416"/>
                      <a:pt x="44335" y="2895600"/>
                      <a:pt x="48346" y="2911642"/>
                    </a:cubicBezTo>
                    <a:cubicBezTo>
                      <a:pt x="52356" y="2971800"/>
                      <a:pt x="53719" y="3032193"/>
                      <a:pt x="60377" y="3092116"/>
                    </a:cubicBezTo>
                    <a:cubicBezTo>
                      <a:pt x="61778" y="3104721"/>
                      <a:pt x="70927" y="3115615"/>
                      <a:pt x="72409" y="3128211"/>
                    </a:cubicBezTo>
                    <a:cubicBezTo>
                      <a:pt x="78986" y="3184116"/>
                      <a:pt x="74066" y="3241327"/>
                      <a:pt x="84440" y="3296653"/>
                    </a:cubicBezTo>
                    <a:cubicBezTo>
                      <a:pt x="86531" y="3307802"/>
                      <a:pt x="101698" y="3311641"/>
                      <a:pt x="108504" y="3320716"/>
                    </a:cubicBezTo>
                    <a:cubicBezTo>
                      <a:pt x="164479" y="3395349"/>
                      <a:pt x="152940" y="3381837"/>
                      <a:pt x="180693" y="3465095"/>
                    </a:cubicBezTo>
                    <a:cubicBezTo>
                      <a:pt x="187997" y="3523526"/>
                      <a:pt x="190978" y="3566396"/>
                      <a:pt x="204756" y="3621506"/>
                    </a:cubicBezTo>
                    <a:cubicBezTo>
                      <a:pt x="207832" y="3633810"/>
                      <a:pt x="206468" y="3650229"/>
                      <a:pt x="216788" y="3657600"/>
                    </a:cubicBezTo>
                    <a:cubicBezTo>
                      <a:pt x="232560" y="3668866"/>
                      <a:pt x="311377" y="3687263"/>
                      <a:pt x="337104" y="3693695"/>
                    </a:cubicBezTo>
                    <a:cubicBezTo>
                      <a:pt x="421325" y="3689684"/>
                      <a:pt x="505742" y="3688665"/>
                      <a:pt x="589767" y="3681663"/>
                    </a:cubicBezTo>
                    <a:cubicBezTo>
                      <a:pt x="602405" y="3680610"/>
                      <a:pt x="613179" y="3669632"/>
                      <a:pt x="625861" y="3669632"/>
                    </a:cubicBezTo>
                    <a:cubicBezTo>
                      <a:pt x="694158" y="3669632"/>
                      <a:pt x="762219" y="3677653"/>
                      <a:pt x="830398" y="3681663"/>
                    </a:cubicBezTo>
                    <a:cubicBezTo>
                      <a:pt x="866493" y="3677653"/>
                      <a:pt x="904552" y="3682043"/>
                      <a:pt x="938683" y="3669632"/>
                    </a:cubicBezTo>
                    <a:cubicBezTo>
                      <a:pt x="952273" y="3664690"/>
                      <a:pt x="956873" y="3646751"/>
                      <a:pt x="962746" y="3633537"/>
                    </a:cubicBezTo>
                    <a:cubicBezTo>
                      <a:pt x="1020017" y="3504676"/>
                      <a:pt x="956414" y="3606941"/>
                      <a:pt x="1010872" y="3525253"/>
                    </a:cubicBezTo>
                    <a:cubicBezTo>
                      <a:pt x="1014883" y="3493169"/>
                      <a:pt x="1017588" y="3460894"/>
                      <a:pt x="1022904" y="3429000"/>
                    </a:cubicBezTo>
                    <a:cubicBezTo>
                      <a:pt x="1028966" y="3392629"/>
                      <a:pt x="1048299" y="3340783"/>
                      <a:pt x="1058998" y="3308685"/>
                    </a:cubicBezTo>
                    <a:cubicBezTo>
                      <a:pt x="1063009" y="3296653"/>
                      <a:pt x="1067954" y="3284894"/>
                      <a:pt x="1071030" y="3272590"/>
                    </a:cubicBezTo>
                    <a:cubicBezTo>
                      <a:pt x="1075040" y="3256548"/>
                      <a:pt x="1078309" y="3240302"/>
                      <a:pt x="1083061" y="3224463"/>
                    </a:cubicBezTo>
                    <a:cubicBezTo>
                      <a:pt x="1090350" y="3200168"/>
                      <a:pt x="1099104" y="3176337"/>
                      <a:pt x="1107125" y="3152274"/>
                    </a:cubicBezTo>
                    <a:lnTo>
                      <a:pt x="1131188" y="3080085"/>
                    </a:lnTo>
                    <a:cubicBezTo>
                      <a:pt x="1135199" y="3068053"/>
                      <a:pt x="1140143" y="3056294"/>
                      <a:pt x="1143219" y="3043990"/>
                    </a:cubicBezTo>
                    <a:lnTo>
                      <a:pt x="1155251" y="2995863"/>
                    </a:lnTo>
                    <a:cubicBezTo>
                      <a:pt x="1159262" y="2943726"/>
                      <a:pt x="1160797" y="2891340"/>
                      <a:pt x="1167283" y="2839453"/>
                    </a:cubicBezTo>
                    <a:cubicBezTo>
                      <a:pt x="1168856" y="2826869"/>
                      <a:pt x="1177520" y="2815913"/>
                      <a:pt x="1179314" y="2803358"/>
                    </a:cubicBezTo>
                    <a:cubicBezTo>
                      <a:pt x="1190245" y="2726842"/>
                      <a:pt x="1199976" y="2524287"/>
                      <a:pt x="1203377" y="2466474"/>
                    </a:cubicBezTo>
                    <a:cubicBezTo>
                      <a:pt x="1199367" y="2402306"/>
                      <a:pt x="1197743" y="2337943"/>
                      <a:pt x="1191346" y="2273969"/>
                    </a:cubicBezTo>
                    <a:cubicBezTo>
                      <a:pt x="1189701" y="2257515"/>
                      <a:pt x="1182032" y="2242153"/>
                      <a:pt x="1179314" y="2225842"/>
                    </a:cubicBezTo>
                    <a:cubicBezTo>
                      <a:pt x="1173998" y="2193948"/>
                      <a:pt x="1171856" y="2161599"/>
                      <a:pt x="1167283" y="2129590"/>
                    </a:cubicBezTo>
                    <a:cubicBezTo>
                      <a:pt x="1163833" y="2105440"/>
                      <a:pt x="1159615" y="2081402"/>
                      <a:pt x="1155251" y="2057400"/>
                    </a:cubicBezTo>
                    <a:cubicBezTo>
                      <a:pt x="1136905" y="1956502"/>
                      <a:pt x="1152059" y="2034196"/>
                      <a:pt x="1131188" y="1961148"/>
                    </a:cubicBezTo>
                    <a:cubicBezTo>
                      <a:pt x="1100973" y="1855396"/>
                      <a:pt x="1135971" y="1963467"/>
                      <a:pt x="1107125" y="1876927"/>
                    </a:cubicBezTo>
                    <a:cubicBezTo>
                      <a:pt x="1105223" y="1850303"/>
                      <a:pt x="1110408" y="1727084"/>
                      <a:pt x="1083061" y="1672390"/>
                    </a:cubicBezTo>
                    <a:cubicBezTo>
                      <a:pt x="1076594" y="1659456"/>
                      <a:pt x="1067019" y="1648327"/>
                      <a:pt x="1058998" y="1636295"/>
                    </a:cubicBezTo>
                    <a:cubicBezTo>
                      <a:pt x="1056165" y="1624963"/>
                      <a:pt x="1042782" y="1566199"/>
                      <a:pt x="1034935" y="1552074"/>
                    </a:cubicBezTo>
                    <a:cubicBezTo>
                      <a:pt x="1020890" y="1526793"/>
                      <a:pt x="995954" y="1507321"/>
                      <a:pt x="986809" y="1479885"/>
                    </a:cubicBezTo>
                    <a:lnTo>
                      <a:pt x="950714" y="1371600"/>
                    </a:lnTo>
                    <a:lnTo>
                      <a:pt x="938683" y="1335506"/>
                    </a:lnTo>
                    <a:cubicBezTo>
                      <a:pt x="934672" y="1323474"/>
                      <a:pt x="929727" y="1311715"/>
                      <a:pt x="926651" y="1299411"/>
                    </a:cubicBezTo>
                    <a:cubicBezTo>
                      <a:pt x="911543" y="1238981"/>
                      <a:pt x="919848" y="1266972"/>
                      <a:pt x="902588" y="1215190"/>
                    </a:cubicBezTo>
                    <a:cubicBezTo>
                      <a:pt x="898577" y="1171074"/>
                      <a:pt x="896821" y="1126695"/>
                      <a:pt x="890556" y="1082842"/>
                    </a:cubicBezTo>
                    <a:cubicBezTo>
                      <a:pt x="888762" y="1070287"/>
                      <a:pt x="885896" y="1057068"/>
                      <a:pt x="878525" y="1046748"/>
                    </a:cubicBezTo>
                    <a:cubicBezTo>
                      <a:pt x="865338" y="1028287"/>
                      <a:pt x="830398" y="998621"/>
                      <a:pt x="830398" y="998621"/>
                    </a:cubicBezTo>
                    <a:cubicBezTo>
                      <a:pt x="801762" y="912714"/>
                      <a:pt x="820405" y="947537"/>
                      <a:pt x="782272" y="890337"/>
                    </a:cubicBezTo>
                    <a:cubicBezTo>
                      <a:pt x="755722" y="757585"/>
                      <a:pt x="771143" y="808822"/>
                      <a:pt x="746177" y="733927"/>
                    </a:cubicBezTo>
                    <a:cubicBezTo>
                      <a:pt x="736479" y="646642"/>
                      <a:pt x="741061" y="643830"/>
                      <a:pt x="722114" y="577516"/>
                    </a:cubicBezTo>
                    <a:cubicBezTo>
                      <a:pt x="718630" y="565322"/>
                      <a:pt x="716608" y="552296"/>
                      <a:pt x="710083" y="541421"/>
                    </a:cubicBezTo>
                    <a:cubicBezTo>
                      <a:pt x="704247" y="531694"/>
                      <a:pt x="693105" y="526216"/>
                      <a:pt x="686019" y="517358"/>
                    </a:cubicBezTo>
                    <a:cubicBezTo>
                      <a:pt x="676986" y="506067"/>
                      <a:pt x="669977" y="493295"/>
                      <a:pt x="661956" y="481263"/>
                    </a:cubicBezTo>
                    <a:lnTo>
                      <a:pt x="637893" y="409074"/>
                    </a:lnTo>
                    <a:cubicBezTo>
                      <a:pt x="633882" y="397042"/>
                      <a:pt x="628937" y="385283"/>
                      <a:pt x="625861" y="372979"/>
                    </a:cubicBezTo>
                    <a:cubicBezTo>
                      <a:pt x="621851" y="356937"/>
                      <a:pt x="617417" y="340995"/>
                      <a:pt x="613830" y="324853"/>
                    </a:cubicBezTo>
                    <a:cubicBezTo>
                      <a:pt x="609394" y="304890"/>
                      <a:pt x="606758" y="284534"/>
                      <a:pt x="601798" y="264695"/>
                    </a:cubicBezTo>
                    <a:cubicBezTo>
                      <a:pt x="598722" y="252391"/>
                      <a:pt x="593777" y="240632"/>
                      <a:pt x="589767" y="228600"/>
                    </a:cubicBezTo>
                    <a:cubicBezTo>
                      <a:pt x="576878" y="48157"/>
                      <a:pt x="589767" y="38100"/>
                      <a:pt x="589767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 noChangeAspect="1"/>
              </p:cNvSpPr>
              <p:nvPr/>
            </p:nvSpPr>
            <p:spPr>
              <a:xfrm rot="10800000">
                <a:off x="5986746" y="4955659"/>
                <a:ext cx="178875" cy="387017"/>
              </a:xfrm>
              <a:custGeom>
                <a:avLst/>
                <a:gdLst>
                  <a:gd name="connsiteX0" fmla="*/ 589767 w 1203377"/>
                  <a:gd name="connsiteY0" fmla="*/ 0 h 3693695"/>
                  <a:gd name="connsiteX1" fmla="*/ 589767 w 1203377"/>
                  <a:gd name="connsiteY1" fmla="*/ 0 h 3693695"/>
                  <a:gd name="connsiteX2" fmla="*/ 577735 w 1203377"/>
                  <a:gd name="connsiteY2" fmla="*/ 276727 h 3693695"/>
                  <a:gd name="connsiteX3" fmla="*/ 553672 w 1203377"/>
                  <a:gd name="connsiteY3" fmla="*/ 348916 h 3693695"/>
                  <a:gd name="connsiteX4" fmla="*/ 517577 w 1203377"/>
                  <a:gd name="connsiteY4" fmla="*/ 457200 h 3693695"/>
                  <a:gd name="connsiteX5" fmla="*/ 505546 w 1203377"/>
                  <a:gd name="connsiteY5" fmla="*/ 493295 h 3693695"/>
                  <a:gd name="connsiteX6" fmla="*/ 481483 w 1203377"/>
                  <a:gd name="connsiteY6" fmla="*/ 577516 h 3693695"/>
                  <a:gd name="connsiteX7" fmla="*/ 457419 w 1203377"/>
                  <a:gd name="connsiteY7" fmla="*/ 601579 h 3693695"/>
                  <a:gd name="connsiteX8" fmla="*/ 433356 w 1203377"/>
                  <a:gd name="connsiteY8" fmla="*/ 697832 h 3693695"/>
                  <a:gd name="connsiteX9" fmla="*/ 421325 w 1203377"/>
                  <a:gd name="connsiteY9" fmla="*/ 782053 h 3693695"/>
                  <a:gd name="connsiteX10" fmla="*/ 397261 w 1203377"/>
                  <a:gd name="connsiteY10" fmla="*/ 854242 h 3693695"/>
                  <a:gd name="connsiteX11" fmla="*/ 385230 w 1203377"/>
                  <a:gd name="connsiteY11" fmla="*/ 890337 h 3693695"/>
                  <a:gd name="connsiteX12" fmla="*/ 373198 w 1203377"/>
                  <a:gd name="connsiteY12" fmla="*/ 926432 h 3693695"/>
                  <a:gd name="connsiteX13" fmla="*/ 349135 w 1203377"/>
                  <a:gd name="connsiteY13" fmla="*/ 1046748 h 3693695"/>
                  <a:gd name="connsiteX14" fmla="*/ 337104 w 1203377"/>
                  <a:gd name="connsiteY14" fmla="*/ 1082842 h 3693695"/>
                  <a:gd name="connsiteX15" fmla="*/ 313040 w 1203377"/>
                  <a:gd name="connsiteY15" fmla="*/ 1106906 h 3693695"/>
                  <a:gd name="connsiteX16" fmla="*/ 276946 w 1203377"/>
                  <a:gd name="connsiteY16" fmla="*/ 1179095 h 3693695"/>
                  <a:gd name="connsiteX17" fmla="*/ 252883 w 1203377"/>
                  <a:gd name="connsiteY17" fmla="*/ 1251285 h 3693695"/>
                  <a:gd name="connsiteX18" fmla="*/ 228819 w 1203377"/>
                  <a:gd name="connsiteY18" fmla="*/ 1323474 h 3693695"/>
                  <a:gd name="connsiteX19" fmla="*/ 192725 w 1203377"/>
                  <a:gd name="connsiteY19" fmla="*/ 1455821 h 3693695"/>
                  <a:gd name="connsiteX20" fmla="*/ 180693 w 1203377"/>
                  <a:gd name="connsiteY20" fmla="*/ 1491916 h 3693695"/>
                  <a:gd name="connsiteX21" fmla="*/ 168661 w 1203377"/>
                  <a:gd name="connsiteY21" fmla="*/ 1528011 h 3693695"/>
                  <a:gd name="connsiteX22" fmla="*/ 144598 w 1203377"/>
                  <a:gd name="connsiteY22" fmla="*/ 1564106 h 3693695"/>
                  <a:gd name="connsiteX23" fmla="*/ 132567 w 1203377"/>
                  <a:gd name="connsiteY23" fmla="*/ 1636295 h 3693695"/>
                  <a:gd name="connsiteX24" fmla="*/ 120535 w 1203377"/>
                  <a:gd name="connsiteY24" fmla="*/ 1672390 h 3693695"/>
                  <a:gd name="connsiteX25" fmla="*/ 96472 w 1203377"/>
                  <a:gd name="connsiteY25" fmla="*/ 1768642 h 3693695"/>
                  <a:gd name="connsiteX26" fmla="*/ 72409 w 1203377"/>
                  <a:gd name="connsiteY26" fmla="*/ 1792706 h 3693695"/>
                  <a:gd name="connsiteX27" fmla="*/ 48346 w 1203377"/>
                  <a:gd name="connsiteY27" fmla="*/ 2009274 h 3693695"/>
                  <a:gd name="connsiteX28" fmla="*/ 24283 w 1203377"/>
                  <a:gd name="connsiteY28" fmla="*/ 2081463 h 3693695"/>
                  <a:gd name="connsiteX29" fmla="*/ 12251 w 1203377"/>
                  <a:gd name="connsiteY29" fmla="*/ 2141621 h 3693695"/>
                  <a:gd name="connsiteX30" fmla="*/ 12251 w 1203377"/>
                  <a:gd name="connsiteY30" fmla="*/ 2490537 h 3693695"/>
                  <a:gd name="connsiteX31" fmla="*/ 24283 w 1203377"/>
                  <a:gd name="connsiteY31" fmla="*/ 2827421 h 3693695"/>
                  <a:gd name="connsiteX32" fmla="*/ 36314 w 1203377"/>
                  <a:gd name="connsiteY32" fmla="*/ 2863516 h 3693695"/>
                  <a:gd name="connsiteX33" fmla="*/ 48346 w 1203377"/>
                  <a:gd name="connsiteY33" fmla="*/ 2911642 h 3693695"/>
                  <a:gd name="connsiteX34" fmla="*/ 60377 w 1203377"/>
                  <a:gd name="connsiteY34" fmla="*/ 3092116 h 3693695"/>
                  <a:gd name="connsiteX35" fmla="*/ 72409 w 1203377"/>
                  <a:gd name="connsiteY35" fmla="*/ 3128211 h 3693695"/>
                  <a:gd name="connsiteX36" fmla="*/ 84440 w 1203377"/>
                  <a:gd name="connsiteY36" fmla="*/ 3296653 h 3693695"/>
                  <a:gd name="connsiteX37" fmla="*/ 108504 w 1203377"/>
                  <a:gd name="connsiteY37" fmla="*/ 3320716 h 3693695"/>
                  <a:gd name="connsiteX38" fmla="*/ 180693 w 1203377"/>
                  <a:gd name="connsiteY38" fmla="*/ 3465095 h 3693695"/>
                  <a:gd name="connsiteX39" fmla="*/ 204756 w 1203377"/>
                  <a:gd name="connsiteY39" fmla="*/ 3621506 h 3693695"/>
                  <a:gd name="connsiteX40" fmla="*/ 216788 w 1203377"/>
                  <a:gd name="connsiteY40" fmla="*/ 3657600 h 3693695"/>
                  <a:gd name="connsiteX41" fmla="*/ 337104 w 1203377"/>
                  <a:gd name="connsiteY41" fmla="*/ 3693695 h 3693695"/>
                  <a:gd name="connsiteX42" fmla="*/ 589767 w 1203377"/>
                  <a:gd name="connsiteY42" fmla="*/ 3681663 h 3693695"/>
                  <a:gd name="connsiteX43" fmla="*/ 625861 w 1203377"/>
                  <a:gd name="connsiteY43" fmla="*/ 3669632 h 3693695"/>
                  <a:gd name="connsiteX44" fmla="*/ 830398 w 1203377"/>
                  <a:gd name="connsiteY44" fmla="*/ 3681663 h 3693695"/>
                  <a:gd name="connsiteX45" fmla="*/ 938683 w 1203377"/>
                  <a:gd name="connsiteY45" fmla="*/ 3669632 h 3693695"/>
                  <a:gd name="connsiteX46" fmla="*/ 962746 w 1203377"/>
                  <a:gd name="connsiteY46" fmla="*/ 3633537 h 3693695"/>
                  <a:gd name="connsiteX47" fmla="*/ 1010872 w 1203377"/>
                  <a:gd name="connsiteY47" fmla="*/ 3525253 h 3693695"/>
                  <a:gd name="connsiteX48" fmla="*/ 1022904 w 1203377"/>
                  <a:gd name="connsiteY48" fmla="*/ 3429000 h 3693695"/>
                  <a:gd name="connsiteX49" fmla="*/ 1058998 w 1203377"/>
                  <a:gd name="connsiteY49" fmla="*/ 3308685 h 3693695"/>
                  <a:gd name="connsiteX50" fmla="*/ 1071030 w 1203377"/>
                  <a:gd name="connsiteY50" fmla="*/ 3272590 h 3693695"/>
                  <a:gd name="connsiteX51" fmla="*/ 1083061 w 1203377"/>
                  <a:gd name="connsiteY51" fmla="*/ 3224463 h 3693695"/>
                  <a:gd name="connsiteX52" fmla="*/ 1107125 w 1203377"/>
                  <a:gd name="connsiteY52" fmla="*/ 3152274 h 3693695"/>
                  <a:gd name="connsiteX53" fmla="*/ 1131188 w 1203377"/>
                  <a:gd name="connsiteY53" fmla="*/ 3080085 h 3693695"/>
                  <a:gd name="connsiteX54" fmla="*/ 1143219 w 1203377"/>
                  <a:gd name="connsiteY54" fmla="*/ 3043990 h 3693695"/>
                  <a:gd name="connsiteX55" fmla="*/ 1155251 w 1203377"/>
                  <a:gd name="connsiteY55" fmla="*/ 2995863 h 3693695"/>
                  <a:gd name="connsiteX56" fmla="*/ 1167283 w 1203377"/>
                  <a:gd name="connsiteY56" fmla="*/ 2839453 h 3693695"/>
                  <a:gd name="connsiteX57" fmla="*/ 1179314 w 1203377"/>
                  <a:gd name="connsiteY57" fmla="*/ 2803358 h 3693695"/>
                  <a:gd name="connsiteX58" fmla="*/ 1203377 w 1203377"/>
                  <a:gd name="connsiteY58" fmla="*/ 2466474 h 3693695"/>
                  <a:gd name="connsiteX59" fmla="*/ 1191346 w 1203377"/>
                  <a:gd name="connsiteY59" fmla="*/ 2273969 h 3693695"/>
                  <a:gd name="connsiteX60" fmla="*/ 1179314 w 1203377"/>
                  <a:gd name="connsiteY60" fmla="*/ 2225842 h 3693695"/>
                  <a:gd name="connsiteX61" fmla="*/ 1167283 w 1203377"/>
                  <a:gd name="connsiteY61" fmla="*/ 2129590 h 3693695"/>
                  <a:gd name="connsiteX62" fmla="*/ 1155251 w 1203377"/>
                  <a:gd name="connsiteY62" fmla="*/ 2057400 h 3693695"/>
                  <a:gd name="connsiteX63" fmla="*/ 1131188 w 1203377"/>
                  <a:gd name="connsiteY63" fmla="*/ 1961148 h 3693695"/>
                  <a:gd name="connsiteX64" fmla="*/ 1107125 w 1203377"/>
                  <a:gd name="connsiteY64" fmla="*/ 1876927 h 3693695"/>
                  <a:gd name="connsiteX65" fmla="*/ 1083061 w 1203377"/>
                  <a:gd name="connsiteY65" fmla="*/ 1672390 h 3693695"/>
                  <a:gd name="connsiteX66" fmla="*/ 1058998 w 1203377"/>
                  <a:gd name="connsiteY66" fmla="*/ 1636295 h 3693695"/>
                  <a:gd name="connsiteX67" fmla="*/ 1034935 w 1203377"/>
                  <a:gd name="connsiteY67" fmla="*/ 1552074 h 3693695"/>
                  <a:gd name="connsiteX68" fmla="*/ 986809 w 1203377"/>
                  <a:gd name="connsiteY68" fmla="*/ 1479885 h 3693695"/>
                  <a:gd name="connsiteX69" fmla="*/ 950714 w 1203377"/>
                  <a:gd name="connsiteY69" fmla="*/ 1371600 h 3693695"/>
                  <a:gd name="connsiteX70" fmla="*/ 938683 w 1203377"/>
                  <a:gd name="connsiteY70" fmla="*/ 1335506 h 3693695"/>
                  <a:gd name="connsiteX71" fmla="*/ 926651 w 1203377"/>
                  <a:gd name="connsiteY71" fmla="*/ 1299411 h 3693695"/>
                  <a:gd name="connsiteX72" fmla="*/ 902588 w 1203377"/>
                  <a:gd name="connsiteY72" fmla="*/ 1215190 h 3693695"/>
                  <a:gd name="connsiteX73" fmla="*/ 890556 w 1203377"/>
                  <a:gd name="connsiteY73" fmla="*/ 1082842 h 3693695"/>
                  <a:gd name="connsiteX74" fmla="*/ 878525 w 1203377"/>
                  <a:gd name="connsiteY74" fmla="*/ 1046748 h 3693695"/>
                  <a:gd name="connsiteX75" fmla="*/ 830398 w 1203377"/>
                  <a:gd name="connsiteY75" fmla="*/ 998621 h 3693695"/>
                  <a:gd name="connsiteX76" fmla="*/ 782272 w 1203377"/>
                  <a:gd name="connsiteY76" fmla="*/ 890337 h 3693695"/>
                  <a:gd name="connsiteX77" fmla="*/ 746177 w 1203377"/>
                  <a:gd name="connsiteY77" fmla="*/ 733927 h 3693695"/>
                  <a:gd name="connsiteX78" fmla="*/ 722114 w 1203377"/>
                  <a:gd name="connsiteY78" fmla="*/ 577516 h 3693695"/>
                  <a:gd name="connsiteX79" fmla="*/ 710083 w 1203377"/>
                  <a:gd name="connsiteY79" fmla="*/ 541421 h 3693695"/>
                  <a:gd name="connsiteX80" fmla="*/ 686019 w 1203377"/>
                  <a:gd name="connsiteY80" fmla="*/ 517358 h 3693695"/>
                  <a:gd name="connsiteX81" fmla="*/ 661956 w 1203377"/>
                  <a:gd name="connsiteY81" fmla="*/ 481263 h 3693695"/>
                  <a:gd name="connsiteX82" fmla="*/ 637893 w 1203377"/>
                  <a:gd name="connsiteY82" fmla="*/ 409074 h 3693695"/>
                  <a:gd name="connsiteX83" fmla="*/ 625861 w 1203377"/>
                  <a:gd name="connsiteY83" fmla="*/ 372979 h 3693695"/>
                  <a:gd name="connsiteX84" fmla="*/ 613830 w 1203377"/>
                  <a:gd name="connsiteY84" fmla="*/ 324853 h 3693695"/>
                  <a:gd name="connsiteX85" fmla="*/ 601798 w 1203377"/>
                  <a:gd name="connsiteY85" fmla="*/ 264695 h 3693695"/>
                  <a:gd name="connsiteX86" fmla="*/ 589767 w 1203377"/>
                  <a:gd name="connsiteY86" fmla="*/ 228600 h 3693695"/>
                  <a:gd name="connsiteX87" fmla="*/ 589767 w 1203377"/>
                  <a:gd name="connsiteY87" fmla="*/ 0 h 3693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203377" h="3693695">
                    <a:moveTo>
                      <a:pt x="589767" y="0"/>
                    </a:moveTo>
                    <a:lnTo>
                      <a:pt x="589767" y="0"/>
                    </a:lnTo>
                    <a:cubicBezTo>
                      <a:pt x="585756" y="92242"/>
                      <a:pt x="587236" y="184888"/>
                      <a:pt x="577735" y="276727"/>
                    </a:cubicBezTo>
                    <a:cubicBezTo>
                      <a:pt x="575125" y="301957"/>
                      <a:pt x="561693" y="324853"/>
                      <a:pt x="553672" y="348916"/>
                    </a:cubicBezTo>
                    <a:lnTo>
                      <a:pt x="517577" y="457200"/>
                    </a:lnTo>
                    <a:cubicBezTo>
                      <a:pt x="513566" y="469232"/>
                      <a:pt x="508622" y="480991"/>
                      <a:pt x="505546" y="493295"/>
                    </a:cubicBezTo>
                    <a:cubicBezTo>
                      <a:pt x="503300" y="502279"/>
                      <a:pt x="488878" y="565191"/>
                      <a:pt x="481483" y="577516"/>
                    </a:cubicBezTo>
                    <a:cubicBezTo>
                      <a:pt x="475647" y="587243"/>
                      <a:pt x="465440" y="593558"/>
                      <a:pt x="457419" y="601579"/>
                    </a:cubicBezTo>
                    <a:cubicBezTo>
                      <a:pt x="441924" y="648067"/>
                      <a:pt x="443034" y="639762"/>
                      <a:pt x="433356" y="697832"/>
                    </a:cubicBezTo>
                    <a:cubicBezTo>
                      <a:pt x="428694" y="725805"/>
                      <a:pt x="427702" y="754421"/>
                      <a:pt x="421325" y="782053"/>
                    </a:cubicBezTo>
                    <a:cubicBezTo>
                      <a:pt x="415621" y="806768"/>
                      <a:pt x="405282" y="830179"/>
                      <a:pt x="397261" y="854242"/>
                    </a:cubicBezTo>
                    <a:lnTo>
                      <a:pt x="385230" y="890337"/>
                    </a:lnTo>
                    <a:lnTo>
                      <a:pt x="373198" y="926432"/>
                    </a:lnTo>
                    <a:cubicBezTo>
                      <a:pt x="363743" y="983166"/>
                      <a:pt x="363495" y="996487"/>
                      <a:pt x="349135" y="1046748"/>
                    </a:cubicBezTo>
                    <a:cubicBezTo>
                      <a:pt x="345651" y="1058942"/>
                      <a:pt x="343629" y="1071967"/>
                      <a:pt x="337104" y="1082842"/>
                    </a:cubicBezTo>
                    <a:cubicBezTo>
                      <a:pt x="331268" y="1092569"/>
                      <a:pt x="321061" y="1098885"/>
                      <a:pt x="313040" y="1106906"/>
                    </a:cubicBezTo>
                    <a:cubicBezTo>
                      <a:pt x="269164" y="1238537"/>
                      <a:pt x="339140" y="1039157"/>
                      <a:pt x="276946" y="1179095"/>
                    </a:cubicBezTo>
                    <a:cubicBezTo>
                      <a:pt x="266644" y="1202274"/>
                      <a:pt x="260904" y="1227222"/>
                      <a:pt x="252883" y="1251285"/>
                    </a:cubicBezTo>
                    <a:cubicBezTo>
                      <a:pt x="252882" y="1251289"/>
                      <a:pt x="228820" y="1323471"/>
                      <a:pt x="228819" y="1323474"/>
                    </a:cubicBezTo>
                    <a:cubicBezTo>
                      <a:pt x="211814" y="1408502"/>
                      <a:pt x="223254" y="1364234"/>
                      <a:pt x="192725" y="1455821"/>
                    </a:cubicBezTo>
                    <a:lnTo>
                      <a:pt x="180693" y="1491916"/>
                    </a:lnTo>
                    <a:cubicBezTo>
                      <a:pt x="176682" y="1503948"/>
                      <a:pt x="175696" y="1517458"/>
                      <a:pt x="168661" y="1528011"/>
                    </a:cubicBezTo>
                    <a:lnTo>
                      <a:pt x="144598" y="1564106"/>
                    </a:lnTo>
                    <a:cubicBezTo>
                      <a:pt x="140588" y="1588169"/>
                      <a:pt x="137859" y="1612481"/>
                      <a:pt x="132567" y="1636295"/>
                    </a:cubicBezTo>
                    <a:cubicBezTo>
                      <a:pt x="129816" y="1648676"/>
                      <a:pt x="123611" y="1660086"/>
                      <a:pt x="120535" y="1672390"/>
                    </a:cubicBezTo>
                    <a:cubicBezTo>
                      <a:pt x="116837" y="1687183"/>
                      <a:pt x="108261" y="1748994"/>
                      <a:pt x="96472" y="1768642"/>
                    </a:cubicBezTo>
                    <a:cubicBezTo>
                      <a:pt x="90636" y="1778369"/>
                      <a:pt x="80430" y="1784685"/>
                      <a:pt x="72409" y="1792706"/>
                    </a:cubicBezTo>
                    <a:cubicBezTo>
                      <a:pt x="70430" y="1812498"/>
                      <a:pt x="54730" y="1979481"/>
                      <a:pt x="48346" y="2009274"/>
                    </a:cubicBezTo>
                    <a:cubicBezTo>
                      <a:pt x="43031" y="2034076"/>
                      <a:pt x="29258" y="2056591"/>
                      <a:pt x="24283" y="2081463"/>
                    </a:cubicBezTo>
                    <a:lnTo>
                      <a:pt x="12251" y="2141621"/>
                    </a:lnTo>
                    <a:cubicBezTo>
                      <a:pt x="-7632" y="2360333"/>
                      <a:pt x="-108" y="2206301"/>
                      <a:pt x="12251" y="2490537"/>
                    </a:cubicBezTo>
                    <a:cubicBezTo>
                      <a:pt x="17132" y="2602797"/>
                      <a:pt x="17049" y="2715288"/>
                      <a:pt x="24283" y="2827421"/>
                    </a:cubicBezTo>
                    <a:cubicBezTo>
                      <a:pt x="25100" y="2840077"/>
                      <a:pt x="32830" y="2851322"/>
                      <a:pt x="36314" y="2863516"/>
                    </a:cubicBezTo>
                    <a:cubicBezTo>
                      <a:pt x="40857" y="2879416"/>
                      <a:pt x="44335" y="2895600"/>
                      <a:pt x="48346" y="2911642"/>
                    </a:cubicBezTo>
                    <a:cubicBezTo>
                      <a:pt x="52356" y="2971800"/>
                      <a:pt x="53719" y="3032193"/>
                      <a:pt x="60377" y="3092116"/>
                    </a:cubicBezTo>
                    <a:cubicBezTo>
                      <a:pt x="61778" y="3104721"/>
                      <a:pt x="70927" y="3115615"/>
                      <a:pt x="72409" y="3128211"/>
                    </a:cubicBezTo>
                    <a:cubicBezTo>
                      <a:pt x="78986" y="3184116"/>
                      <a:pt x="74066" y="3241327"/>
                      <a:pt x="84440" y="3296653"/>
                    </a:cubicBezTo>
                    <a:cubicBezTo>
                      <a:pt x="86531" y="3307802"/>
                      <a:pt x="101698" y="3311641"/>
                      <a:pt x="108504" y="3320716"/>
                    </a:cubicBezTo>
                    <a:cubicBezTo>
                      <a:pt x="164479" y="3395349"/>
                      <a:pt x="152940" y="3381837"/>
                      <a:pt x="180693" y="3465095"/>
                    </a:cubicBezTo>
                    <a:cubicBezTo>
                      <a:pt x="187997" y="3523526"/>
                      <a:pt x="190978" y="3566396"/>
                      <a:pt x="204756" y="3621506"/>
                    </a:cubicBezTo>
                    <a:cubicBezTo>
                      <a:pt x="207832" y="3633810"/>
                      <a:pt x="206468" y="3650229"/>
                      <a:pt x="216788" y="3657600"/>
                    </a:cubicBezTo>
                    <a:cubicBezTo>
                      <a:pt x="232560" y="3668866"/>
                      <a:pt x="311377" y="3687263"/>
                      <a:pt x="337104" y="3693695"/>
                    </a:cubicBezTo>
                    <a:cubicBezTo>
                      <a:pt x="421325" y="3689684"/>
                      <a:pt x="505742" y="3688665"/>
                      <a:pt x="589767" y="3681663"/>
                    </a:cubicBezTo>
                    <a:cubicBezTo>
                      <a:pt x="602405" y="3680610"/>
                      <a:pt x="613179" y="3669632"/>
                      <a:pt x="625861" y="3669632"/>
                    </a:cubicBezTo>
                    <a:cubicBezTo>
                      <a:pt x="694158" y="3669632"/>
                      <a:pt x="762219" y="3677653"/>
                      <a:pt x="830398" y="3681663"/>
                    </a:cubicBezTo>
                    <a:cubicBezTo>
                      <a:pt x="866493" y="3677653"/>
                      <a:pt x="904552" y="3682043"/>
                      <a:pt x="938683" y="3669632"/>
                    </a:cubicBezTo>
                    <a:cubicBezTo>
                      <a:pt x="952273" y="3664690"/>
                      <a:pt x="956873" y="3646751"/>
                      <a:pt x="962746" y="3633537"/>
                    </a:cubicBezTo>
                    <a:cubicBezTo>
                      <a:pt x="1020017" y="3504676"/>
                      <a:pt x="956414" y="3606941"/>
                      <a:pt x="1010872" y="3525253"/>
                    </a:cubicBezTo>
                    <a:cubicBezTo>
                      <a:pt x="1014883" y="3493169"/>
                      <a:pt x="1017588" y="3460894"/>
                      <a:pt x="1022904" y="3429000"/>
                    </a:cubicBezTo>
                    <a:cubicBezTo>
                      <a:pt x="1028966" y="3392629"/>
                      <a:pt x="1048299" y="3340783"/>
                      <a:pt x="1058998" y="3308685"/>
                    </a:cubicBezTo>
                    <a:cubicBezTo>
                      <a:pt x="1063009" y="3296653"/>
                      <a:pt x="1067954" y="3284894"/>
                      <a:pt x="1071030" y="3272590"/>
                    </a:cubicBezTo>
                    <a:cubicBezTo>
                      <a:pt x="1075040" y="3256548"/>
                      <a:pt x="1078309" y="3240302"/>
                      <a:pt x="1083061" y="3224463"/>
                    </a:cubicBezTo>
                    <a:cubicBezTo>
                      <a:pt x="1090350" y="3200168"/>
                      <a:pt x="1099104" y="3176337"/>
                      <a:pt x="1107125" y="3152274"/>
                    </a:cubicBezTo>
                    <a:lnTo>
                      <a:pt x="1131188" y="3080085"/>
                    </a:lnTo>
                    <a:cubicBezTo>
                      <a:pt x="1135199" y="3068053"/>
                      <a:pt x="1140143" y="3056294"/>
                      <a:pt x="1143219" y="3043990"/>
                    </a:cubicBezTo>
                    <a:lnTo>
                      <a:pt x="1155251" y="2995863"/>
                    </a:lnTo>
                    <a:cubicBezTo>
                      <a:pt x="1159262" y="2943726"/>
                      <a:pt x="1160797" y="2891340"/>
                      <a:pt x="1167283" y="2839453"/>
                    </a:cubicBezTo>
                    <a:cubicBezTo>
                      <a:pt x="1168856" y="2826869"/>
                      <a:pt x="1177520" y="2815913"/>
                      <a:pt x="1179314" y="2803358"/>
                    </a:cubicBezTo>
                    <a:cubicBezTo>
                      <a:pt x="1190245" y="2726842"/>
                      <a:pt x="1199976" y="2524287"/>
                      <a:pt x="1203377" y="2466474"/>
                    </a:cubicBezTo>
                    <a:cubicBezTo>
                      <a:pt x="1199367" y="2402306"/>
                      <a:pt x="1197743" y="2337943"/>
                      <a:pt x="1191346" y="2273969"/>
                    </a:cubicBezTo>
                    <a:cubicBezTo>
                      <a:pt x="1189701" y="2257515"/>
                      <a:pt x="1182032" y="2242153"/>
                      <a:pt x="1179314" y="2225842"/>
                    </a:cubicBezTo>
                    <a:cubicBezTo>
                      <a:pt x="1173998" y="2193948"/>
                      <a:pt x="1171856" y="2161599"/>
                      <a:pt x="1167283" y="2129590"/>
                    </a:cubicBezTo>
                    <a:cubicBezTo>
                      <a:pt x="1163833" y="2105440"/>
                      <a:pt x="1159615" y="2081402"/>
                      <a:pt x="1155251" y="2057400"/>
                    </a:cubicBezTo>
                    <a:cubicBezTo>
                      <a:pt x="1136905" y="1956502"/>
                      <a:pt x="1152059" y="2034196"/>
                      <a:pt x="1131188" y="1961148"/>
                    </a:cubicBezTo>
                    <a:cubicBezTo>
                      <a:pt x="1100973" y="1855396"/>
                      <a:pt x="1135971" y="1963467"/>
                      <a:pt x="1107125" y="1876927"/>
                    </a:cubicBezTo>
                    <a:cubicBezTo>
                      <a:pt x="1105223" y="1850303"/>
                      <a:pt x="1110408" y="1727084"/>
                      <a:pt x="1083061" y="1672390"/>
                    </a:cubicBezTo>
                    <a:cubicBezTo>
                      <a:pt x="1076594" y="1659456"/>
                      <a:pt x="1067019" y="1648327"/>
                      <a:pt x="1058998" y="1636295"/>
                    </a:cubicBezTo>
                    <a:cubicBezTo>
                      <a:pt x="1056165" y="1624963"/>
                      <a:pt x="1042782" y="1566199"/>
                      <a:pt x="1034935" y="1552074"/>
                    </a:cubicBezTo>
                    <a:cubicBezTo>
                      <a:pt x="1020890" y="1526793"/>
                      <a:pt x="995954" y="1507321"/>
                      <a:pt x="986809" y="1479885"/>
                    </a:cubicBezTo>
                    <a:lnTo>
                      <a:pt x="950714" y="1371600"/>
                    </a:lnTo>
                    <a:lnTo>
                      <a:pt x="938683" y="1335506"/>
                    </a:lnTo>
                    <a:cubicBezTo>
                      <a:pt x="934672" y="1323474"/>
                      <a:pt x="929727" y="1311715"/>
                      <a:pt x="926651" y="1299411"/>
                    </a:cubicBezTo>
                    <a:cubicBezTo>
                      <a:pt x="911543" y="1238981"/>
                      <a:pt x="919848" y="1266972"/>
                      <a:pt x="902588" y="1215190"/>
                    </a:cubicBezTo>
                    <a:cubicBezTo>
                      <a:pt x="898577" y="1171074"/>
                      <a:pt x="896821" y="1126695"/>
                      <a:pt x="890556" y="1082842"/>
                    </a:cubicBezTo>
                    <a:cubicBezTo>
                      <a:pt x="888762" y="1070287"/>
                      <a:pt x="885896" y="1057068"/>
                      <a:pt x="878525" y="1046748"/>
                    </a:cubicBezTo>
                    <a:cubicBezTo>
                      <a:pt x="865338" y="1028287"/>
                      <a:pt x="830398" y="998621"/>
                      <a:pt x="830398" y="998621"/>
                    </a:cubicBezTo>
                    <a:cubicBezTo>
                      <a:pt x="801762" y="912714"/>
                      <a:pt x="820405" y="947537"/>
                      <a:pt x="782272" y="890337"/>
                    </a:cubicBezTo>
                    <a:cubicBezTo>
                      <a:pt x="755722" y="757585"/>
                      <a:pt x="771143" y="808822"/>
                      <a:pt x="746177" y="733927"/>
                    </a:cubicBezTo>
                    <a:cubicBezTo>
                      <a:pt x="736479" y="646642"/>
                      <a:pt x="741061" y="643830"/>
                      <a:pt x="722114" y="577516"/>
                    </a:cubicBezTo>
                    <a:cubicBezTo>
                      <a:pt x="718630" y="565322"/>
                      <a:pt x="716608" y="552296"/>
                      <a:pt x="710083" y="541421"/>
                    </a:cubicBezTo>
                    <a:cubicBezTo>
                      <a:pt x="704247" y="531694"/>
                      <a:pt x="693105" y="526216"/>
                      <a:pt x="686019" y="517358"/>
                    </a:cubicBezTo>
                    <a:cubicBezTo>
                      <a:pt x="676986" y="506067"/>
                      <a:pt x="669977" y="493295"/>
                      <a:pt x="661956" y="481263"/>
                    </a:cubicBezTo>
                    <a:lnTo>
                      <a:pt x="637893" y="409074"/>
                    </a:lnTo>
                    <a:cubicBezTo>
                      <a:pt x="633882" y="397042"/>
                      <a:pt x="628937" y="385283"/>
                      <a:pt x="625861" y="372979"/>
                    </a:cubicBezTo>
                    <a:cubicBezTo>
                      <a:pt x="621851" y="356937"/>
                      <a:pt x="617417" y="340995"/>
                      <a:pt x="613830" y="324853"/>
                    </a:cubicBezTo>
                    <a:cubicBezTo>
                      <a:pt x="609394" y="304890"/>
                      <a:pt x="606758" y="284534"/>
                      <a:pt x="601798" y="264695"/>
                    </a:cubicBezTo>
                    <a:cubicBezTo>
                      <a:pt x="598722" y="252391"/>
                      <a:pt x="593777" y="240632"/>
                      <a:pt x="589767" y="228600"/>
                    </a:cubicBezTo>
                    <a:cubicBezTo>
                      <a:pt x="576878" y="48157"/>
                      <a:pt x="589767" y="38100"/>
                      <a:pt x="5897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5638800" y="2423162"/>
              <a:ext cx="914400" cy="9144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POWER_USER_ID_ICONS_Handshake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245449" y="3655504"/>
            <a:ext cx="582135" cy="432048"/>
          </a:xfrm>
          <a:custGeom>
            <a:avLst/>
            <a:gdLst>
              <a:gd name="T0" fmla="*/ 962 w 1288"/>
              <a:gd name="T1" fmla="*/ 151 h 783"/>
              <a:gd name="T2" fmla="*/ 882 w 1288"/>
              <a:gd name="T3" fmla="*/ 163 h 783"/>
              <a:gd name="T4" fmla="*/ 679 w 1288"/>
              <a:gd name="T5" fmla="*/ 98 h 783"/>
              <a:gd name="T6" fmla="*/ 673 w 1288"/>
              <a:gd name="T7" fmla="*/ 95 h 783"/>
              <a:gd name="T8" fmla="*/ 535 w 1288"/>
              <a:gd name="T9" fmla="*/ 80 h 783"/>
              <a:gd name="T10" fmla="*/ 476 w 1288"/>
              <a:gd name="T11" fmla="*/ 101 h 783"/>
              <a:gd name="T12" fmla="*/ 129 w 1288"/>
              <a:gd name="T13" fmla="*/ 66 h 783"/>
              <a:gd name="T14" fmla="*/ 98 w 1288"/>
              <a:gd name="T15" fmla="*/ 58 h 783"/>
              <a:gd name="T16" fmla="*/ 42 w 1288"/>
              <a:gd name="T17" fmla="*/ 89 h 783"/>
              <a:gd name="T18" fmla="*/ 129 w 1288"/>
              <a:gd name="T19" fmla="*/ 465 h 783"/>
              <a:gd name="T20" fmla="*/ 280 w 1288"/>
              <a:gd name="T21" fmla="*/ 602 h 783"/>
              <a:gd name="T22" fmla="*/ 322 w 1288"/>
              <a:gd name="T23" fmla="*/ 604 h 783"/>
              <a:gd name="T24" fmla="*/ 353 w 1288"/>
              <a:gd name="T25" fmla="*/ 674 h 783"/>
              <a:gd name="T26" fmla="*/ 486 w 1288"/>
              <a:gd name="T27" fmla="*/ 705 h 783"/>
              <a:gd name="T28" fmla="*/ 585 w 1288"/>
              <a:gd name="T29" fmla="*/ 720 h 783"/>
              <a:gd name="T30" fmla="*/ 767 w 1288"/>
              <a:gd name="T31" fmla="*/ 749 h 783"/>
              <a:gd name="T32" fmla="*/ 816 w 1288"/>
              <a:gd name="T33" fmla="*/ 719 h 783"/>
              <a:gd name="T34" fmla="*/ 913 w 1288"/>
              <a:gd name="T35" fmla="*/ 648 h 783"/>
              <a:gd name="T36" fmla="*/ 1003 w 1288"/>
              <a:gd name="T37" fmla="*/ 572 h 783"/>
              <a:gd name="T38" fmla="*/ 1048 w 1288"/>
              <a:gd name="T39" fmla="*/ 444 h 783"/>
              <a:gd name="T40" fmla="*/ 740 w 1288"/>
              <a:gd name="T41" fmla="*/ 732 h 783"/>
              <a:gd name="T42" fmla="*/ 596 w 1288"/>
              <a:gd name="T43" fmla="*/ 690 h 783"/>
              <a:gd name="T44" fmla="*/ 728 w 1288"/>
              <a:gd name="T45" fmla="*/ 677 h 783"/>
              <a:gd name="T46" fmla="*/ 1003 w 1288"/>
              <a:gd name="T47" fmla="*/ 540 h 783"/>
              <a:gd name="T48" fmla="*/ 803 w 1288"/>
              <a:gd name="T49" fmla="*/ 423 h 783"/>
              <a:gd name="T50" fmla="*/ 729 w 1288"/>
              <a:gd name="T51" fmla="*/ 395 h 783"/>
              <a:gd name="T52" fmla="*/ 788 w 1288"/>
              <a:gd name="T53" fmla="*/ 450 h 783"/>
              <a:gd name="T54" fmla="*/ 913 w 1288"/>
              <a:gd name="T55" fmla="*/ 616 h 783"/>
              <a:gd name="T56" fmla="*/ 742 w 1288"/>
              <a:gd name="T57" fmla="*/ 517 h 783"/>
              <a:gd name="T58" fmla="*/ 670 w 1288"/>
              <a:gd name="T59" fmla="*/ 490 h 783"/>
              <a:gd name="T60" fmla="*/ 722 w 1288"/>
              <a:gd name="T61" fmla="*/ 541 h 783"/>
              <a:gd name="T62" fmla="*/ 816 w 1288"/>
              <a:gd name="T63" fmla="*/ 688 h 783"/>
              <a:gd name="T64" fmla="*/ 651 w 1288"/>
              <a:gd name="T65" fmla="*/ 592 h 783"/>
              <a:gd name="T66" fmla="*/ 611 w 1288"/>
              <a:gd name="T67" fmla="*/ 585 h 783"/>
              <a:gd name="T68" fmla="*/ 537 w 1288"/>
              <a:gd name="T69" fmla="*/ 576 h 783"/>
              <a:gd name="T70" fmla="*/ 444 w 1288"/>
              <a:gd name="T71" fmla="*/ 539 h 783"/>
              <a:gd name="T72" fmla="*/ 322 w 1288"/>
              <a:gd name="T73" fmla="*/ 481 h 783"/>
              <a:gd name="T74" fmla="*/ 222 w 1288"/>
              <a:gd name="T75" fmla="*/ 488 h 783"/>
              <a:gd name="T76" fmla="*/ 113 w 1288"/>
              <a:gd name="T77" fmla="*/ 92 h 783"/>
              <a:gd name="T78" fmla="*/ 375 w 1288"/>
              <a:gd name="T79" fmla="*/ 192 h 783"/>
              <a:gd name="T80" fmla="*/ 392 w 1288"/>
              <a:gd name="T81" fmla="*/ 257 h 783"/>
              <a:gd name="T82" fmla="*/ 502 w 1288"/>
              <a:gd name="T83" fmla="*/ 238 h 783"/>
              <a:gd name="T84" fmla="*/ 574 w 1288"/>
              <a:gd name="T85" fmla="*/ 209 h 783"/>
              <a:gd name="T86" fmla="*/ 671 w 1288"/>
              <a:gd name="T87" fmla="*/ 245 h 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88" h="783">
                <a:moveTo>
                  <a:pt x="1120" y="72"/>
                </a:moveTo>
                <a:cubicBezTo>
                  <a:pt x="1058" y="106"/>
                  <a:pt x="988" y="144"/>
                  <a:pt x="962" y="151"/>
                </a:cubicBezTo>
                <a:lnTo>
                  <a:pt x="962" y="151"/>
                </a:lnTo>
                <a:lnTo>
                  <a:pt x="949" y="154"/>
                </a:lnTo>
                <a:cubicBezTo>
                  <a:pt x="949" y="155"/>
                  <a:pt x="917" y="162"/>
                  <a:pt x="888" y="162"/>
                </a:cubicBezTo>
                <a:cubicBezTo>
                  <a:pt x="886" y="163"/>
                  <a:pt x="884" y="163"/>
                  <a:pt x="882" y="163"/>
                </a:cubicBezTo>
                <a:cubicBezTo>
                  <a:pt x="849" y="163"/>
                  <a:pt x="806" y="157"/>
                  <a:pt x="798" y="153"/>
                </a:cubicBezTo>
                <a:cubicBezTo>
                  <a:pt x="785" y="147"/>
                  <a:pt x="778" y="144"/>
                  <a:pt x="768" y="139"/>
                </a:cubicBezTo>
                <a:cubicBezTo>
                  <a:pt x="719" y="116"/>
                  <a:pt x="679" y="98"/>
                  <a:pt x="679" y="98"/>
                </a:cubicBezTo>
                <a:cubicBezTo>
                  <a:pt x="677" y="97"/>
                  <a:pt x="675" y="96"/>
                  <a:pt x="674" y="96"/>
                </a:cubicBezTo>
                <a:lnTo>
                  <a:pt x="673" y="96"/>
                </a:lnTo>
                <a:cubicBezTo>
                  <a:pt x="673" y="96"/>
                  <a:pt x="673" y="95"/>
                  <a:pt x="673" y="95"/>
                </a:cubicBezTo>
                <a:lnTo>
                  <a:pt x="673" y="95"/>
                </a:lnTo>
                <a:cubicBezTo>
                  <a:pt x="666" y="93"/>
                  <a:pt x="659" y="91"/>
                  <a:pt x="653" y="91"/>
                </a:cubicBezTo>
                <a:lnTo>
                  <a:pt x="535" y="80"/>
                </a:lnTo>
                <a:cubicBezTo>
                  <a:pt x="518" y="79"/>
                  <a:pt x="501" y="83"/>
                  <a:pt x="487" y="93"/>
                </a:cubicBezTo>
                <a:cubicBezTo>
                  <a:pt x="486" y="93"/>
                  <a:pt x="486" y="93"/>
                  <a:pt x="485" y="94"/>
                </a:cubicBezTo>
                <a:cubicBezTo>
                  <a:pt x="482" y="96"/>
                  <a:pt x="479" y="98"/>
                  <a:pt x="476" y="101"/>
                </a:cubicBezTo>
                <a:cubicBezTo>
                  <a:pt x="464" y="112"/>
                  <a:pt x="448" y="126"/>
                  <a:pt x="432" y="140"/>
                </a:cubicBezTo>
                <a:cubicBezTo>
                  <a:pt x="394" y="147"/>
                  <a:pt x="358" y="161"/>
                  <a:pt x="323" y="174"/>
                </a:cubicBezTo>
                <a:cubicBezTo>
                  <a:pt x="290" y="157"/>
                  <a:pt x="198" y="107"/>
                  <a:pt x="129" y="66"/>
                </a:cubicBezTo>
                <a:lnTo>
                  <a:pt x="128" y="65"/>
                </a:lnTo>
                <a:lnTo>
                  <a:pt x="126" y="64"/>
                </a:lnTo>
                <a:cubicBezTo>
                  <a:pt x="117" y="60"/>
                  <a:pt x="107" y="58"/>
                  <a:pt x="98" y="58"/>
                </a:cubicBezTo>
                <a:lnTo>
                  <a:pt x="98" y="58"/>
                </a:lnTo>
                <a:lnTo>
                  <a:pt x="98" y="58"/>
                </a:lnTo>
                <a:cubicBezTo>
                  <a:pt x="83" y="58"/>
                  <a:pt x="61" y="63"/>
                  <a:pt x="42" y="89"/>
                </a:cubicBezTo>
                <a:cubicBezTo>
                  <a:pt x="16" y="126"/>
                  <a:pt x="7" y="188"/>
                  <a:pt x="4" y="235"/>
                </a:cubicBezTo>
                <a:cubicBezTo>
                  <a:pt x="0" y="280"/>
                  <a:pt x="2" y="337"/>
                  <a:pt x="11" y="366"/>
                </a:cubicBezTo>
                <a:cubicBezTo>
                  <a:pt x="26" y="407"/>
                  <a:pt x="76" y="435"/>
                  <a:pt x="129" y="465"/>
                </a:cubicBezTo>
                <a:cubicBezTo>
                  <a:pt x="156" y="480"/>
                  <a:pt x="184" y="496"/>
                  <a:pt x="199" y="510"/>
                </a:cubicBezTo>
                <a:cubicBezTo>
                  <a:pt x="213" y="526"/>
                  <a:pt x="229" y="540"/>
                  <a:pt x="247" y="553"/>
                </a:cubicBezTo>
                <a:cubicBezTo>
                  <a:pt x="246" y="574"/>
                  <a:pt x="259" y="594"/>
                  <a:pt x="280" y="602"/>
                </a:cubicBezTo>
                <a:cubicBezTo>
                  <a:pt x="292" y="606"/>
                  <a:pt x="305" y="605"/>
                  <a:pt x="316" y="600"/>
                </a:cubicBezTo>
                <a:cubicBezTo>
                  <a:pt x="316" y="600"/>
                  <a:pt x="316" y="601"/>
                  <a:pt x="316" y="601"/>
                </a:cubicBezTo>
                <a:lnTo>
                  <a:pt x="322" y="604"/>
                </a:lnTo>
                <a:lnTo>
                  <a:pt x="324" y="604"/>
                </a:lnTo>
                <a:lnTo>
                  <a:pt x="322" y="609"/>
                </a:lnTo>
                <a:cubicBezTo>
                  <a:pt x="313" y="636"/>
                  <a:pt x="327" y="665"/>
                  <a:pt x="353" y="674"/>
                </a:cubicBezTo>
                <a:cubicBezTo>
                  <a:pt x="371" y="680"/>
                  <a:pt x="390" y="675"/>
                  <a:pt x="403" y="663"/>
                </a:cubicBezTo>
                <a:cubicBezTo>
                  <a:pt x="401" y="686"/>
                  <a:pt x="414" y="707"/>
                  <a:pt x="436" y="715"/>
                </a:cubicBezTo>
                <a:cubicBezTo>
                  <a:pt x="454" y="721"/>
                  <a:pt x="473" y="717"/>
                  <a:pt x="486" y="705"/>
                </a:cubicBezTo>
                <a:cubicBezTo>
                  <a:pt x="484" y="727"/>
                  <a:pt x="497" y="749"/>
                  <a:pt x="520" y="757"/>
                </a:cubicBezTo>
                <a:cubicBezTo>
                  <a:pt x="546" y="766"/>
                  <a:pt x="574" y="751"/>
                  <a:pt x="583" y="725"/>
                </a:cubicBezTo>
                <a:lnTo>
                  <a:pt x="585" y="720"/>
                </a:lnTo>
                <a:lnTo>
                  <a:pt x="668" y="772"/>
                </a:lnTo>
                <a:cubicBezTo>
                  <a:pt x="680" y="779"/>
                  <a:pt x="693" y="783"/>
                  <a:pt x="706" y="783"/>
                </a:cubicBezTo>
                <a:cubicBezTo>
                  <a:pt x="731" y="783"/>
                  <a:pt x="754" y="770"/>
                  <a:pt x="767" y="749"/>
                </a:cubicBezTo>
                <a:cubicBezTo>
                  <a:pt x="775" y="736"/>
                  <a:pt x="778" y="722"/>
                  <a:pt x="778" y="708"/>
                </a:cubicBezTo>
                <a:lnTo>
                  <a:pt x="779" y="708"/>
                </a:lnTo>
                <a:cubicBezTo>
                  <a:pt x="790" y="716"/>
                  <a:pt x="803" y="719"/>
                  <a:pt x="816" y="719"/>
                </a:cubicBezTo>
                <a:cubicBezTo>
                  <a:pt x="841" y="719"/>
                  <a:pt x="864" y="707"/>
                  <a:pt x="877" y="686"/>
                </a:cubicBezTo>
                <a:cubicBezTo>
                  <a:pt x="885" y="672"/>
                  <a:pt x="889" y="657"/>
                  <a:pt x="888" y="643"/>
                </a:cubicBezTo>
                <a:cubicBezTo>
                  <a:pt x="896" y="646"/>
                  <a:pt x="904" y="648"/>
                  <a:pt x="913" y="648"/>
                </a:cubicBezTo>
                <a:cubicBezTo>
                  <a:pt x="938" y="648"/>
                  <a:pt x="961" y="635"/>
                  <a:pt x="974" y="614"/>
                </a:cubicBezTo>
                <a:cubicBezTo>
                  <a:pt x="983" y="600"/>
                  <a:pt x="986" y="584"/>
                  <a:pt x="984" y="569"/>
                </a:cubicBezTo>
                <a:cubicBezTo>
                  <a:pt x="990" y="571"/>
                  <a:pt x="997" y="572"/>
                  <a:pt x="1003" y="572"/>
                </a:cubicBezTo>
                <a:cubicBezTo>
                  <a:pt x="1028" y="572"/>
                  <a:pt x="1051" y="559"/>
                  <a:pt x="1064" y="538"/>
                </a:cubicBezTo>
                <a:cubicBezTo>
                  <a:pt x="1083" y="507"/>
                  <a:pt x="1076" y="467"/>
                  <a:pt x="1049" y="445"/>
                </a:cubicBezTo>
                <a:lnTo>
                  <a:pt x="1048" y="444"/>
                </a:lnTo>
                <a:cubicBezTo>
                  <a:pt x="1079" y="437"/>
                  <a:pt x="1179" y="408"/>
                  <a:pt x="1229" y="356"/>
                </a:cubicBezTo>
                <a:cubicBezTo>
                  <a:pt x="1288" y="294"/>
                  <a:pt x="1228" y="0"/>
                  <a:pt x="1120" y="72"/>
                </a:cubicBezTo>
                <a:close/>
                <a:moveTo>
                  <a:pt x="740" y="732"/>
                </a:moveTo>
                <a:cubicBezTo>
                  <a:pt x="733" y="745"/>
                  <a:pt x="720" y="751"/>
                  <a:pt x="706" y="751"/>
                </a:cubicBezTo>
                <a:cubicBezTo>
                  <a:pt x="699" y="751"/>
                  <a:pt x="691" y="749"/>
                  <a:pt x="685" y="745"/>
                </a:cubicBezTo>
                <a:lnTo>
                  <a:pt x="596" y="690"/>
                </a:lnTo>
                <a:lnTo>
                  <a:pt x="616" y="631"/>
                </a:lnTo>
                <a:cubicBezTo>
                  <a:pt x="618" y="624"/>
                  <a:pt x="619" y="616"/>
                  <a:pt x="618" y="608"/>
                </a:cubicBezTo>
                <a:lnTo>
                  <a:pt x="728" y="677"/>
                </a:lnTo>
                <a:cubicBezTo>
                  <a:pt x="746" y="689"/>
                  <a:pt x="752" y="713"/>
                  <a:pt x="740" y="732"/>
                </a:cubicBezTo>
                <a:close/>
                <a:moveTo>
                  <a:pt x="1037" y="521"/>
                </a:moveTo>
                <a:cubicBezTo>
                  <a:pt x="1030" y="534"/>
                  <a:pt x="1017" y="540"/>
                  <a:pt x="1003" y="540"/>
                </a:cubicBezTo>
                <a:cubicBezTo>
                  <a:pt x="996" y="540"/>
                  <a:pt x="988" y="538"/>
                  <a:pt x="982" y="534"/>
                </a:cubicBezTo>
                <a:lnTo>
                  <a:pt x="803" y="423"/>
                </a:lnTo>
                <a:lnTo>
                  <a:pt x="803" y="423"/>
                </a:lnTo>
                <a:lnTo>
                  <a:pt x="751" y="390"/>
                </a:lnTo>
                <a:cubicBezTo>
                  <a:pt x="748" y="388"/>
                  <a:pt x="745" y="388"/>
                  <a:pt x="743" y="388"/>
                </a:cubicBezTo>
                <a:cubicBezTo>
                  <a:pt x="737" y="388"/>
                  <a:pt x="732" y="390"/>
                  <a:pt x="729" y="395"/>
                </a:cubicBezTo>
                <a:cubicBezTo>
                  <a:pt x="725" y="402"/>
                  <a:pt x="727" y="412"/>
                  <a:pt x="734" y="416"/>
                </a:cubicBezTo>
                <a:lnTo>
                  <a:pt x="788" y="450"/>
                </a:lnTo>
                <a:cubicBezTo>
                  <a:pt x="788" y="450"/>
                  <a:pt x="788" y="450"/>
                  <a:pt x="788" y="450"/>
                </a:cubicBezTo>
                <a:lnTo>
                  <a:pt x="935" y="542"/>
                </a:lnTo>
                <a:cubicBezTo>
                  <a:pt x="954" y="554"/>
                  <a:pt x="959" y="578"/>
                  <a:pt x="947" y="597"/>
                </a:cubicBezTo>
                <a:cubicBezTo>
                  <a:pt x="940" y="610"/>
                  <a:pt x="927" y="616"/>
                  <a:pt x="913" y="616"/>
                </a:cubicBezTo>
                <a:cubicBezTo>
                  <a:pt x="906" y="616"/>
                  <a:pt x="898" y="614"/>
                  <a:pt x="892" y="610"/>
                </a:cubicBezTo>
                <a:lnTo>
                  <a:pt x="742" y="517"/>
                </a:lnTo>
                <a:cubicBezTo>
                  <a:pt x="742" y="517"/>
                  <a:pt x="742" y="517"/>
                  <a:pt x="742" y="517"/>
                </a:cubicBezTo>
                <a:lnTo>
                  <a:pt x="691" y="485"/>
                </a:lnTo>
                <a:cubicBezTo>
                  <a:pt x="689" y="484"/>
                  <a:pt x="686" y="483"/>
                  <a:pt x="683" y="483"/>
                </a:cubicBezTo>
                <a:cubicBezTo>
                  <a:pt x="678" y="483"/>
                  <a:pt x="673" y="485"/>
                  <a:pt x="670" y="490"/>
                </a:cubicBezTo>
                <a:cubicBezTo>
                  <a:pt x="665" y="497"/>
                  <a:pt x="668" y="507"/>
                  <a:pt x="675" y="512"/>
                </a:cubicBezTo>
                <a:lnTo>
                  <a:pt x="722" y="541"/>
                </a:lnTo>
                <a:cubicBezTo>
                  <a:pt x="722" y="541"/>
                  <a:pt x="722" y="541"/>
                  <a:pt x="722" y="541"/>
                </a:cubicBezTo>
                <a:lnTo>
                  <a:pt x="838" y="613"/>
                </a:lnTo>
                <a:cubicBezTo>
                  <a:pt x="857" y="625"/>
                  <a:pt x="863" y="650"/>
                  <a:pt x="851" y="669"/>
                </a:cubicBezTo>
                <a:cubicBezTo>
                  <a:pt x="843" y="681"/>
                  <a:pt x="830" y="688"/>
                  <a:pt x="816" y="688"/>
                </a:cubicBezTo>
                <a:cubicBezTo>
                  <a:pt x="809" y="688"/>
                  <a:pt x="802" y="686"/>
                  <a:pt x="795" y="682"/>
                </a:cubicBezTo>
                <a:lnTo>
                  <a:pt x="651" y="592"/>
                </a:lnTo>
                <a:cubicBezTo>
                  <a:pt x="651" y="592"/>
                  <a:pt x="651" y="592"/>
                  <a:pt x="651" y="592"/>
                </a:cubicBezTo>
                <a:lnTo>
                  <a:pt x="632" y="580"/>
                </a:lnTo>
                <a:cubicBezTo>
                  <a:pt x="629" y="579"/>
                  <a:pt x="627" y="578"/>
                  <a:pt x="624" y="578"/>
                </a:cubicBezTo>
                <a:cubicBezTo>
                  <a:pt x="619" y="578"/>
                  <a:pt x="613" y="580"/>
                  <a:pt x="611" y="585"/>
                </a:cubicBezTo>
                <a:cubicBezTo>
                  <a:pt x="610" y="586"/>
                  <a:pt x="610" y="586"/>
                  <a:pt x="610" y="587"/>
                </a:cubicBezTo>
                <a:cubicBezTo>
                  <a:pt x="604" y="578"/>
                  <a:pt x="595" y="571"/>
                  <a:pt x="585" y="567"/>
                </a:cubicBezTo>
                <a:cubicBezTo>
                  <a:pt x="568" y="561"/>
                  <a:pt x="550" y="565"/>
                  <a:pt x="537" y="576"/>
                </a:cubicBezTo>
                <a:lnTo>
                  <a:pt x="538" y="575"/>
                </a:lnTo>
                <a:cubicBezTo>
                  <a:pt x="547" y="548"/>
                  <a:pt x="533" y="520"/>
                  <a:pt x="507" y="511"/>
                </a:cubicBezTo>
                <a:cubicBezTo>
                  <a:pt x="482" y="502"/>
                  <a:pt x="454" y="515"/>
                  <a:pt x="444" y="539"/>
                </a:cubicBezTo>
                <a:cubicBezTo>
                  <a:pt x="440" y="523"/>
                  <a:pt x="429" y="509"/>
                  <a:pt x="412" y="503"/>
                </a:cubicBezTo>
                <a:cubicBezTo>
                  <a:pt x="391" y="496"/>
                  <a:pt x="368" y="504"/>
                  <a:pt x="355" y="521"/>
                </a:cubicBezTo>
                <a:cubicBezTo>
                  <a:pt x="353" y="503"/>
                  <a:pt x="340" y="487"/>
                  <a:pt x="322" y="481"/>
                </a:cubicBezTo>
                <a:cubicBezTo>
                  <a:pt x="296" y="472"/>
                  <a:pt x="267" y="486"/>
                  <a:pt x="258" y="512"/>
                </a:cubicBezTo>
                <a:lnTo>
                  <a:pt x="255" y="520"/>
                </a:lnTo>
                <a:cubicBezTo>
                  <a:pt x="243" y="510"/>
                  <a:pt x="232" y="500"/>
                  <a:pt x="222" y="488"/>
                </a:cubicBezTo>
                <a:cubicBezTo>
                  <a:pt x="177" y="445"/>
                  <a:pt x="58" y="406"/>
                  <a:pt x="41" y="355"/>
                </a:cubicBezTo>
                <a:cubicBezTo>
                  <a:pt x="24" y="308"/>
                  <a:pt x="30" y="89"/>
                  <a:pt x="98" y="89"/>
                </a:cubicBezTo>
                <a:cubicBezTo>
                  <a:pt x="103" y="89"/>
                  <a:pt x="108" y="90"/>
                  <a:pt x="113" y="92"/>
                </a:cubicBezTo>
                <a:cubicBezTo>
                  <a:pt x="198" y="143"/>
                  <a:pt x="321" y="208"/>
                  <a:pt x="321" y="208"/>
                </a:cubicBezTo>
                <a:cubicBezTo>
                  <a:pt x="341" y="200"/>
                  <a:pt x="362" y="192"/>
                  <a:pt x="382" y="185"/>
                </a:cubicBezTo>
                <a:cubicBezTo>
                  <a:pt x="380" y="188"/>
                  <a:pt x="377" y="190"/>
                  <a:pt x="375" y="192"/>
                </a:cubicBezTo>
                <a:cubicBezTo>
                  <a:pt x="365" y="201"/>
                  <a:pt x="360" y="213"/>
                  <a:pt x="362" y="226"/>
                </a:cubicBezTo>
                <a:cubicBezTo>
                  <a:pt x="364" y="237"/>
                  <a:pt x="371" y="248"/>
                  <a:pt x="379" y="252"/>
                </a:cubicBezTo>
                <a:cubicBezTo>
                  <a:pt x="382" y="253"/>
                  <a:pt x="387" y="255"/>
                  <a:pt x="392" y="257"/>
                </a:cubicBezTo>
                <a:cubicBezTo>
                  <a:pt x="394" y="258"/>
                  <a:pt x="396" y="258"/>
                  <a:pt x="398" y="259"/>
                </a:cubicBezTo>
                <a:cubicBezTo>
                  <a:pt x="408" y="261"/>
                  <a:pt x="417" y="263"/>
                  <a:pt x="427" y="263"/>
                </a:cubicBezTo>
                <a:cubicBezTo>
                  <a:pt x="453" y="263"/>
                  <a:pt x="478" y="254"/>
                  <a:pt x="502" y="238"/>
                </a:cubicBezTo>
                <a:cubicBezTo>
                  <a:pt x="505" y="236"/>
                  <a:pt x="525" y="222"/>
                  <a:pt x="531" y="217"/>
                </a:cubicBezTo>
                <a:cubicBezTo>
                  <a:pt x="536" y="214"/>
                  <a:pt x="546" y="208"/>
                  <a:pt x="566" y="208"/>
                </a:cubicBezTo>
                <a:cubicBezTo>
                  <a:pt x="568" y="208"/>
                  <a:pt x="571" y="208"/>
                  <a:pt x="574" y="209"/>
                </a:cubicBezTo>
                <a:cubicBezTo>
                  <a:pt x="586" y="209"/>
                  <a:pt x="604" y="213"/>
                  <a:pt x="617" y="216"/>
                </a:cubicBezTo>
                <a:cubicBezTo>
                  <a:pt x="629" y="224"/>
                  <a:pt x="641" y="231"/>
                  <a:pt x="653" y="239"/>
                </a:cubicBezTo>
                <a:cubicBezTo>
                  <a:pt x="659" y="239"/>
                  <a:pt x="666" y="241"/>
                  <a:pt x="671" y="245"/>
                </a:cubicBezTo>
                <a:lnTo>
                  <a:pt x="1025" y="466"/>
                </a:lnTo>
                <a:cubicBezTo>
                  <a:pt x="1044" y="478"/>
                  <a:pt x="1049" y="502"/>
                  <a:pt x="1037" y="52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2066425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61" name="think-cell Slide" r:id="rId9" imgW="216" imgH="216" progId="TCLayout.ActiveDocument.1">
                  <p:embed/>
                </p:oleObj>
              </mc:Choice>
              <mc:Fallback>
                <p:oleObj name="think-cell Slide" r:id="rId9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 bwMode="auto">
          <a:xfrm>
            <a:off x="0" y="-87743"/>
            <a:ext cx="184731" cy="307777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eaLnBrk="0" hangingPunct="0">
              <a:lnSpc>
                <a:spcPts val="2700"/>
              </a:lnSpc>
            </a:pPr>
            <a:endParaRPr kumimoji="0" lang="en-GB" sz="24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 Black"/>
              <a:ea typeface="+mj-ea"/>
              <a:cs typeface="Arial"/>
              <a:sym typeface="Arial Black"/>
            </a:endParaRP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76" y="481236"/>
            <a:ext cx="8594725" cy="523875"/>
          </a:xfrm>
        </p:spPr>
        <p:txBody>
          <a:bodyPr/>
          <a:lstStyle/>
          <a:p>
            <a:pPr eaLnBrk="1" hangingPunct="1"/>
            <a:r>
              <a:rPr lang="en-GB" dirty="0" smtClean="0"/>
              <a:t>What have we learned ?</a:t>
            </a: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F0F1161E-0371-489A-87ED-F30A407D03B9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10</a:t>
            </a:fld>
            <a:endParaRPr lang="en-GB" dirty="0" smtClean="0">
              <a:solidFill>
                <a:srgbClr val="585858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49188"/>
            <a:ext cx="8547100" cy="30030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Lessons learned</a:t>
            </a:r>
            <a:endParaRPr lang="en-GB" dirty="0"/>
          </a:p>
        </p:txBody>
      </p:sp>
      <p:sp>
        <p:nvSpPr>
          <p:cNvPr id="18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  <p:sp>
        <p:nvSpPr>
          <p:cNvPr id="17" name="Content Placeholder 1"/>
          <p:cNvSpPr>
            <a:spLocks noGrp="1"/>
          </p:cNvSpPr>
          <p:nvPr>
            <p:ph idx="1"/>
          </p:nvPr>
        </p:nvSpPr>
        <p:spPr>
          <a:xfrm>
            <a:off x="1907704" y="913284"/>
            <a:ext cx="7154565" cy="446881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use of the </a:t>
            </a:r>
            <a:r>
              <a:rPr lang="en-GB" b="1" dirty="0" smtClean="0">
                <a:solidFill>
                  <a:schemeClr val="tx2"/>
                </a:solidFill>
              </a:rPr>
              <a:t>SDMX information model </a:t>
            </a:r>
            <a:r>
              <a:rPr lang="en-GB" dirty="0" smtClean="0"/>
              <a:t>facilitates technical harmonisation and </a:t>
            </a:r>
            <a:r>
              <a:rPr lang="en-GB" b="1" dirty="0">
                <a:solidFill>
                  <a:schemeClr val="tx2"/>
                </a:solidFill>
              </a:rPr>
              <a:t>fosters data integration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>
                <a:solidFill>
                  <a:schemeClr val="tx2"/>
                </a:solidFill>
              </a:rPr>
              <a:t>Common library</a:t>
            </a:r>
            <a:r>
              <a:rPr lang="en-GB" dirty="0" smtClean="0"/>
              <a:t>: sometimes less is more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We need </a:t>
            </a:r>
            <a:r>
              <a:rPr lang="en-GB" b="1" dirty="0">
                <a:solidFill>
                  <a:schemeClr val="tx2"/>
                </a:solidFill>
              </a:rPr>
              <a:t>horizontal scalability </a:t>
            </a:r>
            <a:r>
              <a:rPr lang="en-GB" dirty="0"/>
              <a:t>for higher data volumes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Reports and data visualisations can </a:t>
            </a:r>
            <a:r>
              <a:rPr lang="en-GB" b="1" dirty="0" smtClean="0">
                <a:solidFill>
                  <a:schemeClr val="tx2"/>
                </a:solidFill>
              </a:rPr>
              <a:t>share tools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98" y="990313"/>
            <a:ext cx="1372741" cy="35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98" y="1854409"/>
            <a:ext cx="1320732" cy="864096"/>
          </a:xfrm>
          <a:prstGeom prst="rect">
            <a:avLst/>
          </a:prstGeom>
        </p:spPr>
      </p:pic>
      <p:pic>
        <p:nvPicPr>
          <p:cNvPr id="21" name="Picture 5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78" y="4686697"/>
            <a:ext cx="1578518" cy="47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239240" y="3366577"/>
            <a:ext cx="988692" cy="542926"/>
            <a:chOff x="261051" y="4797151"/>
            <a:chExt cx="988692" cy="542926"/>
          </a:xfrm>
        </p:grpSpPr>
        <p:sp>
          <p:nvSpPr>
            <p:cNvPr id="23" name="Desktop_Tower"/>
            <p:cNvSpPr>
              <a:spLocks noChangeAspect="1"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61051" y="4797152"/>
              <a:ext cx="278143" cy="542925"/>
            </a:xfrm>
            <a:custGeom>
              <a:avLst/>
              <a:gdLst>
                <a:gd name="T0" fmla="*/ 113 w 610"/>
                <a:gd name="T1" fmla="*/ 0 h 1188"/>
                <a:gd name="T2" fmla="*/ 0 w 610"/>
                <a:gd name="T3" fmla="*/ 113 h 1188"/>
                <a:gd name="T4" fmla="*/ 0 w 610"/>
                <a:gd name="T5" fmla="*/ 1075 h 1188"/>
                <a:gd name="T6" fmla="*/ 113 w 610"/>
                <a:gd name="T7" fmla="*/ 1188 h 1188"/>
                <a:gd name="T8" fmla="*/ 497 w 610"/>
                <a:gd name="T9" fmla="*/ 1188 h 1188"/>
                <a:gd name="T10" fmla="*/ 610 w 610"/>
                <a:gd name="T11" fmla="*/ 1075 h 1188"/>
                <a:gd name="T12" fmla="*/ 610 w 610"/>
                <a:gd name="T13" fmla="*/ 113 h 1188"/>
                <a:gd name="T14" fmla="*/ 497 w 610"/>
                <a:gd name="T15" fmla="*/ 0 h 1188"/>
                <a:gd name="T16" fmla="*/ 113 w 610"/>
                <a:gd name="T17" fmla="*/ 0 h 1188"/>
                <a:gd name="T18" fmla="*/ 124 w 610"/>
                <a:gd name="T19" fmla="*/ 275 h 1188"/>
                <a:gd name="T20" fmla="*/ 192 w 610"/>
                <a:gd name="T21" fmla="*/ 343 h 1188"/>
                <a:gd name="T22" fmla="*/ 124 w 610"/>
                <a:gd name="T23" fmla="*/ 411 h 1188"/>
                <a:gd name="T24" fmla="*/ 56 w 610"/>
                <a:gd name="T25" fmla="*/ 343 h 1188"/>
                <a:gd name="T26" fmla="*/ 124 w 610"/>
                <a:gd name="T27" fmla="*/ 275 h 1188"/>
                <a:gd name="T28" fmla="*/ 229 w 610"/>
                <a:gd name="T29" fmla="*/ 277 h 1188"/>
                <a:gd name="T30" fmla="*/ 541 w 610"/>
                <a:gd name="T31" fmla="*/ 277 h 1188"/>
                <a:gd name="T32" fmla="*/ 541 w 610"/>
                <a:gd name="T33" fmla="*/ 409 h 1188"/>
                <a:gd name="T34" fmla="*/ 229 w 610"/>
                <a:gd name="T35" fmla="*/ 409 h 1188"/>
                <a:gd name="T36" fmla="*/ 229 w 610"/>
                <a:gd name="T37" fmla="*/ 277 h 1188"/>
                <a:gd name="T38" fmla="*/ 157 w 610"/>
                <a:gd name="T39" fmla="*/ 811 h 1188"/>
                <a:gd name="T40" fmla="*/ 453 w 610"/>
                <a:gd name="T41" fmla="*/ 811 h 1188"/>
                <a:gd name="T42" fmla="*/ 453 w 610"/>
                <a:gd name="T43" fmla="*/ 828 h 1188"/>
                <a:gd name="T44" fmla="*/ 157 w 610"/>
                <a:gd name="T45" fmla="*/ 828 h 1188"/>
                <a:gd name="T46" fmla="*/ 157 w 610"/>
                <a:gd name="T47" fmla="*/ 811 h 1188"/>
                <a:gd name="T48" fmla="*/ 157 w 610"/>
                <a:gd name="T49" fmla="*/ 890 h 1188"/>
                <a:gd name="T50" fmla="*/ 453 w 610"/>
                <a:gd name="T51" fmla="*/ 890 h 1188"/>
                <a:gd name="T52" fmla="*/ 453 w 610"/>
                <a:gd name="T53" fmla="*/ 907 h 1188"/>
                <a:gd name="T54" fmla="*/ 157 w 610"/>
                <a:gd name="T55" fmla="*/ 907 h 1188"/>
                <a:gd name="T56" fmla="*/ 157 w 610"/>
                <a:gd name="T57" fmla="*/ 890 h 1188"/>
                <a:gd name="T58" fmla="*/ 157 w 610"/>
                <a:gd name="T59" fmla="*/ 969 h 1188"/>
                <a:gd name="T60" fmla="*/ 453 w 610"/>
                <a:gd name="T61" fmla="*/ 969 h 1188"/>
                <a:gd name="T62" fmla="*/ 453 w 610"/>
                <a:gd name="T63" fmla="*/ 985 h 1188"/>
                <a:gd name="T64" fmla="*/ 157 w 610"/>
                <a:gd name="T65" fmla="*/ 985 h 1188"/>
                <a:gd name="T66" fmla="*/ 157 w 610"/>
                <a:gd name="T67" fmla="*/ 969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0" h="1188">
                  <a:moveTo>
                    <a:pt x="113" y="0"/>
                  </a:moveTo>
                  <a:cubicBezTo>
                    <a:pt x="51" y="0"/>
                    <a:pt x="0" y="51"/>
                    <a:pt x="0" y="113"/>
                  </a:cubicBezTo>
                  <a:lnTo>
                    <a:pt x="0" y="1075"/>
                  </a:lnTo>
                  <a:cubicBezTo>
                    <a:pt x="0" y="1137"/>
                    <a:pt x="51" y="1188"/>
                    <a:pt x="113" y="1188"/>
                  </a:cubicBezTo>
                  <a:lnTo>
                    <a:pt x="497" y="1188"/>
                  </a:lnTo>
                  <a:cubicBezTo>
                    <a:pt x="559" y="1188"/>
                    <a:pt x="610" y="1137"/>
                    <a:pt x="610" y="1075"/>
                  </a:cubicBezTo>
                  <a:lnTo>
                    <a:pt x="610" y="113"/>
                  </a:lnTo>
                  <a:cubicBezTo>
                    <a:pt x="610" y="51"/>
                    <a:pt x="559" y="0"/>
                    <a:pt x="497" y="0"/>
                  </a:cubicBezTo>
                  <a:lnTo>
                    <a:pt x="113" y="0"/>
                  </a:lnTo>
                  <a:close/>
                  <a:moveTo>
                    <a:pt x="124" y="275"/>
                  </a:moveTo>
                  <a:cubicBezTo>
                    <a:pt x="162" y="275"/>
                    <a:pt x="192" y="305"/>
                    <a:pt x="192" y="343"/>
                  </a:cubicBezTo>
                  <a:cubicBezTo>
                    <a:pt x="192" y="380"/>
                    <a:pt x="162" y="411"/>
                    <a:pt x="124" y="411"/>
                  </a:cubicBezTo>
                  <a:cubicBezTo>
                    <a:pt x="86" y="411"/>
                    <a:pt x="56" y="380"/>
                    <a:pt x="56" y="343"/>
                  </a:cubicBezTo>
                  <a:cubicBezTo>
                    <a:pt x="56" y="305"/>
                    <a:pt x="86" y="275"/>
                    <a:pt x="124" y="275"/>
                  </a:cubicBezTo>
                  <a:close/>
                  <a:moveTo>
                    <a:pt x="229" y="277"/>
                  </a:moveTo>
                  <a:lnTo>
                    <a:pt x="541" y="277"/>
                  </a:lnTo>
                  <a:lnTo>
                    <a:pt x="541" y="409"/>
                  </a:lnTo>
                  <a:lnTo>
                    <a:pt x="229" y="409"/>
                  </a:lnTo>
                  <a:lnTo>
                    <a:pt x="229" y="277"/>
                  </a:lnTo>
                  <a:close/>
                  <a:moveTo>
                    <a:pt x="157" y="811"/>
                  </a:moveTo>
                  <a:lnTo>
                    <a:pt x="453" y="811"/>
                  </a:lnTo>
                  <a:lnTo>
                    <a:pt x="453" y="828"/>
                  </a:lnTo>
                  <a:lnTo>
                    <a:pt x="157" y="828"/>
                  </a:lnTo>
                  <a:lnTo>
                    <a:pt x="157" y="811"/>
                  </a:lnTo>
                  <a:close/>
                  <a:moveTo>
                    <a:pt x="157" y="890"/>
                  </a:moveTo>
                  <a:lnTo>
                    <a:pt x="453" y="890"/>
                  </a:lnTo>
                  <a:lnTo>
                    <a:pt x="453" y="907"/>
                  </a:lnTo>
                  <a:lnTo>
                    <a:pt x="157" y="907"/>
                  </a:lnTo>
                  <a:lnTo>
                    <a:pt x="157" y="890"/>
                  </a:lnTo>
                  <a:close/>
                  <a:moveTo>
                    <a:pt x="157" y="969"/>
                  </a:moveTo>
                  <a:lnTo>
                    <a:pt x="453" y="969"/>
                  </a:lnTo>
                  <a:lnTo>
                    <a:pt x="453" y="985"/>
                  </a:lnTo>
                  <a:lnTo>
                    <a:pt x="157" y="985"/>
                  </a:lnTo>
                  <a:lnTo>
                    <a:pt x="157" y="9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Desktop_Tower"/>
            <p:cNvSpPr>
              <a:spLocks noChangeAspect="1"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622452" y="4797152"/>
              <a:ext cx="278143" cy="542925"/>
            </a:xfrm>
            <a:custGeom>
              <a:avLst/>
              <a:gdLst>
                <a:gd name="T0" fmla="*/ 113 w 610"/>
                <a:gd name="T1" fmla="*/ 0 h 1188"/>
                <a:gd name="T2" fmla="*/ 0 w 610"/>
                <a:gd name="T3" fmla="*/ 113 h 1188"/>
                <a:gd name="T4" fmla="*/ 0 w 610"/>
                <a:gd name="T5" fmla="*/ 1075 h 1188"/>
                <a:gd name="T6" fmla="*/ 113 w 610"/>
                <a:gd name="T7" fmla="*/ 1188 h 1188"/>
                <a:gd name="T8" fmla="*/ 497 w 610"/>
                <a:gd name="T9" fmla="*/ 1188 h 1188"/>
                <a:gd name="T10" fmla="*/ 610 w 610"/>
                <a:gd name="T11" fmla="*/ 1075 h 1188"/>
                <a:gd name="T12" fmla="*/ 610 w 610"/>
                <a:gd name="T13" fmla="*/ 113 h 1188"/>
                <a:gd name="T14" fmla="*/ 497 w 610"/>
                <a:gd name="T15" fmla="*/ 0 h 1188"/>
                <a:gd name="T16" fmla="*/ 113 w 610"/>
                <a:gd name="T17" fmla="*/ 0 h 1188"/>
                <a:gd name="T18" fmla="*/ 124 w 610"/>
                <a:gd name="T19" fmla="*/ 275 h 1188"/>
                <a:gd name="T20" fmla="*/ 192 w 610"/>
                <a:gd name="T21" fmla="*/ 343 h 1188"/>
                <a:gd name="T22" fmla="*/ 124 w 610"/>
                <a:gd name="T23" fmla="*/ 411 h 1188"/>
                <a:gd name="T24" fmla="*/ 56 w 610"/>
                <a:gd name="T25" fmla="*/ 343 h 1188"/>
                <a:gd name="T26" fmla="*/ 124 w 610"/>
                <a:gd name="T27" fmla="*/ 275 h 1188"/>
                <a:gd name="T28" fmla="*/ 229 w 610"/>
                <a:gd name="T29" fmla="*/ 277 h 1188"/>
                <a:gd name="T30" fmla="*/ 541 w 610"/>
                <a:gd name="T31" fmla="*/ 277 h 1188"/>
                <a:gd name="T32" fmla="*/ 541 w 610"/>
                <a:gd name="T33" fmla="*/ 409 h 1188"/>
                <a:gd name="T34" fmla="*/ 229 w 610"/>
                <a:gd name="T35" fmla="*/ 409 h 1188"/>
                <a:gd name="T36" fmla="*/ 229 w 610"/>
                <a:gd name="T37" fmla="*/ 277 h 1188"/>
                <a:gd name="T38" fmla="*/ 157 w 610"/>
                <a:gd name="T39" fmla="*/ 811 h 1188"/>
                <a:gd name="T40" fmla="*/ 453 w 610"/>
                <a:gd name="T41" fmla="*/ 811 h 1188"/>
                <a:gd name="T42" fmla="*/ 453 w 610"/>
                <a:gd name="T43" fmla="*/ 828 h 1188"/>
                <a:gd name="T44" fmla="*/ 157 w 610"/>
                <a:gd name="T45" fmla="*/ 828 h 1188"/>
                <a:gd name="T46" fmla="*/ 157 w 610"/>
                <a:gd name="T47" fmla="*/ 811 h 1188"/>
                <a:gd name="T48" fmla="*/ 157 w 610"/>
                <a:gd name="T49" fmla="*/ 890 h 1188"/>
                <a:gd name="T50" fmla="*/ 453 w 610"/>
                <a:gd name="T51" fmla="*/ 890 h 1188"/>
                <a:gd name="T52" fmla="*/ 453 w 610"/>
                <a:gd name="T53" fmla="*/ 907 h 1188"/>
                <a:gd name="T54" fmla="*/ 157 w 610"/>
                <a:gd name="T55" fmla="*/ 907 h 1188"/>
                <a:gd name="T56" fmla="*/ 157 w 610"/>
                <a:gd name="T57" fmla="*/ 890 h 1188"/>
                <a:gd name="T58" fmla="*/ 157 w 610"/>
                <a:gd name="T59" fmla="*/ 969 h 1188"/>
                <a:gd name="T60" fmla="*/ 453 w 610"/>
                <a:gd name="T61" fmla="*/ 969 h 1188"/>
                <a:gd name="T62" fmla="*/ 453 w 610"/>
                <a:gd name="T63" fmla="*/ 985 h 1188"/>
                <a:gd name="T64" fmla="*/ 157 w 610"/>
                <a:gd name="T65" fmla="*/ 985 h 1188"/>
                <a:gd name="T66" fmla="*/ 157 w 610"/>
                <a:gd name="T67" fmla="*/ 969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0" h="1188">
                  <a:moveTo>
                    <a:pt x="113" y="0"/>
                  </a:moveTo>
                  <a:cubicBezTo>
                    <a:pt x="51" y="0"/>
                    <a:pt x="0" y="51"/>
                    <a:pt x="0" y="113"/>
                  </a:cubicBezTo>
                  <a:lnTo>
                    <a:pt x="0" y="1075"/>
                  </a:lnTo>
                  <a:cubicBezTo>
                    <a:pt x="0" y="1137"/>
                    <a:pt x="51" y="1188"/>
                    <a:pt x="113" y="1188"/>
                  </a:cubicBezTo>
                  <a:lnTo>
                    <a:pt x="497" y="1188"/>
                  </a:lnTo>
                  <a:cubicBezTo>
                    <a:pt x="559" y="1188"/>
                    <a:pt x="610" y="1137"/>
                    <a:pt x="610" y="1075"/>
                  </a:cubicBezTo>
                  <a:lnTo>
                    <a:pt x="610" y="113"/>
                  </a:lnTo>
                  <a:cubicBezTo>
                    <a:pt x="610" y="51"/>
                    <a:pt x="559" y="0"/>
                    <a:pt x="497" y="0"/>
                  </a:cubicBezTo>
                  <a:lnTo>
                    <a:pt x="113" y="0"/>
                  </a:lnTo>
                  <a:close/>
                  <a:moveTo>
                    <a:pt x="124" y="275"/>
                  </a:moveTo>
                  <a:cubicBezTo>
                    <a:pt x="162" y="275"/>
                    <a:pt x="192" y="305"/>
                    <a:pt x="192" y="343"/>
                  </a:cubicBezTo>
                  <a:cubicBezTo>
                    <a:pt x="192" y="380"/>
                    <a:pt x="162" y="411"/>
                    <a:pt x="124" y="411"/>
                  </a:cubicBezTo>
                  <a:cubicBezTo>
                    <a:pt x="86" y="411"/>
                    <a:pt x="56" y="380"/>
                    <a:pt x="56" y="343"/>
                  </a:cubicBezTo>
                  <a:cubicBezTo>
                    <a:pt x="56" y="305"/>
                    <a:pt x="86" y="275"/>
                    <a:pt x="124" y="275"/>
                  </a:cubicBezTo>
                  <a:close/>
                  <a:moveTo>
                    <a:pt x="229" y="277"/>
                  </a:moveTo>
                  <a:lnTo>
                    <a:pt x="541" y="277"/>
                  </a:lnTo>
                  <a:lnTo>
                    <a:pt x="541" y="409"/>
                  </a:lnTo>
                  <a:lnTo>
                    <a:pt x="229" y="409"/>
                  </a:lnTo>
                  <a:lnTo>
                    <a:pt x="229" y="277"/>
                  </a:lnTo>
                  <a:close/>
                  <a:moveTo>
                    <a:pt x="157" y="811"/>
                  </a:moveTo>
                  <a:lnTo>
                    <a:pt x="453" y="811"/>
                  </a:lnTo>
                  <a:lnTo>
                    <a:pt x="453" y="828"/>
                  </a:lnTo>
                  <a:lnTo>
                    <a:pt x="157" y="828"/>
                  </a:lnTo>
                  <a:lnTo>
                    <a:pt x="157" y="811"/>
                  </a:lnTo>
                  <a:close/>
                  <a:moveTo>
                    <a:pt x="157" y="890"/>
                  </a:moveTo>
                  <a:lnTo>
                    <a:pt x="453" y="890"/>
                  </a:lnTo>
                  <a:lnTo>
                    <a:pt x="453" y="907"/>
                  </a:lnTo>
                  <a:lnTo>
                    <a:pt x="157" y="907"/>
                  </a:lnTo>
                  <a:lnTo>
                    <a:pt x="157" y="890"/>
                  </a:lnTo>
                  <a:close/>
                  <a:moveTo>
                    <a:pt x="157" y="969"/>
                  </a:moveTo>
                  <a:lnTo>
                    <a:pt x="453" y="969"/>
                  </a:lnTo>
                  <a:lnTo>
                    <a:pt x="453" y="985"/>
                  </a:lnTo>
                  <a:lnTo>
                    <a:pt x="157" y="985"/>
                  </a:lnTo>
                  <a:lnTo>
                    <a:pt x="157" y="9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Desktop_Tower"/>
            <p:cNvSpPr>
              <a:spLocks noChangeAspect="1"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971600" y="4797151"/>
              <a:ext cx="278143" cy="542925"/>
            </a:xfrm>
            <a:custGeom>
              <a:avLst/>
              <a:gdLst>
                <a:gd name="T0" fmla="*/ 113 w 610"/>
                <a:gd name="T1" fmla="*/ 0 h 1188"/>
                <a:gd name="T2" fmla="*/ 0 w 610"/>
                <a:gd name="T3" fmla="*/ 113 h 1188"/>
                <a:gd name="T4" fmla="*/ 0 w 610"/>
                <a:gd name="T5" fmla="*/ 1075 h 1188"/>
                <a:gd name="T6" fmla="*/ 113 w 610"/>
                <a:gd name="T7" fmla="*/ 1188 h 1188"/>
                <a:gd name="T8" fmla="*/ 497 w 610"/>
                <a:gd name="T9" fmla="*/ 1188 h 1188"/>
                <a:gd name="T10" fmla="*/ 610 w 610"/>
                <a:gd name="T11" fmla="*/ 1075 h 1188"/>
                <a:gd name="T12" fmla="*/ 610 w 610"/>
                <a:gd name="T13" fmla="*/ 113 h 1188"/>
                <a:gd name="T14" fmla="*/ 497 w 610"/>
                <a:gd name="T15" fmla="*/ 0 h 1188"/>
                <a:gd name="T16" fmla="*/ 113 w 610"/>
                <a:gd name="T17" fmla="*/ 0 h 1188"/>
                <a:gd name="T18" fmla="*/ 124 w 610"/>
                <a:gd name="T19" fmla="*/ 275 h 1188"/>
                <a:gd name="T20" fmla="*/ 192 w 610"/>
                <a:gd name="T21" fmla="*/ 343 h 1188"/>
                <a:gd name="T22" fmla="*/ 124 w 610"/>
                <a:gd name="T23" fmla="*/ 411 h 1188"/>
                <a:gd name="T24" fmla="*/ 56 w 610"/>
                <a:gd name="T25" fmla="*/ 343 h 1188"/>
                <a:gd name="T26" fmla="*/ 124 w 610"/>
                <a:gd name="T27" fmla="*/ 275 h 1188"/>
                <a:gd name="T28" fmla="*/ 229 w 610"/>
                <a:gd name="T29" fmla="*/ 277 h 1188"/>
                <a:gd name="T30" fmla="*/ 541 w 610"/>
                <a:gd name="T31" fmla="*/ 277 h 1188"/>
                <a:gd name="T32" fmla="*/ 541 w 610"/>
                <a:gd name="T33" fmla="*/ 409 h 1188"/>
                <a:gd name="T34" fmla="*/ 229 w 610"/>
                <a:gd name="T35" fmla="*/ 409 h 1188"/>
                <a:gd name="T36" fmla="*/ 229 w 610"/>
                <a:gd name="T37" fmla="*/ 277 h 1188"/>
                <a:gd name="T38" fmla="*/ 157 w 610"/>
                <a:gd name="T39" fmla="*/ 811 h 1188"/>
                <a:gd name="T40" fmla="*/ 453 w 610"/>
                <a:gd name="T41" fmla="*/ 811 h 1188"/>
                <a:gd name="T42" fmla="*/ 453 w 610"/>
                <a:gd name="T43" fmla="*/ 828 h 1188"/>
                <a:gd name="T44" fmla="*/ 157 w 610"/>
                <a:gd name="T45" fmla="*/ 828 h 1188"/>
                <a:gd name="T46" fmla="*/ 157 w 610"/>
                <a:gd name="T47" fmla="*/ 811 h 1188"/>
                <a:gd name="T48" fmla="*/ 157 w 610"/>
                <a:gd name="T49" fmla="*/ 890 h 1188"/>
                <a:gd name="T50" fmla="*/ 453 w 610"/>
                <a:gd name="T51" fmla="*/ 890 h 1188"/>
                <a:gd name="T52" fmla="*/ 453 w 610"/>
                <a:gd name="T53" fmla="*/ 907 h 1188"/>
                <a:gd name="T54" fmla="*/ 157 w 610"/>
                <a:gd name="T55" fmla="*/ 907 h 1188"/>
                <a:gd name="T56" fmla="*/ 157 w 610"/>
                <a:gd name="T57" fmla="*/ 890 h 1188"/>
                <a:gd name="T58" fmla="*/ 157 w 610"/>
                <a:gd name="T59" fmla="*/ 969 h 1188"/>
                <a:gd name="T60" fmla="*/ 453 w 610"/>
                <a:gd name="T61" fmla="*/ 969 h 1188"/>
                <a:gd name="T62" fmla="*/ 453 w 610"/>
                <a:gd name="T63" fmla="*/ 985 h 1188"/>
                <a:gd name="T64" fmla="*/ 157 w 610"/>
                <a:gd name="T65" fmla="*/ 985 h 1188"/>
                <a:gd name="T66" fmla="*/ 157 w 610"/>
                <a:gd name="T67" fmla="*/ 969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0" h="1188">
                  <a:moveTo>
                    <a:pt x="113" y="0"/>
                  </a:moveTo>
                  <a:cubicBezTo>
                    <a:pt x="51" y="0"/>
                    <a:pt x="0" y="51"/>
                    <a:pt x="0" y="113"/>
                  </a:cubicBezTo>
                  <a:lnTo>
                    <a:pt x="0" y="1075"/>
                  </a:lnTo>
                  <a:cubicBezTo>
                    <a:pt x="0" y="1137"/>
                    <a:pt x="51" y="1188"/>
                    <a:pt x="113" y="1188"/>
                  </a:cubicBezTo>
                  <a:lnTo>
                    <a:pt x="497" y="1188"/>
                  </a:lnTo>
                  <a:cubicBezTo>
                    <a:pt x="559" y="1188"/>
                    <a:pt x="610" y="1137"/>
                    <a:pt x="610" y="1075"/>
                  </a:cubicBezTo>
                  <a:lnTo>
                    <a:pt x="610" y="113"/>
                  </a:lnTo>
                  <a:cubicBezTo>
                    <a:pt x="610" y="51"/>
                    <a:pt x="559" y="0"/>
                    <a:pt x="497" y="0"/>
                  </a:cubicBezTo>
                  <a:lnTo>
                    <a:pt x="113" y="0"/>
                  </a:lnTo>
                  <a:close/>
                  <a:moveTo>
                    <a:pt x="124" y="275"/>
                  </a:moveTo>
                  <a:cubicBezTo>
                    <a:pt x="162" y="275"/>
                    <a:pt x="192" y="305"/>
                    <a:pt x="192" y="343"/>
                  </a:cubicBezTo>
                  <a:cubicBezTo>
                    <a:pt x="192" y="380"/>
                    <a:pt x="162" y="411"/>
                    <a:pt x="124" y="411"/>
                  </a:cubicBezTo>
                  <a:cubicBezTo>
                    <a:pt x="86" y="411"/>
                    <a:pt x="56" y="380"/>
                    <a:pt x="56" y="343"/>
                  </a:cubicBezTo>
                  <a:cubicBezTo>
                    <a:pt x="56" y="305"/>
                    <a:pt x="86" y="275"/>
                    <a:pt x="124" y="275"/>
                  </a:cubicBezTo>
                  <a:close/>
                  <a:moveTo>
                    <a:pt x="229" y="277"/>
                  </a:moveTo>
                  <a:lnTo>
                    <a:pt x="541" y="277"/>
                  </a:lnTo>
                  <a:lnTo>
                    <a:pt x="541" y="409"/>
                  </a:lnTo>
                  <a:lnTo>
                    <a:pt x="229" y="409"/>
                  </a:lnTo>
                  <a:lnTo>
                    <a:pt x="229" y="277"/>
                  </a:lnTo>
                  <a:close/>
                  <a:moveTo>
                    <a:pt x="157" y="811"/>
                  </a:moveTo>
                  <a:lnTo>
                    <a:pt x="453" y="811"/>
                  </a:lnTo>
                  <a:lnTo>
                    <a:pt x="453" y="828"/>
                  </a:lnTo>
                  <a:lnTo>
                    <a:pt x="157" y="828"/>
                  </a:lnTo>
                  <a:lnTo>
                    <a:pt x="157" y="811"/>
                  </a:lnTo>
                  <a:close/>
                  <a:moveTo>
                    <a:pt x="157" y="890"/>
                  </a:moveTo>
                  <a:lnTo>
                    <a:pt x="453" y="890"/>
                  </a:lnTo>
                  <a:lnTo>
                    <a:pt x="453" y="907"/>
                  </a:lnTo>
                  <a:lnTo>
                    <a:pt x="157" y="907"/>
                  </a:lnTo>
                  <a:lnTo>
                    <a:pt x="157" y="890"/>
                  </a:lnTo>
                  <a:close/>
                  <a:moveTo>
                    <a:pt x="157" y="969"/>
                  </a:moveTo>
                  <a:lnTo>
                    <a:pt x="453" y="969"/>
                  </a:lnTo>
                  <a:lnTo>
                    <a:pt x="453" y="985"/>
                  </a:lnTo>
                  <a:lnTo>
                    <a:pt x="157" y="985"/>
                  </a:lnTo>
                  <a:lnTo>
                    <a:pt x="157" y="9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1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7435166"/>
              </p:ext>
            </p:extLst>
          </p:nvPr>
        </p:nvGraphicFramePr>
        <p:xfrm>
          <a:off x="1588" y="1324"/>
          <a:ext cx="1588" cy="1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46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324"/>
                        <a:ext cx="1588" cy="1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Slide Number Placeholder 4"/>
          <p:cNvSpPr>
            <a:spLocks noGrp="1"/>
          </p:cNvSpPr>
          <p:nvPr>
            <p:ph type="sldNum" sz="quarter" idx="1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Aft>
                <a:spcPct val="0"/>
              </a:spcAft>
            </a:pPr>
            <a:fld id="{F0F1161E-0371-489A-87ED-F30A407D03B9}" type="slidenum">
              <a:rPr lang="en-GB" smtClean="0">
                <a:solidFill>
                  <a:srgbClr val="585858"/>
                </a:solidFill>
              </a:rPr>
              <a:pPr eaLnBrk="1" fontAlgn="base" hangingPunct="1">
                <a:spcAft>
                  <a:spcPct val="0"/>
                </a:spcAft>
              </a:pPr>
              <a:t>11</a:t>
            </a:fld>
            <a:endParaRPr lang="en-GB" smtClean="0">
              <a:solidFill>
                <a:srgbClr val="585858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73050" y="96573"/>
            <a:ext cx="8547100" cy="30030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Q&amp;A</a:t>
            </a:r>
            <a:endParaRPr lang="en-GB" dirty="0"/>
          </a:p>
        </p:txBody>
      </p:sp>
      <p:pic>
        <p:nvPicPr>
          <p:cNvPr id="60500" name="Picture 8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1342761"/>
            <a:ext cx="5438998" cy="2589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337553"/>
            <a:ext cx="1800000" cy="15000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8" name="Footer Placeholder 4"/>
          <p:cNvSpPr txBox="1">
            <a:spLocks/>
          </p:cNvSpPr>
          <p:nvPr/>
        </p:nvSpPr>
        <p:spPr bwMode="auto">
          <a:xfrm>
            <a:off x="226750" y="5340366"/>
            <a:ext cx="1968987" cy="15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auto" hangingPunct="1">
              <a:lnSpc>
                <a:spcPts val="1200"/>
              </a:lnSpc>
              <a:spcBef>
                <a:spcPct val="0"/>
              </a:spcBef>
              <a:spcAft>
                <a:spcPts val="0"/>
              </a:spcAft>
              <a:defRPr sz="900" kern="1200">
                <a:solidFill>
                  <a:srgbClr val="004B95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GB" dirty="0" smtClean="0"/>
              <a:t>Data visualisation using SDMX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309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VgYoJSTSKz920yc3xvW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_ASSOC" val="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_ASSOC" val="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_ASSOC" val="-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1" val="-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_ASSOC" val="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_ASSOC" val="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2" val="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GENDA_3" val="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CONTEXTUAL_SHAPES_TAG" val="POWER_USER_CONTEXTUAL_SHAPES_DIAGRAMS_CIRCULA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igital-object_POWER_USER_SEPARATOR_ICONS_circuit-board_POWER_USER_SEPARATOR_ICONS_computer_POWER_USER_SEPARATOR_ICONS_digital_POWER_USER_SEPARATOR_ICONS_digitize_POWER_USER_SEPARATOR_ICONS_electronics_POWER_USER_SEPARATOR_ICONS_file_POWER_USER_SEPARATOR_ICONS_technology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istribution-site_POWER_USER_SEPARATOR_ICONS_box_POWER_USER_SEPARATOR_ICONS_cardboard_POWER_USER_SEPARATOR_ICONS_factory_POWER_USER_SEPARATOR_ICONS_humanitarian_POWER_USER_SEPARATOR_ICONS_infrastructure_POWER_USER_SEPARATOR_ICONS_manufacturing_POWER_USER_SEPARATOR_ICONS_warehou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key_POWER_USER_SEPARATOR_ICONS_keys_POWER_USER_SEPARATOR_ICONS_key-and-lock_POWER_USER_SEPARATOR_ICONS_llave_POWER_USER_SEPARATOR_ICONS_llave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aptop_POWER_USER_SEPARATOR_ICONS_computer_POWER_USER_SEPARATOR_ICONS_electronic_POWER_USER_SEPARATOR_ICONS_personal-computer_POWER_USER_SEPARATOR_ICONS_tech_POWER_USER_SEPARATOR_ICONS_technology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1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2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3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4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ARROW_KEY" val="POWER_USER_DIAGRAM_CIRCULAR_ARROW_VALUE_5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DIAGRAM_CIRCULAR_LABEL" val="POWER_USER_DIAGRAM_CIRCULAR_LABE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0sl8V6T76M.9xYFq4Fd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gears*cogs*edit*machine*manage*settings*mechanics*operations*wheel*productivity*causality*industry*logic*process*engine*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gears*cogs*edit*machine*manage*settings*mechanics*operations*wheel*productivity*causality*industry*logic*process*engine*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lock_POWER_USER_SEPARATOR_ICONS_hands_POWER_USER_SEPARATOR_ICONS_hour_POWER_USER_SEPARATOR_ICONS_schedule_POWER_USER_SEPARATOR_ICONS_time_POWER_USER_SEPARATOR_ICONS_time-keeper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file*format*save as*attachment*deliverable*document*word*text*microsoft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DF file*adobe*file format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ta-center_POWER_USER_SEPARATOR_ICONS_big-data_POWER_USER_SEPARATOR_ICONS_business-intelligence_POWER_USER_SEPARATOR_ICONS_data_POWER_USER_SEPARATOR_ICONS_storage_POWER_USER_SEPARATOR_ICONS_warehouse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ublic-health_POWER_USER_SEPARATOR_ICONS_boy_POWER_USER_SEPARATOR_ICONS_child_POWER_USER_SEPARATOR_ICONS_community_POWER_USER_SEPARATOR_ICONS_doctor_POWER_USER_SEPARATOR_ICONS_health_POWER_USER_SEPARATOR_ICONS_hospital_POWER_USER_SEPARATOR_ICONS_public_POWER_USER_SEPARATOR_ICONS_woman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tomic_POWER_USER_SEPARATOR_ICONS_matter_POWER_USER_SEPARATOR_ICONS_particles_POWER_USER_SEPARATOR_ICONS_science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lock_POWER_USER_SEPARATOR_ICONS_hands_POWER_USER_SEPARATOR_ICONS_hour_POWER_USER_SEPARATOR_ICONS_schedule_POWER_USER_SEPARATOR_ICONS_time_POWER_USER_SEPARATOR_ICONS_time-keeper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lock_POWER_USER_SEPARATOR_ICONS_hands_POWER_USER_SEPARATOR_ICONS_hour_POWER_USER_SEPARATOR_ICONS_schedule_POWER_USER_SEPARATOR_ICONS_time_POWER_USER_SEPARATOR_ICONS_time-keeper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GierIbZRCm8mkDYAdv61g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istribution-site_POWER_USER_SEPARATOR_ICONS_box_POWER_USER_SEPARATOR_ICONS_cardboard_POWER_USER_SEPARATOR_ICONS_factory_POWER_USER_SEPARATOR_ICONS_humanitarian_POWER_USER_SEPARATOR_ICONS_infrastructure_POWER_USER_SEPARATOR_ICONS_manufacturing_POWER_USER_SEPARATOR_ICONS_warehouse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andshake_POWER_USER_SEPARATOR_ICONS_greet_POWER_USER_SEPARATOR_ICONS_hand_POWER_USER_SEPARATOR_ICONS_integrate_POWER_USER_SEPARATOR_ICONS_meet_POWER_USER_SEPARATOR_ICONS_partenariat_POWER_USER_SEPARATOR_ICONS_peace_POWER_USER_SEPARATOR_ICONS_poignee-de-main_POWER_USER_SEPARATOR_ICONS_solidarity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_OhmKoYSGqH6jt2xPFCoA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CB Default">
  <a:themeElements>
    <a:clrScheme name="ECB default presentation">
      <a:dk1>
        <a:srgbClr val="585858"/>
      </a:dk1>
      <a:lt1>
        <a:srgbClr val="FFFFFF"/>
      </a:lt1>
      <a:dk2>
        <a:srgbClr val="003399"/>
      </a:dk2>
      <a:lt2>
        <a:srgbClr val="BEBEBE"/>
      </a:lt2>
      <a:accent1>
        <a:srgbClr val="003399"/>
      </a:accent1>
      <a:accent2>
        <a:srgbClr val="4078B8"/>
      </a:accent2>
      <a:accent3>
        <a:srgbClr val="000066"/>
      </a:accent3>
      <a:accent4>
        <a:srgbClr val="008080"/>
      </a:accent4>
      <a:accent5>
        <a:srgbClr val="A50021"/>
      </a:accent5>
      <a:accent6>
        <a:srgbClr val="00005C"/>
      </a:accent6>
      <a:hlink>
        <a:srgbClr val="008080"/>
      </a:hlink>
      <a:folHlink>
        <a:srgbClr val="A50021"/>
      </a:folHlink>
    </a:clrScheme>
    <a:fontScheme name="5_Leere Präsentatio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64" charset="-128"/>
          </a:defRPr>
        </a:defPPr>
      </a:lstStyle>
    </a:lnDef>
  </a:objectDefaults>
  <a:extraClrSchemeLst>
    <a:extraClrScheme>
      <a:clrScheme name="5_Leere Präsentation 1">
        <a:dk1>
          <a:srgbClr val="585858"/>
        </a:dk1>
        <a:lt1>
          <a:srgbClr val="FFFFFF"/>
        </a:lt1>
        <a:dk2>
          <a:srgbClr val="003399"/>
        </a:dk2>
        <a:lt2>
          <a:srgbClr val="BEBEBE"/>
        </a:lt2>
        <a:accent1>
          <a:srgbClr val="4078B8"/>
        </a:accent1>
        <a:accent2>
          <a:srgbClr val="000066"/>
        </a:accent2>
        <a:accent3>
          <a:srgbClr val="FFFFFF"/>
        </a:accent3>
        <a:accent4>
          <a:srgbClr val="4A4A4A"/>
        </a:accent4>
        <a:accent5>
          <a:srgbClr val="AFBED8"/>
        </a:accent5>
        <a:accent6>
          <a:srgbClr val="00005C"/>
        </a:accent6>
        <a:hlink>
          <a:srgbClr val="00808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22808</TotalTime>
  <Words>441</Words>
  <Application>Microsoft Office PowerPoint</Application>
  <PresentationFormat>On-screen Show (16:10)</PresentationFormat>
  <Paragraphs>189</Paragraphs>
  <Slides>11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Times</vt:lpstr>
      <vt:lpstr>ヒラギノ角ゴ Pro W3</vt:lpstr>
      <vt:lpstr>ECB Default</vt:lpstr>
      <vt:lpstr>think-cell Slide</vt:lpstr>
      <vt:lpstr>Data visualisation using an SDMX-based time series model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High-level process</vt:lpstr>
      <vt:lpstr>PowerPoint Presentation</vt:lpstr>
      <vt:lpstr>What have we learned ?</vt:lpstr>
      <vt:lpstr>PowerPoint Presentation</vt:lpstr>
    </vt:vector>
  </TitlesOfParts>
  <Company>European Central bank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Ioana.Trainotti@ecb.int</dc:creator>
  <cp:lastModifiedBy>Fernando Morente</cp:lastModifiedBy>
  <cp:revision>433</cp:revision>
  <dcterms:created xsi:type="dcterms:W3CDTF">2013-04-23T12:27:02Z</dcterms:created>
  <dcterms:modified xsi:type="dcterms:W3CDTF">2019-09-16T12:00:29Z</dcterms:modified>
</cp:coreProperties>
</file>