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63" r:id="rId2"/>
    <p:sldId id="285" r:id="rId3"/>
    <p:sldId id="288" r:id="rId4"/>
    <p:sldId id="290" r:id="rId5"/>
    <p:sldId id="289" r:id="rId6"/>
    <p:sldId id="282" r:id="rId7"/>
    <p:sldId id="292" r:id="rId8"/>
    <p:sldId id="291" r:id="rId9"/>
    <p:sldId id="287" r:id="rId10"/>
    <p:sldId id="286" r:id="rId11"/>
    <p:sldId id="278" r:id="rId12"/>
  </p:sldIdLst>
  <p:sldSz cx="9144000" cy="6858000" type="screen4x3"/>
  <p:notesSz cx="6797675" cy="9926638"/>
  <p:defaultTextStyle>
    <a:defPPr>
      <a:defRPr lang="en-GB"/>
    </a:defPPr>
    <a:lvl1pPr algn="l" rtl="0" fontAlgn="base">
      <a:spcBef>
        <a:spcPct val="0"/>
      </a:spcBef>
      <a:spcAft>
        <a:spcPct val="0"/>
      </a:spcAft>
      <a:defRPr sz="7600" b="1" kern="1200">
        <a:solidFill>
          <a:srgbClr val="FFD624"/>
        </a:solidFill>
        <a:latin typeface="Verdana" pitchFamily="34" charset="0"/>
        <a:ea typeface="+mn-ea"/>
        <a:cs typeface="+mn-cs"/>
      </a:defRPr>
    </a:lvl1pPr>
    <a:lvl2pPr marL="457200" algn="l" rtl="0" fontAlgn="base">
      <a:spcBef>
        <a:spcPct val="0"/>
      </a:spcBef>
      <a:spcAft>
        <a:spcPct val="0"/>
      </a:spcAft>
      <a:defRPr sz="7600" b="1" kern="1200">
        <a:solidFill>
          <a:srgbClr val="FFD624"/>
        </a:solidFill>
        <a:latin typeface="Verdana" pitchFamily="34" charset="0"/>
        <a:ea typeface="+mn-ea"/>
        <a:cs typeface="+mn-cs"/>
      </a:defRPr>
    </a:lvl2pPr>
    <a:lvl3pPr marL="914400" algn="l" rtl="0" fontAlgn="base">
      <a:spcBef>
        <a:spcPct val="0"/>
      </a:spcBef>
      <a:spcAft>
        <a:spcPct val="0"/>
      </a:spcAft>
      <a:defRPr sz="7600" b="1" kern="1200">
        <a:solidFill>
          <a:srgbClr val="FFD624"/>
        </a:solidFill>
        <a:latin typeface="Verdana" pitchFamily="34" charset="0"/>
        <a:ea typeface="+mn-ea"/>
        <a:cs typeface="+mn-cs"/>
      </a:defRPr>
    </a:lvl3pPr>
    <a:lvl4pPr marL="1371600" algn="l" rtl="0" fontAlgn="base">
      <a:spcBef>
        <a:spcPct val="0"/>
      </a:spcBef>
      <a:spcAft>
        <a:spcPct val="0"/>
      </a:spcAft>
      <a:defRPr sz="7600" b="1" kern="1200">
        <a:solidFill>
          <a:srgbClr val="FFD624"/>
        </a:solidFill>
        <a:latin typeface="Verdana" pitchFamily="34" charset="0"/>
        <a:ea typeface="+mn-ea"/>
        <a:cs typeface="+mn-cs"/>
      </a:defRPr>
    </a:lvl4pPr>
    <a:lvl5pPr marL="1828800" algn="l" rtl="0" fontAlgn="base">
      <a:spcBef>
        <a:spcPct val="0"/>
      </a:spcBef>
      <a:spcAft>
        <a:spcPct val="0"/>
      </a:spcAft>
      <a:defRPr sz="7600" b="1" kern="1200">
        <a:solidFill>
          <a:srgbClr val="FFD624"/>
        </a:solidFill>
        <a:latin typeface="Verdana" pitchFamily="34" charset="0"/>
        <a:ea typeface="+mn-ea"/>
        <a:cs typeface="+mn-cs"/>
      </a:defRPr>
    </a:lvl5pPr>
    <a:lvl6pPr marL="2286000" algn="l" defTabSz="914400" rtl="0" eaLnBrk="1" latinLnBrk="0" hangingPunct="1">
      <a:defRPr sz="7600" b="1" kern="1200">
        <a:solidFill>
          <a:srgbClr val="FFD624"/>
        </a:solidFill>
        <a:latin typeface="Verdana" pitchFamily="34" charset="0"/>
        <a:ea typeface="+mn-ea"/>
        <a:cs typeface="+mn-cs"/>
      </a:defRPr>
    </a:lvl6pPr>
    <a:lvl7pPr marL="2743200" algn="l" defTabSz="914400" rtl="0" eaLnBrk="1" latinLnBrk="0" hangingPunct="1">
      <a:defRPr sz="7600" b="1" kern="1200">
        <a:solidFill>
          <a:srgbClr val="FFD624"/>
        </a:solidFill>
        <a:latin typeface="Verdana" pitchFamily="34" charset="0"/>
        <a:ea typeface="+mn-ea"/>
        <a:cs typeface="+mn-cs"/>
      </a:defRPr>
    </a:lvl7pPr>
    <a:lvl8pPr marL="3200400" algn="l" defTabSz="914400" rtl="0" eaLnBrk="1" latinLnBrk="0" hangingPunct="1">
      <a:defRPr sz="7600" b="1" kern="1200">
        <a:solidFill>
          <a:srgbClr val="FFD624"/>
        </a:solidFill>
        <a:latin typeface="Verdana" pitchFamily="34" charset="0"/>
        <a:ea typeface="+mn-ea"/>
        <a:cs typeface="+mn-cs"/>
      </a:defRPr>
    </a:lvl8pPr>
    <a:lvl9pPr marL="3657600" algn="l" defTabSz="914400" rtl="0" eaLnBrk="1" latinLnBrk="0" hangingPunct="1">
      <a:defRPr sz="7600" b="1" kern="1200">
        <a:solidFill>
          <a:srgbClr val="FFD624"/>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3E6FD2"/>
    <a:srgbClr val="FFD624"/>
    <a:srgbClr val="EA8F16"/>
    <a:srgbClr val="F4A70C"/>
    <a:srgbClr val="0F5494"/>
    <a:srgbClr val="3166CF"/>
    <a:srgbClr val="2D5EC1"/>
    <a:srgbClr val="BDDE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85" d="100"/>
          <a:sy n="85" d="100"/>
        </p:scale>
        <p:origin x="1286"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74" d="100"/>
          <a:sy n="74" d="100"/>
        </p:scale>
        <p:origin x="-2172" y="-9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12A120-13EB-413E-AB5B-D6AD3FCE0972}" type="doc">
      <dgm:prSet loTypeId="urn:microsoft.com/office/officeart/2005/8/layout/gear1" loCatId="cycle" qsTypeId="urn:microsoft.com/office/officeart/2005/8/quickstyle/simple1" qsCatId="simple" csTypeId="urn:microsoft.com/office/officeart/2005/8/colors/accent1_2" csCatId="accent1" phldr="1"/>
      <dgm:spPr/>
    </dgm:pt>
    <dgm:pt modelId="{CB858ED1-3BEB-4E0D-8400-EF673B101CB6}">
      <dgm:prSet phldrT="[Text]"/>
      <dgm:spPr/>
      <dgm:t>
        <a:bodyPr/>
        <a:lstStyle/>
        <a:p>
          <a:r>
            <a:rPr lang="en-US" dirty="0" smtClean="0"/>
            <a:t>SDMX Sponsor agencies</a:t>
          </a:r>
          <a:endParaRPr lang="en-US" dirty="0"/>
        </a:p>
      </dgm:t>
    </dgm:pt>
    <dgm:pt modelId="{EF25DF0A-FE8F-43A8-8E85-FF414A6730E8}" type="parTrans" cxnId="{C741706A-A58E-4027-974B-D1D50FDA29B5}">
      <dgm:prSet/>
      <dgm:spPr/>
      <dgm:t>
        <a:bodyPr/>
        <a:lstStyle/>
        <a:p>
          <a:endParaRPr lang="en-US"/>
        </a:p>
      </dgm:t>
    </dgm:pt>
    <dgm:pt modelId="{7270E6C1-1D74-42D3-BE87-D29F70F87CB1}" type="sibTrans" cxnId="{C741706A-A58E-4027-974B-D1D50FDA29B5}">
      <dgm:prSet/>
      <dgm:spPr/>
      <dgm:t>
        <a:bodyPr/>
        <a:lstStyle/>
        <a:p>
          <a:endParaRPr lang="en-US"/>
        </a:p>
      </dgm:t>
    </dgm:pt>
    <dgm:pt modelId="{2C133E37-30C1-4E1C-89DF-41339ABE7086}">
      <dgm:prSet phldrT="[Text]"/>
      <dgm:spPr/>
      <dgm:t>
        <a:bodyPr/>
        <a:lstStyle/>
        <a:p>
          <a:r>
            <a:rPr lang="en-US" dirty="0" smtClean="0"/>
            <a:t>National central banks</a:t>
          </a:r>
          <a:endParaRPr lang="en-US" dirty="0"/>
        </a:p>
      </dgm:t>
    </dgm:pt>
    <dgm:pt modelId="{A0B35333-0555-4B1B-8ECE-D2D9B51A3921}" type="parTrans" cxnId="{462F6446-051B-4C18-B7BF-BF7C96F93A28}">
      <dgm:prSet/>
      <dgm:spPr/>
      <dgm:t>
        <a:bodyPr/>
        <a:lstStyle/>
        <a:p>
          <a:endParaRPr lang="en-US"/>
        </a:p>
      </dgm:t>
    </dgm:pt>
    <dgm:pt modelId="{839F7E11-2A0C-47DA-B3B4-2757F864AB17}" type="sibTrans" cxnId="{462F6446-051B-4C18-B7BF-BF7C96F93A28}">
      <dgm:prSet/>
      <dgm:spPr/>
      <dgm:t>
        <a:bodyPr/>
        <a:lstStyle/>
        <a:p>
          <a:endParaRPr lang="en-US"/>
        </a:p>
      </dgm:t>
    </dgm:pt>
    <dgm:pt modelId="{02382A5A-C4DA-4344-95BC-BED357246657}">
      <dgm:prSet phldrT="[Text]"/>
      <dgm:spPr/>
      <dgm:t>
        <a:bodyPr/>
        <a:lstStyle/>
        <a:p>
          <a:r>
            <a:rPr lang="en-US" dirty="0" smtClean="0"/>
            <a:t>National statistics office </a:t>
          </a:r>
          <a:endParaRPr lang="en-US" dirty="0"/>
        </a:p>
      </dgm:t>
    </dgm:pt>
    <dgm:pt modelId="{F1C12841-BF7F-482C-9A86-769A1DC87276}" type="parTrans" cxnId="{947CA00A-B0AC-4B5B-8E7D-A1036526BB94}">
      <dgm:prSet/>
      <dgm:spPr/>
      <dgm:t>
        <a:bodyPr/>
        <a:lstStyle/>
        <a:p>
          <a:endParaRPr lang="en-US"/>
        </a:p>
      </dgm:t>
    </dgm:pt>
    <dgm:pt modelId="{045AD549-D313-446E-A9FF-13FF2FE9B55F}" type="sibTrans" cxnId="{947CA00A-B0AC-4B5B-8E7D-A1036526BB94}">
      <dgm:prSet/>
      <dgm:spPr/>
      <dgm:t>
        <a:bodyPr/>
        <a:lstStyle/>
        <a:p>
          <a:endParaRPr lang="en-US"/>
        </a:p>
      </dgm:t>
    </dgm:pt>
    <dgm:pt modelId="{1445ACCE-BEBC-4B95-BB2C-1CCA85F2752A}" type="pres">
      <dgm:prSet presAssocID="{1512A120-13EB-413E-AB5B-D6AD3FCE0972}" presName="composite" presStyleCnt="0">
        <dgm:presLayoutVars>
          <dgm:chMax val="3"/>
          <dgm:animLvl val="lvl"/>
          <dgm:resizeHandles val="exact"/>
        </dgm:presLayoutVars>
      </dgm:prSet>
      <dgm:spPr/>
    </dgm:pt>
    <dgm:pt modelId="{5C3617C5-EE94-41E1-99C1-087225AF9D8C}" type="pres">
      <dgm:prSet presAssocID="{CB858ED1-3BEB-4E0D-8400-EF673B101CB6}" presName="gear1" presStyleLbl="node1" presStyleIdx="0" presStyleCnt="3" custLinFactNeighborX="358" custLinFactNeighborY="-3218">
        <dgm:presLayoutVars>
          <dgm:chMax val="1"/>
          <dgm:bulletEnabled val="1"/>
        </dgm:presLayoutVars>
      </dgm:prSet>
      <dgm:spPr/>
      <dgm:t>
        <a:bodyPr/>
        <a:lstStyle/>
        <a:p>
          <a:endParaRPr lang="en-US"/>
        </a:p>
      </dgm:t>
    </dgm:pt>
    <dgm:pt modelId="{95357E92-8CA1-4F9F-9F76-F6CF83EFF035}" type="pres">
      <dgm:prSet presAssocID="{CB858ED1-3BEB-4E0D-8400-EF673B101CB6}" presName="gear1srcNode" presStyleLbl="node1" presStyleIdx="0" presStyleCnt="3"/>
      <dgm:spPr/>
      <dgm:t>
        <a:bodyPr/>
        <a:lstStyle/>
        <a:p>
          <a:endParaRPr lang="en-GB"/>
        </a:p>
      </dgm:t>
    </dgm:pt>
    <dgm:pt modelId="{EDEC6055-0D0F-4C4D-95D7-D9D655724C1E}" type="pres">
      <dgm:prSet presAssocID="{CB858ED1-3BEB-4E0D-8400-EF673B101CB6}" presName="gear1dstNode" presStyleLbl="node1" presStyleIdx="0" presStyleCnt="3"/>
      <dgm:spPr/>
      <dgm:t>
        <a:bodyPr/>
        <a:lstStyle/>
        <a:p>
          <a:endParaRPr lang="en-GB"/>
        </a:p>
      </dgm:t>
    </dgm:pt>
    <dgm:pt modelId="{18182E9D-383F-44A5-8F91-229C4F430621}" type="pres">
      <dgm:prSet presAssocID="{2C133E37-30C1-4E1C-89DF-41339ABE7086}" presName="gear2" presStyleLbl="node1" presStyleIdx="1" presStyleCnt="3">
        <dgm:presLayoutVars>
          <dgm:chMax val="1"/>
          <dgm:bulletEnabled val="1"/>
        </dgm:presLayoutVars>
      </dgm:prSet>
      <dgm:spPr/>
      <dgm:t>
        <a:bodyPr/>
        <a:lstStyle/>
        <a:p>
          <a:endParaRPr lang="en-US"/>
        </a:p>
      </dgm:t>
    </dgm:pt>
    <dgm:pt modelId="{5456099D-4677-49A3-A4AE-CBB2514B60C1}" type="pres">
      <dgm:prSet presAssocID="{2C133E37-30C1-4E1C-89DF-41339ABE7086}" presName="gear2srcNode" presStyleLbl="node1" presStyleIdx="1" presStyleCnt="3"/>
      <dgm:spPr/>
      <dgm:t>
        <a:bodyPr/>
        <a:lstStyle/>
        <a:p>
          <a:endParaRPr lang="en-GB"/>
        </a:p>
      </dgm:t>
    </dgm:pt>
    <dgm:pt modelId="{F356F331-6AB1-4780-82EE-3B89E2C877CF}" type="pres">
      <dgm:prSet presAssocID="{2C133E37-30C1-4E1C-89DF-41339ABE7086}" presName="gear2dstNode" presStyleLbl="node1" presStyleIdx="1" presStyleCnt="3"/>
      <dgm:spPr/>
      <dgm:t>
        <a:bodyPr/>
        <a:lstStyle/>
        <a:p>
          <a:endParaRPr lang="en-GB"/>
        </a:p>
      </dgm:t>
    </dgm:pt>
    <dgm:pt modelId="{B761CB3E-B9F5-4CDA-B727-40BD6971D418}" type="pres">
      <dgm:prSet presAssocID="{02382A5A-C4DA-4344-95BC-BED357246657}" presName="gear3" presStyleLbl="node1" presStyleIdx="2" presStyleCnt="3"/>
      <dgm:spPr/>
      <dgm:t>
        <a:bodyPr/>
        <a:lstStyle/>
        <a:p>
          <a:endParaRPr lang="en-US"/>
        </a:p>
      </dgm:t>
    </dgm:pt>
    <dgm:pt modelId="{97EEA750-8FF0-4817-9719-25354502472A}" type="pres">
      <dgm:prSet presAssocID="{02382A5A-C4DA-4344-95BC-BED357246657}" presName="gear3tx" presStyleLbl="node1" presStyleIdx="2" presStyleCnt="3">
        <dgm:presLayoutVars>
          <dgm:chMax val="1"/>
          <dgm:bulletEnabled val="1"/>
        </dgm:presLayoutVars>
      </dgm:prSet>
      <dgm:spPr/>
      <dgm:t>
        <a:bodyPr/>
        <a:lstStyle/>
        <a:p>
          <a:endParaRPr lang="en-US"/>
        </a:p>
      </dgm:t>
    </dgm:pt>
    <dgm:pt modelId="{D384A0AC-653E-4329-BFF5-19DCE0105285}" type="pres">
      <dgm:prSet presAssocID="{02382A5A-C4DA-4344-95BC-BED357246657}" presName="gear3srcNode" presStyleLbl="node1" presStyleIdx="2" presStyleCnt="3"/>
      <dgm:spPr/>
      <dgm:t>
        <a:bodyPr/>
        <a:lstStyle/>
        <a:p>
          <a:endParaRPr lang="en-GB"/>
        </a:p>
      </dgm:t>
    </dgm:pt>
    <dgm:pt modelId="{8535F6AD-36FE-4382-9F57-101370182282}" type="pres">
      <dgm:prSet presAssocID="{02382A5A-C4DA-4344-95BC-BED357246657}" presName="gear3dstNode" presStyleLbl="node1" presStyleIdx="2" presStyleCnt="3"/>
      <dgm:spPr/>
      <dgm:t>
        <a:bodyPr/>
        <a:lstStyle/>
        <a:p>
          <a:endParaRPr lang="en-GB"/>
        </a:p>
      </dgm:t>
    </dgm:pt>
    <dgm:pt modelId="{A8EEDD2B-C1DB-4235-BC86-CD630FF543F4}" type="pres">
      <dgm:prSet presAssocID="{7270E6C1-1D74-42D3-BE87-D29F70F87CB1}" presName="connector1" presStyleLbl="sibTrans2D1" presStyleIdx="0" presStyleCnt="3"/>
      <dgm:spPr/>
      <dgm:t>
        <a:bodyPr/>
        <a:lstStyle/>
        <a:p>
          <a:endParaRPr lang="en-GB"/>
        </a:p>
      </dgm:t>
    </dgm:pt>
    <dgm:pt modelId="{7088EC71-ABDC-4A31-819C-1304A9092FB3}" type="pres">
      <dgm:prSet presAssocID="{839F7E11-2A0C-47DA-B3B4-2757F864AB17}" presName="connector2" presStyleLbl="sibTrans2D1" presStyleIdx="1" presStyleCnt="3"/>
      <dgm:spPr/>
      <dgm:t>
        <a:bodyPr/>
        <a:lstStyle/>
        <a:p>
          <a:endParaRPr lang="en-GB"/>
        </a:p>
      </dgm:t>
    </dgm:pt>
    <dgm:pt modelId="{7686D39F-A109-4911-B089-1CE9BD128DEB}" type="pres">
      <dgm:prSet presAssocID="{045AD549-D313-446E-A9FF-13FF2FE9B55F}" presName="connector3" presStyleLbl="sibTrans2D1" presStyleIdx="2" presStyleCnt="3"/>
      <dgm:spPr/>
      <dgm:t>
        <a:bodyPr/>
        <a:lstStyle/>
        <a:p>
          <a:endParaRPr lang="en-GB"/>
        </a:p>
      </dgm:t>
    </dgm:pt>
  </dgm:ptLst>
  <dgm:cxnLst>
    <dgm:cxn modelId="{96F16C16-8C0B-44B4-9856-EB691E85E9AE}" type="presOf" srcId="{7270E6C1-1D74-42D3-BE87-D29F70F87CB1}" destId="{A8EEDD2B-C1DB-4235-BC86-CD630FF543F4}" srcOrd="0" destOrd="0" presId="urn:microsoft.com/office/officeart/2005/8/layout/gear1"/>
    <dgm:cxn modelId="{BA6402C3-E118-4F63-BBD9-AC70A2A8E4D3}" type="presOf" srcId="{02382A5A-C4DA-4344-95BC-BED357246657}" destId="{B761CB3E-B9F5-4CDA-B727-40BD6971D418}" srcOrd="0" destOrd="0" presId="urn:microsoft.com/office/officeart/2005/8/layout/gear1"/>
    <dgm:cxn modelId="{6138C68C-934F-4AF6-B448-0A9E4FF84A3A}" type="presOf" srcId="{2C133E37-30C1-4E1C-89DF-41339ABE7086}" destId="{18182E9D-383F-44A5-8F91-229C4F430621}" srcOrd="0" destOrd="0" presId="urn:microsoft.com/office/officeart/2005/8/layout/gear1"/>
    <dgm:cxn modelId="{8E6AD87A-2048-416C-AF08-5406D8EFF319}" type="presOf" srcId="{02382A5A-C4DA-4344-95BC-BED357246657}" destId="{97EEA750-8FF0-4817-9719-25354502472A}" srcOrd="1" destOrd="0" presId="urn:microsoft.com/office/officeart/2005/8/layout/gear1"/>
    <dgm:cxn modelId="{93B6AECE-CBD0-489B-8FB7-FC75915523D3}" type="presOf" srcId="{CB858ED1-3BEB-4E0D-8400-EF673B101CB6}" destId="{EDEC6055-0D0F-4C4D-95D7-D9D655724C1E}" srcOrd="2" destOrd="0" presId="urn:microsoft.com/office/officeart/2005/8/layout/gear1"/>
    <dgm:cxn modelId="{C741706A-A58E-4027-974B-D1D50FDA29B5}" srcId="{1512A120-13EB-413E-AB5B-D6AD3FCE0972}" destId="{CB858ED1-3BEB-4E0D-8400-EF673B101CB6}" srcOrd="0" destOrd="0" parTransId="{EF25DF0A-FE8F-43A8-8E85-FF414A6730E8}" sibTransId="{7270E6C1-1D74-42D3-BE87-D29F70F87CB1}"/>
    <dgm:cxn modelId="{462F6446-051B-4C18-B7BF-BF7C96F93A28}" srcId="{1512A120-13EB-413E-AB5B-D6AD3FCE0972}" destId="{2C133E37-30C1-4E1C-89DF-41339ABE7086}" srcOrd="1" destOrd="0" parTransId="{A0B35333-0555-4B1B-8ECE-D2D9B51A3921}" sibTransId="{839F7E11-2A0C-47DA-B3B4-2757F864AB17}"/>
    <dgm:cxn modelId="{ADFC5DC2-197F-44EE-8FAD-BCFB12BE45A6}" type="presOf" srcId="{02382A5A-C4DA-4344-95BC-BED357246657}" destId="{8535F6AD-36FE-4382-9F57-101370182282}" srcOrd="3" destOrd="0" presId="urn:microsoft.com/office/officeart/2005/8/layout/gear1"/>
    <dgm:cxn modelId="{F46A6779-726E-4E1D-9785-1392CAEB590B}" type="presOf" srcId="{839F7E11-2A0C-47DA-B3B4-2757F864AB17}" destId="{7088EC71-ABDC-4A31-819C-1304A9092FB3}" srcOrd="0" destOrd="0" presId="urn:microsoft.com/office/officeart/2005/8/layout/gear1"/>
    <dgm:cxn modelId="{77D2BAF8-1E8F-4F2D-9C24-40FED59A4969}" type="presOf" srcId="{CB858ED1-3BEB-4E0D-8400-EF673B101CB6}" destId="{5C3617C5-EE94-41E1-99C1-087225AF9D8C}" srcOrd="0" destOrd="0" presId="urn:microsoft.com/office/officeart/2005/8/layout/gear1"/>
    <dgm:cxn modelId="{5C2B1C55-BE1F-49D3-A04F-0F1936D6984A}" type="presOf" srcId="{1512A120-13EB-413E-AB5B-D6AD3FCE0972}" destId="{1445ACCE-BEBC-4B95-BB2C-1CCA85F2752A}" srcOrd="0" destOrd="0" presId="urn:microsoft.com/office/officeart/2005/8/layout/gear1"/>
    <dgm:cxn modelId="{79284AFD-4C5F-495A-9F9D-E01F35ED4DAA}" type="presOf" srcId="{CB858ED1-3BEB-4E0D-8400-EF673B101CB6}" destId="{95357E92-8CA1-4F9F-9F76-F6CF83EFF035}" srcOrd="1" destOrd="0" presId="urn:microsoft.com/office/officeart/2005/8/layout/gear1"/>
    <dgm:cxn modelId="{7F0B8845-4A42-4CC0-8D6B-798A5E88A601}" type="presOf" srcId="{2C133E37-30C1-4E1C-89DF-41339ABE7086}" destId="{F356F331-6AB1-4780-82EE-3B89E2C877CF}" srcOrd="2" destOrd="0" presId="urn:microsoft.com/office/officeart/2005/8/layout/gear1"/>
    <dgm:cxn modelId="{1D18BAC2-957E-4BB3-B2BC-296ACE7E931E}" type="presOf" srcId="{02382A5A-C4DA-4344-95BC-BED357246657}" destId="{D384A0AC-653E-4329-BFF5-19DCE0105285}" srcOrd="2" destOrd="0" presId="urn:microsoft.com/office/officeart/2005/8/layout/gear1"/>
    <dgm:cxn modelId="{947CA00A-B0AC-4B5B-8E7D-A1036526BB94}" srcId="{1512A120-13EB-413E-AB5B-D6AD3FCE0972}" destId="{02382A5A-C4DA-4344-95BC-BED357246657}" srcOrd="2" destOrd="0" parTransId="{F1C12841-BF7F-482C-9A86-769A1DC87276}" sibTransId="{045AD549-D313-446E-A9FF-13FF2FE9B55F}"/>
    <dgm:cxn modelId="{05012B48-4465-495F-9010-BBC0C253D52A}" type="presOf" srcId="{045AD549-D313-446E-A9FF-13FF2FE9B55F}" destId="{7686D39F-A109-4911-B089-1CE9BD128DEB}" srcOrd="0" destOrd="0" presId="urn:microsoft.com/office/officeart/2005/8/layout/gear1"/>
    <dgm:cxn modelId="{7F79D028-419A-40D8-B274-7E7910AA4F6C}" type="presOf" srcId="{2C133E37-30C1-4E1C-89DF-41339ABE7086}" destId="{5456099D-4677-49A3-A4AE-CBB2514B60C1}" srcOrd="1" destOrd="0" presId="urn:microsoft.com/office/officeart/2005/8/layout/gear1"/>
    <dgm:cxn modelId="{A5C3079B-82CB-46C9-AFDE-F2A7DA3B3949}" type="presParOf" srcId="{1445ACCE-BEBC-4B95-BB2C-1CCA85F2752A}" destId="{5C3617C5-EE94-41E1-99C1-087225AF9D8C}" srcOrd="0" destOrd="0" presId="urn:microsoft.com/office/officeart/2005/8/layout/gear1"/>
    <dgm:cxn modelId="{0B1F4865-17E3-4456-93B4-CA98A2BF6A5E}" type="presParOf" srcId="{1445ACCE-BEBC-4B95-BB2C-1CCA85F2752A}" destId="{95357E92-8CA1-4F9F-9F76-F6CF83EFF035}" srcOrd="1" destOrd="0" presId="urn:microsoft.com/office/officeart/2005/8/layout/gear1"/>
    <dgm:cxn modelId="{FE8DD138-25A3-43DB-BE24-EDC8A97A3456}" type="presParOf" srcId="{1445ACCE-BEBC-4B95-BB2C-1CCA85F2752A}" destId="{EDEC6055-0D0F-4C4D-95D7-D9D655724C1E}" srcOrd="2" destOrd="0" presId="urn:microsoft.com/office/officeart/2005/8/layout/gear1"/>
    <dgm:cxn modelId="{C9DC0C30-C6C6-40A9-BF74-5CEDB6F85DFD}" type="presParOf" srcId="{1445ACCE-BEBC-4B95-BB2C-1CCA85F2752A}" destId="{18182E9D-383F-44A5-8F91-229C4F430621}" srcOrd="3" destOrd="0" presId="urn:microsoft.com/office/officeart/2005/8/layout/gear1"/>
    <dgm:cxn modelId="{AE79A076-804E-4DEB-9060-23123E3D6F27}" type="presParOf" srcId="{1445ACCE-BEBC-4B95-BB2C-1CCA85F2752A}" destId="{5456099D-4677-49A3-A4AE-CBB2514B60C1}" srcOrd="4" destOrd="0" presId="urn:microsoft.com/office/officeart/2005/8/layout/gear1"/>
    <dgm:cxn modelId="{207DD84B-25F7-4FB1-92BF-563A10821DDE}" type="presParOf" srcId="{1445ACCE-BEBC-4B95-BB2C-1CCA85F2752A}" destId="{F356F331-6AB1-4780-82EE-3B89E2C877CF}" srcOrd="5" destOrd="0" presId="urn:microsoft.com/office/officeart/2005/8/layout/gear1"/>
    <dgm:cxn modelId="{5BC690DB-076D-49DC-A09C-1CB8EB60C67F}" type="presParOf" srcId="{1445ACCE-BEBC-4B95-BB2C-1CCA85F2752A}" destId="{B761CB3E-B9F5-4CDA-B727-40BD6971D418}" srcOrd="6" destOrd="0" presId="urn:microsoft.com/office/officeart/2005/8/layout/gear1"/>
    <dgm:cxn modelId="{3D8E523C-71D4-4E67-81F3-E0DF08303E61}" type="presParOf" srcId="{1445ACCE-BEBC-4B95-BB2C-1CCA85F2752A}" destId="{97EEA750-8FF0-4817-9719-25354502472A}" srcOrd="7" destOrd="0" presId="urn:microsoft.com/office/officeart/2005/8/layout/gear1"/>
    <dgm:cxn modelId="{F16D4F07-397B-4B4F-A0BE-E1D6ABB2A176}" type="presParOf" srcId="{1445ACCE-BEBC-4B95-BB2C-1CCA85F2752A}" destId="{D384A0AC-653E-4329-BFF5-19DCE0105285}" srcOrd="8" destOrd="0" presId="urn:microsoft.com/office/officeart/2005/8/layout/gear1"/>
    <dgm:cxn modelId="{58A73C3E-384D-47F2-B195-74D8EAFC199A}" type="presParOf" srcId="{1445ACCE-BEBC-4B95-BB2C-1CCA85F2752A}" destId="{8535F6AD-36FE-4382-9F57-101370182282}" srcOrd="9" destOrd="0" presId="urn:microsoft.com/office/officeart/2005/8/layout/gear1"/>
    <dgm:cxn modelId="{A01AAE56-45D0-4054-A890-A2A5F2ECD32D}" type="presParOf" srcId="{1445ACCE-BEBC-4B95-BB2C-1CCA85F2752A}" destId="{A8EEDD2B-C1DB-4235-BC86-CD630FF543F4}" srcOrd="10" destOrd="0" presId="urn:microsoft.com/office/officeart/2005/8/layout/gear1"/>
    <dgm:cxn modelId="{B0245AD3-2D09-4EDF-BBA1-93288E3550DD}" type="presParOf" srcId="{1445ACCE-BEBC-4B95-BB2C-1CCA85F2752A}" destId="{7088EC71-ABDC-4A31-819C-1304A9092FB3}" srcOrd="11" destOrd="0" presId="urn:microsoft.com/office/officeart/2005/8/layout/gear1"/>
    <dgm:cxn modelId="{27FA29C4-24F7-4F0F-A551-6AE47661EE67}" type="presParOf" srcId="{1445ACCE-BEBC-4B95-BB2C-1CCA85F2752A}" destId="{7686D39F-A109-4911-B089-1CE9BD128DEB}"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EBED48A-ECD5-4561-9EE5-DF065022289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DE1B49A9-5862-4A48-AC7C-BE8F12029B7E}">
      <dgm:prSet phldrT="[Text]"/>
      <dgm:spPr/>
      <dgm:t>
        <a:bodyPr/>
        <a:lstStyle/>
        <a:p>
          <a:r>
            <a:rPr lang="en-US" dirty="0" smtClean="0"/>
            <a:t>SDMX Sponsor agencies</a:t>
          </a:r>
          <a:endParaRPr lang="en-US" dirty="0"/>
        </a:p>
      </dgm:t>
    </dgm:pt>
    <dgm:pt modelId="{73BBA1CD-E553-41FE-B07F-29B72243FD3E}" type="parTrans" cxnId="{572E5150-5C9C-4355-9D11-5BDF9C67B77A}">
      <dgm:prSet/>
      <dgm:spPr/>
      <dgm:t>
        <a:bodyPr/>
        <a:lstStyle/>
        <a:p>
          <a:endParaRPr lang="en-US"/>
        </a:p>
      </dgm:t>
    </dgm:pt>
    <dgm:pt modelId="{604B6ADD-2CFF-4040-8894-9CF342BC899C}" type="sibTrans" cxnId="{572E5150-5C9C-4355-9D11-5BDF9C67B77A}">
      <dgm:prSet/>
      <dgm:spPr/>
      <dgm:t>
        <a:bodyPr/>
        <a:lstStyle/>
        <a:p>
          <a:endParaRPr lang="en-US"/>
        </a:p>
      </dgm:t>
    </dgm:pt>
    <dgm:pt modelId="{EB9748CB-AE61-4210-BA7E-88E1600885EA}">
      <dgm:prSet phldrT="[Text]"/>
      <dgm:spPr/>
      <dgm:t>
        <a:bodyPr/>
        <a:lstStyle/>
        <a:p>
          <a:r>
            <a:rPr lang="en-US" dirty="0" smtClean="0"/>
            <a:t>National central banks	</a:t>
          </a:r>
          <a:endParaRPr lang="en-US" dirty="0"/>
        </a:p>
      </dgm:t>
    </dgm:pt>
    <dgm:pt modelId="{3742D197-28BC-4C5F-88A2-4BB3271F98E7}" type="parTrans" cxnId="{A40F8237-A1F5-422B-B6B8-3FACD3781B93}">
      <dgm:prSet/>
      <dgm:spPr/>
      <dgm:t>
        <a:bodyPr/>
        <a:lstStyle/>
        <a:p>
          <a:endParaRPr lang="en-US"/>
        </a:p>
      </dgm:t>
    </dgm:pt>
    <dgm:pt modelId="{2A4C294B-B92F-411C-AC82-D48365463EF4}" type="sibTrans" cxnId="{A40F8237-A1F5-422B-B6B8-3FACD3781B93}">
      <dgm:prSet/>
      <dgm:spPr/>
      <dgm:t>
        <a:bodyPr/>
        <a:lstStyle/>
        <a:p>
          <a:endParaRPr lang="en-US"/>
        </a:p>
      </dgm:t>
    </dgm:pt>
    <dgm:pt modelId="{F22F4D13-F221-4BE0-AFBC-026DB5027057}">
      <dgm:prSet phldrT="[Text]"/>
      <dgm:spPr/>
      <dgm:t>
        <a:bodyPr/>
        <a:lstStyle/>
        <a:p>
          <a:r>
            <a:rPr lang="en-US" dirty="0" smtClean="0"/>
            <a:t>National statistics offices</a:t>
          </a:r>
          <a:endParaRPr lang="en-US" dirty="0"/>
        </a:p>
      </dgm:t>
    </dgm:pt>
    <dgm:pt modelId="{E3D99CBF-D9A8-4168-9B46-14C6ACBA5844}" type="parTrans" cxnId="{34C320D0-104C-4DDD-BBD1-FA4DFDF53632}">
      <dgm:prSet/>
      <dgm:spPr/>
      <dgm:t>
        <a:bodyPr/>
        <a:lstStyle/>
        <a:p>
          <a:endParaRPr lang="en-US"/>
        </a:p>
      </dgm:t>
    </dgm:pt>
    <dgm:pt modelId="{3E7BBA15-3038-46B2-A748-A42C5F5D7751}" type="sibTrans" cxnId="{34C320D0-104C-4DDD-BBD1-FA4DFDF53632}">
      <dgm:prSet/>
      <dgm:spPr/>
      <dgm:t>
        <a:bodyPr/>
        <a:lstStyle/>
        <a:p>
          <a:endParaRPr lang="en-US"/>
        </a:p>
      </dgm:t>
    </dgm:pt>
    <dgm:pt modelId="{E1E39C90-7C5D-4CC7-B0B7-16780C9D2500}" type="pres">
      <dgm:prSet presAssocID="{6EBED48A-ECD5-4561-9EE5-DF0650222892}" presName="hierChild1" presStyleCnt="0">
        <dgm:presLayoutVars>
          <dgm:chPref val="1"/>
          <dgm:dir/>
          <dgm:animOne val="branch"/>
          <dgm:animLvl val="lvl"/>
          <dgm:resizeHandles/>
        </dgm:presLayoutVars>
      </dgm:prSet>
      <dgm:spPr/>
      <dgm:t>
        <a:bodyPr/>
        <a:lstStyle/>
        <a:p>
          <a:endParaRPr lang="en-GB"/>
        </a:p>
      </dgm:t>
    </dgm:pt>
    <dgm:pt modelId="{58F958E3-5D51-4828-BB95-45B4387F7491}" type="pres">
      <dgm:prSet presAssocID="{DE1B49A9-5862-4A48-AC7C-BE8F12029B7E}" presName="hierRoot1" presStyleCnt="0"/>
      <dgm:spPr/>
    </dgm:pt>
    <dgm:pt modelId="{9A8659AB-C273-4B02-9F11-BEC010BA31FE}" type="pres">
      <dgm:prSet presAssocID="{DE1B49A9-5862-4A48-AC7C-BE8F12029B7E}" presName="composite" presStyleCnt="0"/>
      <dgm:spPr/>
    </dgm:pt>
    <dgm:pt modelId="{C9C38879-2FEE-40C2-804D-DBACED45FC4F}" type="pres">
      <dgm:prSet presAssocID="{DE1B49A9-5862-4A48-AC7C-BE8F12029B7E}" presName="background" presStyleLbl="node0" presStyleIdx="0" presStyleCnt="1"/>
      <dgm:spPr/>
    </dgm:pt>
    <dgm:pt modelId="{4DAEE70C-69F5-4724-8A36-692F6507F25A}" type="pres">
      <dgm:prSet presAssocID="{DE1B49A9-5862-4A48-AC7C-BE8F12029B7E}" presName="text" presStyleLbl="fgAcc0" presStyleIdx="0" presStyleCnt="1">
        <dgm:presLayoutVars>
          <dgm:chPref val="3"/>
        </dgm:presLayoutVars>
      </dgm:prSet>
      <dgm:spPr/>
      <dgm:t>
        <a:bodyPr/>
        <a:lstStyle/>
        <a:p>
          <a:endParaRPr lang="en-US"/>
        </a:p>
      </dgm:t>
    </dgm:pt>
    <dgm:pt modelId="{F96A3625-8F5E-4A00-9547-CE921DFF9BA6}" type="pres">
      <dgm:prSet presAssocID="{DE1B49A9-5862-4A48-AC7C-BE8F12029B7E}" presName="hierChild2" presStyleCnt="0"/>
      <dgm:spPr/>
    </dgm:pt>
    <dgm:pt modelId="{33C389BB-971B-4C4C-AD85-9703CD9CE261}" type="pres">
      <dgm:prSet presAssocID="{3742D197-28BC-4C5F-88A2-4BB3271F98E7}" presName="Name10" presStyleLbl="parChTrans1D2" presStyleIdx="0" presStyleCnt="2"/>
      <dgm:spPr/>
      <dgm:t>
        <a:bodyPr/>
        <a:lstStyle/>
        <a:p>
          <a:endParaRPr lang="en-GB"/>
        </a:p>
      </dgm:t>
    </dgm:pt>
    <dgm:pt modelId="{C39E1FF7-9EFB-42CD-94F9-A2BCF61DC0D5}" type="pres">
      <dgm:prSet presAssocID="{EB9748CB-AE61-4210-BA7E-88E1600885EA}" presName="hierRoot2" presStyleCnt="0"/>
      <dgm:spPr/>
    </dgm:pt>
    <dgm:pt modelId="{91620300-C240-4934-8C33-D8AF39F4256C}" type="pres">
      <dgm:prSet presAssocID="{EB9748CB-AE61-4210-BA7E-88E1600885EA}" presName="composite2" presStyleCnt="0"/>
      <dgm:spPr/>
    </dgm:pt>
    <dgm:pt modelId="{74180CE6-4474-433A-BA1E-13B88DA7E423}" type="pres">
      <dgm:prSet presAssocID="{EB9748CB-AE61-4210-BA7E-88E1600885EA}" presName="background2" presStyleLbl="node2" presStyleIdx="0" presStyleCnt="2"/>
      <dgm:spPr/>
    </dgm:pt>
    <dgm:pt modelId="{AE3BD05A-A623-4879-A227-EBBE852BEAEE}" type="pres">
      <dgm:prSet presAssocID="{EB9748CB-AE61-4210-BA7E-88E1600885EA}" presName="text2" presStyleLbl="fgAcc2" presStyleIdx="0" presStyleCnt="2">
        <dgm:presLayoutVars>
          <dgm:chPref val="3"/>
        </dgm:presLayoutVars>
      </dgm:prSet>
      <dgm:spPr/>
      <dgm:t>
        <a:bodyPr/>
        <a:lstStyle/>
        <a:p>
          <a:endParaRPr lang="en-GB"/>
        </a:p>
      </dgm:t>
    </dgm:pt>
    <dgm:pt modelId="{00F54DA5-5B78-42EC-94AD-A6BD9D7385B7}" type="pres">
      <dgm:prSet presAssocID="{EB9748CB-AE61-4210-BA7E-88E1600885EA}" presName="hierChild3" presStyleCnt="0"/>
      <dgm:spPr/>
    </dgm:pt>
    <dgm:pt modelId="{EE832285-0829-4EAC-9632-EB1BCC1626F6}" type="pres">
      <dgm:prSet presAssocID="{E3D99CBF-D9A8-4168-9B46-14C6ACBA5844}" presName="Name10" presStyleLbl="parChTrans1D2" presStyleIdx="1" presStyleCnt="2"/>
      <dgm:spPr/>
      <dgm:t>
        <a:bodyPr/>
        <a:lstStyle/>
        <a:p>
          <a:endParaRPr lang="en-GB"/>
        </a:p>
      </dgm:t>
    </dgm:pt>
    <dgm:pt modelId="{35672092-E85D-4F49-A1A8-4447FA35437D}" type="pres">
      <dgm:prSet presAssocID="{F22F4D13-F221-4BE0-AFBC-026DB5027057}" presName="hierRoot2" presStyleCnt="0"/>
      <dgm:spPr/>
    </dgm:pt>
    <dgm:pt modelId="{FC0E4CEC-165E-4939-BFD6-8910E4A46CB4}" type="pres">
      <dgm:prSet presAssocID="{F22F4D13-F221-4BE0-AFBC-026DB5027057}" presName="composite2" presStyleCnt="0"/>
      <dgm:spPr/>
    </dgm:pt>
    <dgm:pt modelId="{78D83DC3-E0AA-4A87-B77D-1B416EE6780E}" type="pres">
      <dgm:prSet presAssocID="{F22F4D13-F221-4BE0-AFBC-026DB5027057}" presName="background2" presStyleLbl="node2" presStyleIdx="1" presStyleCnt="2"/>
      <dgm:spPr/>
    </dgm:pt>
    <dgm:pt modelId="{8652D882-23A3-4CF6-87AA-6F350EC31E81}" type="pres">
      <dgm:prSet presAssocID="{F22F4D13-F221-4BE0-AFBC-026DB5027057}" presName="text2" presStyleLbl="fgAcc2" presStyleIdx="1" presStyleCnt="2">
        <dgm:presLayoutVars>
          <dgm:chPref val="3"/>
        </dgm:presLayoutVars>
      </dgm:prSet>
      <dgm:spPr/>
      <dgm:t>
        <a:bodyPr/>
        <a:lstStyle/>
        <a:p>
          <a:endParaRPr lang="en-US"/>
        </a:p>
      </dgm:t>
    </dgm:pt>
    <dgm:pt modelId="{335894DB-5CBA-4719-BB48-862F157AF9D0}" type="pres">
      <dgm:prSet presAssocID="{F22F4D13-F221-4BE0-AFBC-026DB5027057}" presName="hierChild3" presStyleCnt="0"/>
      <dgm:spPr/>
    </dgm:pt>
  </dgm:ptLst>
  <dgm:cxnLst>
    <dgm:cxn modelId="{ACA743F0-18EA-4AFD-9737-379C4DA0E7C2}" type="presOf" srcId="{6EBED48A-ECD5-4561-9EE5-DF0650222892}" destId="{E1E39C90-7C5D-4CC7-B0B7-16780C9D2500}" srcOrd="0" destOrd="0" presId="urn:microsoft.com/office/officeart/2005/8/layout/hierarchy1"/>
    <dgm:cxn modelId="{00AE14FA-C632-4C21-BC97-060C8C454FEB}" type="presOf" srcId="{E3D99CBF-D9A8-4168-9B46-14C6ACBA5844}" destId="{EE832285-0829-4EAC-9632-EB1BCC1626F6}" srcOrd="0" destOrd="0" presId="urn:microsoft.com/office/officeart/2005/8/layout/hierarchy1"/>
    <dgm:cxn modelId="{5A87EDBA-BBFC-49C3-AD8F-48911005A6B6}" type="presOf" srcId="{3742D197-28BC-4C5F-88A2-4BB3271F98E7}" destId="{33C389BB-971B-4C4C-AD85-9703CD9CE261}" srcOrd="0" destOrd="0" presId="urn:microsoft.com/office/officeart/2005/8/layout/hierarchy1"/>
    <dgm:cxn modelId="{A40F8237-A1F5-422B-B6B8-3FACD3781B93}" srcId="{DE1B49A9-5862-4A48-AC7C-BE8F12029B7E}" destId="{EB9748CB-AE61-4210-BA7E-88E1600885EA}" srcOrd="0" destOrd="0" parTransId="{3742D197-28BC-4C5F-88A2-4BB3271F98E7}" sibTransId="{2A4C294B-B92F-411C-AC82-D48365463EF4}"/>
    <dgm:cxn modelId="{572E5150-5C9C-4355-9D11-5BDF9C67B77A}" srcId="{6EBED48A-ECD5-4561-9EE5-DF0650222892}" destId="{DE1B49A9-5862-4A48-AC7C-BE8F12029B7E}" srcOrd="0" destOrd="0" parTransId="{73BBA1CD-E553-41FE-B07F-29B72243FD3E}" sibTransId="{604B6ADD-2CFF-4040-8894-9CF342BC899C}"/>
    <dgm:cxn modelId="{3D213AEA-E8B7-4B3A-AA79-245ADFA9D6F8}" type="presOf" srcId="{F22F4D13-F221-4BE0-AFBC-026DB5027057}" destId="{8652D882-23A3-4CF6-87AA-6F350EC31E81}" srcOrd="0" destOrd="0" presId="urn:microsoft.com/office/officeart/2005/8/layout/hierarchy1"/>
    <dgm:cxn modelId="{1683F1A0-CB3F-4E13-8F38-0CAAC5AA3D0B}" type="presOf" srcId="{DE1B49A9-5862-4A48-AC7C-BE8F12029B7E}" destId="{4DAEE70C-69F5-4724-8A36-692F6507F25A}" srcOrd="0" destOrd="0" presId="urn:microsoft.com/office/officeart/2005/8/layout/hierarchy1"/>
    <dgm:cxn modelId="{34C320D0-104C-4DDD-BBD1-FA4DFDF53632}" srcId="{DE1B49A9-5862-4A48-AC7C-BE8F12029B7E}" destId="{F22F4D13-F221-4BE0-AFBC-026DB5027057}" srcOrd="1" destOrd="0" parTransId="{E3D99CBF-D9A8-4168-9B46-14C6ACBA5844}" sibTransId="{3E7BBA15-3038-46B2-A748-A42C5F5D7751}"/>
    <dgm:cxn modelId="{F5F9B6D0-D5DC-4AA8-9FCB-34F522AC88FB}" type="presOf" srcId="{EB9748CB-AE61-4210-BA7E-88E1600885EA}" destId="{AE3BD05A-A623-4879-A227-EBBE852BEAEE}" srcOrd="0" destOrd="0" presId="urn:microsoft.com/office/officeart/2005/8/layout/hierarchy1"/>
    <dgm:cxn modelId="{BE0BFE44-0E14-4024-AC3D-D18150FC09D5}" type="presParOf" srcId="{E1E39C90-7C5D-4CC7-B0B7-16780C9D2500}" destId="{58F958E3-5D51-4828-BB95-45B4387F7491}" srcOrd="0" destOrd="0" presId="urn:microsoft.com/office/officeart/2005/8/layout/hierarchy1"/>
    <dgm:cxn modelId="{A6413399-B62F-4032-9976-324AF56F4262}" type="presParOf" srcId="{58F958E3-5D51-4828-BB95-45B4387F7491}" destId="{9A8659AB-C273-4B02-9F11-BEC010BA31FE}" srcOrd="0" destOrd="0" presId="urn:microsoft.com/office/officeart/2005/8/layout/hierarchy1"/>
    <dgm:cxn modelId="{058F05AD-1D64-4077-86D6-B49B7F155260}" type="presParOf" srcId="{9A8659AB-C273-4B02-9F11-BEC010BA31FE}" destId="{C9C38879-2FEE-40C2-804D-DBACED45FC4F}" srcOrd="0" destOrd="0" presId="urn:microsoft.com/office/officeart/2005/8/layout/hierarchy1"/>
    <dgm:cxn modelId="{E897BE72-B336-48BD-9694-E3FC6B74BAA9}" type="presParOf" srcId="{9A8659AB-C273-4B02-9F11-BEC010BA31FE}" destId="{4DAEE70C-69F5-4724-8A36-692F6507F25A}" srcOrd="1" destOrd="0" presId="urn:microsoft.com/office/officeart/2005/8/layout/hierarchy1"/>
    <dgm:cxn modelId="{E70A35EF-AC62-4BD3-9775-D8664278D018}" type="presParOf" srcId="{58F958E3-5D51-4828-BB95-45B4387F7491}" destId="{F96A3625-8F5E-4A00-9547-CE921DFF9BA6}" srcOrd="1" destOrd="0" presId="urn:microsoft.com/office/officeart/2005/8/layout/hierarchy1"/>
    <dgm:cxn modelId="{5F1619BE-CFE5-44F7-9CBC-A934BB0A3563}" type="presParOf" srcId="{F96A3625-8F5E-4A00-9547-CE921DFF9BA6}" destId="{33C389BB-971B-4C4C-AD85-9703CD9CE261}" srcOrd="0" destOrd="0" presId="urn:microsoft.com/office/officeart/2005/8/layout/hierarchy1"/>
    <dgm:cxn modelId="{7377F341-1024-4A45-B35A-970B7AAECEB6}" type="presParOf" srcId="{F96A3625-8F5E-4A00-9547-CE921DFF9BA6}" destId="{C39E1FF7-9EFB-42CD-94F9-A2BCF61DC0D5}" srcOrd="1" destOrd="0" presId="urn:microsoft.com/office/officeart/2005/8/layout/hierarchy1"/>
    <dgm:cxn modelId="{35710E24-B0F3-4E07-AB8D-2048EE57ED55}" type="presParOf" srcId="{C39E1FF7-9EFB-42CD-94F9-A2BCF61DC0D5}" destId="{91620300-C240-4934-8C33-D8AF39F4256C}" srcOrd="0" destOrd="0" presId="urn:microsoft.com/office/officeart/2005/8/layout/hierarchy1"/>
    <dgm:cxn modelId="{53222326-DB40-4055-A2F1-CE5A8E57775D}" type="presParOf" srcId="{91620300-C240-4934-8C33-D8AF39F4256C}" destId="{74180CE6-4474-433A-BA1E-13B88DA7E423}" srcOrd="0" destOrd="0" presId="urn:microsoft.com/office/officeart/2005/8/layout/hierarchy1"/>
    <dgm:cxn modelId="{A8600BBE-D229-4B67-AFD5-F3C07130864B}" type="presParOf" srcId="{91620300-C240-4934-8C33-D8AF39F4256C}" destId="{AE3BD05A-A623-4879-A227-EBBE852BEAEE}" srcOrd="1" destOrd="0" presId="urn:microsoft.com/office/officeart/2005/8/layout/hierarchy1"/>
    <dgm:cxn modelId="{D6B01A74-3B6B-44AD-81B9-F231DB59D3F5}" type="presParOf" srcId="{C39E1FF7-9EFB-42CD-94F9-A2BCF61DC0D5}" destId="{00F54DA5-5B78-42EC-94AD-A6BD9D7385B7}" srcOrd="1" destOrd="0" presId="urn:microsoft.com/office/officeart/2005/8/layout/hierarchy1"/>
    <dgm:cxn modelId="{D89DFE28-DEAD-44D8-8952-6C3CA8332CA6}" type="presParOf" srcId="{F96A3625-8F5E-4A00-9547-CE921DFF9BA6}" destId="{EE832285-0829-4EAC-9632-EB1BCC1626F6}" srcOrd="2" destOrd="0" presId="urn:microsoft.com/office/officeart/2005/8/layout/hierarchy1"/>
    <dgm:cxn modelId="{CA821420-021B-43E5-BDA0-48988C3F2820}" type="presParOf" srcId="{F96A3625-8F5E-4A00-9547-CE921DFF9BA6}" destId="{35672092-E85D-4F49-A1A8-4447FA35437D}" srcOrd="3" destOrd="0" presId="urn:microsoft.com/office/officeart/2005/8/layout/hierarchy1"/>
    <dgm:cxn modelId="{6D393E04-5028-45B8-A19C-50513D8E3CBA}" type="presParOf" srcId="{35672092-E85D-4F49-A1A8-4447FA35437D}" destId="{FC0E4CEC-165E-4939-BFD6-8910E4A46CB4}" srcOrd="0" destOrd="0" presId="urn:microsoft.com/office/officeart/2005/8/layout/hierarchy1"/>
    <dgm:cxn modelId="{4E3BD51D-D1E5-4C7D-800D-01A2D7A684A6}" type="presParOf" srcId="{FC0E4CEC-165E-4939-BFD6-8910E4A46CB4}" destId="{78D83DC3-E0AA-4A87-B77D-1B416EE6780E}" srcOrd="0" destOrd="0" presId="urn:microsoft.com/office/officeart/2005/8/layout/hierarchy1"/>
    <dgm:cxn modelId="{21253A15-3288-4BBB-88D8-8C45EC291447}" type="presParOf" srcId="{FC0E4CEC-165E-4939-BFD6-8910E4A46CB4}" destId="{8652D882-23A3-4CF6-87AA-6F350EC31E81}" srcOrd="1" destOrd="0" presId="urn:microsoft.com/office/officeart/2005/8/layout/hierarchy1"/>
    <dgm:cxn modelId="{29CCBB89-2B30-474C-8A71-053BC29220A3}" type="presParOf" srcId="{35672092-E85D-4F49-A1A8-4447FA35437D}" destId="{335894DB-5CBA-4719-BB48-862F157AF9D0}" srcOrd="1" destOrd="0" presId="urn:microsoft.com/office/officeart/2005/8/layout/hierarchy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3789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789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pPr>
              <a:defRPr/>
            </a:pPr>
            <a:fld id="{5EC7A9CE-B5D3-4830-AA57-DD8049CE9F26}" type="slidenum">
              <a:rPr lang="en-GB"/>
              <a:pPr>
                <a:defRPr/>
              </a:pPr>
              <a:t>‹#›</a:t>
            </a:fld>
            <a:endParaRPr lang="en-GB"/>
          </a:p>
        </p:txBody>
      </p:sp>
    </p:spTree>
    <p:extLst>
      <p:ext uri="{BB962C8B-B14F-4D97-AF65-F5344CB8AC3E}">
        <p14:creationId xmlns:p14="http://schemas.microsoft.com/office/powerpoint/2010/main" val="3536766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67"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pPr>
              <a:defRPr/>
            </a:pPr>
            <a:endParaRPr lang="en-GB"/>
          </a:p>
        </p:txBody>
      </p:sp>
      <p:sp>
        <p:nvSpPr>
          <p:cNvPr id="8196" name="Rectangle 4"/>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p:spPr>
      </p:sp>
      <p:sp>
        <p:nvSpPr>
          <p:cNvPr id="36869"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36870"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pPr>
              <a:defRPr/>
            </a:pPr>
            <a:endParaRPr lang="en-GB"/>
          </a:p>
        </p:txBody>
      </p:sp>
      <p:sp>
        <p:nvSpPr>
          <p:cNvPr id="36871"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pPr>
              <a:defRPr/>
            </a:pPr>
            <a:fld id="{36441B25-C4D1-47DB-817D-B9C4FC5392FB}" type="slidenum">
              <a:rPr lang="en-GB"/>
              <a:pPr>
                <a:defRPr/>
              </a:pPr>
              <a:t>‹#›</a:t>
            </a:fld>
            <a:endParaRPr lang="en-GB"/>
          </a:p>
        </p:txBody>
      </p:sp>
    </p:spTree>
    <p:extLst>
      <p:ext uri="{BB962C8B-B14F-4D97-AF65-F5344CB8AC3E}">
        <p14:creationId xmlns:p14="http://schemas.microsoft.com/office/powerpoint/2010/main" val="31299238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1125538"/>
            <a:ext cx="9144000" cy="5732462"/>
          </a:xfrm>
          <a:prstGeom prst="rect">
            <a:avLst/>
          </a:prstGeom>
          <a:solidFill>
            <a:srgbClr val="0F5494"/>
          </a:solidFill>
          <a:ln w="73025"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b="0">
              <a:solidFill>
                <a:schemeClr val="lt1"/>
              </a:solidFill>
              <a:latin typeface="+mn-lt"/>
            </a:endParaRPr>
          </a:p>
        </p:txBody>
      </p:sp>
      <p:pic>
        <p:nvPicPr>
          <p:cNvPr id="5" name="Picture 6" descr="LOGO CE-EN-quadri.eps"/>
          <p:cNvPicPr>
            <a:picLocks noChangeAspect="1"/>
          </p:cNvPicPr>
          <p:nvPr userDrawn="1"/>
        </p:nvPicPr>
        <p:blipFill>
          <a:blip r:embed="rId2" cstate="print"/>
          <a:srcRect/>
          <a:stretch>
            <a:fillRect/>
          </a:stretch>
        </p:blipFill>
        <p:spPr bwMode="auto">
          <a:xfrm>
            <a:off x="3906000" y="309600"/>
            <a:ext cx="1584325" cy="1100138"/>
          </a:xfrm>
          <a:prstGeom prst="rect">
            <a:avLst/>
          </a:prstGeom>
          <a:noFill/>
          <a:ln w="9525">
            <a:noFill/>
            <a:miter lim="800000"/>
            <a:headEnd/>
            <a:tailEnd/>
          </a:ln>
        </p:spPr>
      </p:pic>
      <p:sp>
        <p:nvSpPr>
          <p:cNvPr id="6" name="Rectangle 5"/>
          <p:cNvSpPr/>
          <p:nvPr userDrawn="1"/>
        </p:nvSpPr>
        <p:spPr>
          <a:xfrm>
            <a:off x="4230000" y="6669360"/>
            <a:ext cx="684213"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sp>
        <p:nvSpPr>
          <p:cNvPr id="2" name="Title 1"/>
          <p:cNvSpPr>
            <a:spLocks noGrp="1"/>
          </p:cNvSpPr>
          <p:nvPr>
            <p:ph type="title" hasCustomPrompt="1"/>
          </p:nvPr>
        </p:nvSpPr>
        <p:spPr>
          <a:xfrm>
            <a:off x="4139952" y="1700808"/>
            <a:ext cx="4536504" cy="2016224"/>
          </a:xfrm>
        </p:spPr>
        <p:txBody>
          <a:bodyPr/>
          <a:lstStyle>
            <a:lvl1pPr indent="0">
              <a:defRPr sz="4800">
                <a:solidFill>
                  <a:srgbClr val="FFD624"/>
                </a:solidFill>
              </a:defRPr>
            </a:lvl1pPr>
          </a:lstStyle>
          <a:p>
            <a:r>
              <a:rPr lang="en-GB" dirty="0" smtClean="0"/>
              <a:t>Title</a:t>
            </a:r>
            <a:endParaRPr lang="en-GB" dirty="0"/>
          </a:p>
        </p:txBody>
      </p:sp>
      <p:sp>
        <p:nvSpPr>
          <p:cNvPr id="3" name="Content Placeholder 2"/>
          <p:cNvSpPr>
            <a:spLocks noGrp="1"/>
          </p:cNvSpPr>
          <p:nvPr>
            <p:ph idx="1" hasCustomPrompt="1"/>
          </p:nvPr>
        </p:nvSpPr>
        <p:spPr>
          <a:xfrm>
            <a:off x="467544" y="3933056"/>
            <a:ext cx="3744416" cy="1872208"/>
          </a:xfrm>
        </p:spPr>
        <p:txBody>
          <a:bodyPr/>
          <a:lstStyle>
            <a:lvl1pPr marL="0" indent="0">
              <a:buNone/>
              <a:defRPr sz="3000" b="1" i="0">
                <a:solidFill>
                  <a:schemeClr val="bg1"/>
                </a:solidFill>
              </a:defRPr>
            </a:lvl1pPr>
            <a:lvl3pPr marL="228600" indent="-228600" algn="l">
              <a:defRPr sz="3000" b="1">
                <a:solidFill>
                  <a:schemeClr val="bg1"/>
                </a:solidFill>
              </a:defRPr>
            </a:lvl3pPr>
          </a:lstStyle>
          <a:p>
            <a:pPr lvl="0"/>
            <a:r>
              <a:rPr lang="en-US" dirty="0" smtClean="0"/>
              <a:t>Subtitle</a:t>
            </a:r>
          </a:p>
        </p:txBody>
      </p:sp>
      <p:sp>
        <p:nvSpPr>
          <p:cNvPr id="7" name="Rectangle 4"/>
          <p:cNvSpPr>
            <a:spLocks noGrp="1" noChangeArrowheads="1"/>
          </p:cNvSpPr>
          <p:nvPr>
            <p:ph type="dt" sz="half" idx="10"/>
          </p:nvPr>
        </p:nvSpPr>
        <p:spPr/>
        <p:txBody>
          <a:bodyPr/>
          <a:lstStyle>
            <a:lvl1pPr>
              <a:defRPr dirty="0">
                <a:solidFill>
                  <a:schemeClr val="bg1"/>
                </a:solidFill>
              </a:defRPr>
            </a:lvl1pPr>
          </a:lstStyle>
          <a:p>
            <a:pPr>
              <a:defRPr/>
            </a:pPr>
            <a:endParaRPr lang="en-GB" dirty="0"/>
          </a:p>
        </p:txBody>
      </p:sp>
      <p:sp>
        <p:nvSpPr>
          <p:cNvPr id="8" name="Rectangle 5"/>
          <p:cNvSpPr>
            <a:spLocks noGrp="1" noChangeArrowheads="1"/>
          </p:cNvSpPr>
          <p:nvPr>
            <p:ph type="ftr" sz="quarter" idx="11"/>
          </p:nvPr>
        </p:nvSpPr>
        <p:spPr/>
        <p:txBody>
          <a:bodyPr/>
          <a:lstStyle>
            <a:lvl1pPr>
              <a:defRPr dirty="0">
                <a:solidFill>
                  <a:schemeClr val="bg1"/>
                </a:solidFill>
              </a:defRPr>
            </a:lvl1pPr>
          </a:lstStyle>
          <a:p>
            <a:pPr>
              <a:defRPr/>
            </a:pPr>
            <a:endParaRPr lang="en-GB" dirty="0"/>
          </a:p>
        </p:txBody>
      </p:sp>
      <p:sp>
        <p:nvSpPr>
          <p:cNvPr id="9" name="Rectangle 6"/>
          <p:cNvSpPr>
            <a:spLocks noGrp="1" noChangeArrowheads="1"/>
          </p:cNvSpPr>
          <p:nvPr>
            <p:ph type="sldNum" sz="quarter" idx="12"/>
          </p:nvPr>
        </p:nvSpPr>
        <p:spPr/>
        <p:txBody>
          <a:bodyPr/>
          <a:lstStyle>
            <a:lvl1pPr>
              <a:defRPr smtClean="0">
                <a:solidFill>
                  <a:schemeClr val="bg1"/>
                </a:solidFill>
              </a:defRPr>
            </a:lvl1pPr>
          </a:lstStyle>
          <a:p>
            <a:pPr>
              <a:defRPr/>
            </a:pPr>
            <a:fld id="{2BB59E6E-B967-488E-B209-8B7FA0D7AF99}" type="slidenum">
              <a:rPr lang="en-GB"/>
              <a:pPr>
                <a:defRPr/>
              </a:pPr>
              <a:t>‹#›</a:t>
            </a:fld>
            <a:endParaRPr lang="en-GB"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4" name="Picture 17"/>
          <p:cNvPicPr>
            <a:picLocks noChangeAspect="1" noChangeArrowheads="1"/>
          </p:cNvPicPr>
          <p:nvPr userDrawn="1"/>
        </p:nvPicPr>
        <p:blipFill>
          <a:blip r:embed="rId2" cstate="print"/>
          <a:srcRect/>
          <a:stretch>
            <a:fillRect/>
          </a:stretch>
        </p:blipFill>
        <p:spPr bwMode="auto">
          <a:xfrm>
            <a:off x="6577013" y="6145213"/>
            <a:ext cx="2243137" cy="596900"/>
          </a:xfrm>
          <a:prstGeom prst="rect">
            <a:avLst/>
          </a:prstGeom>
          <a:noFill/>
          <a:ln w="9525">
            <a:noFill/>
            <a:miter lim="800000"/>
            <a:headEnd/>
            <a:tailEnd/>
          </a:ln>
        </p:spPr>
      </p:pic>
      <p:sp>
        <p:nvSpPr>
          <p:cNvPr id="2" name="Title 1"/>
          <p:cNvSpPr>
            <a:spLocks noGrp="1"/>
          </p:cNvSpPr>
          <p:nvPr>
            <p:ph type="title"/>
          </p:nvPr>
        </p:nvSpPr>
        <p:spPr>
          <a:xfrm>
            <a:off x="468313" y="980728"/>
            <a:ext cx="8229600" cy="936625"/>
          </a:xfrm>
        </p:spPr>
        <p:txBody>
          <a:bodyPr/>
          <a:lstStyle/>
          <a:p>
            <a:r>
              <a:rPr lang="en-US" smtClean="0"/>
              <a:t>Click to edit Master title style</a:t>
            </a:r>
            <a:endParaRPr lang="en-GB" dirty="0"/>
          </a:p>
        </p:txBody>
      </p:sp>
      <p:sp>
        <p:nvSpPr>
          <p:cNvPr id="5" name="Rectangle 4"/>
          <p:cNvSpPr>
            <a:spLocks noGrp="1" noChangeArrowheads="1"/>
          </p:cNvSpPr>
          <p:nvPr>
            <p:ph type="dt" sz="half" idx="10"/>
          </p:nvPr>
        </p:nvSpPr>
        <p:spPr>
          <a:xfrm>
            <a:off x="6577013" y="116632"/>
            <a:ext cx="2133600" cy="476250"/>
          </a:xfrm>
        </p:spPr>
        <p:txBody>
          <a:bodyPr/>
          <a:lstStyle>
            <a:lvl1pPr>
              <a:defRPr sz="1200"/>
            </a:lvl1pPr>
          </a:lstStyle>
          <a:p>
            <a:pPr>
              <a:defRPr/>
            </a:pPr>
            <a:endParaRPr lang="en-GB" dirty="0"/>
          </a:p>
        </p:txBody>
      </p:sp>
      <p:sp>
        <p:nvSpPr>
          <p:cNvPr id="6" name="Rectangle 5"/>
          <p:cNvSpPr>
            <a:spLocks noGrp="1" noChangeArrowheads="1"/>
          </p:cNvSpPr>
          <p:nvPr>
            <p:ph type="ftr" sz="quarter" idx="11"/>
          </p:nvPr>
        </p:nvSpPr>
        <p:spPr>
          <a:xfrm>
            <a:off x="3124200" y="6337126"/>
            <a:ext cx="2895600" cy="476250"/>
          </a:xfrm>
        </p:spPr>
        <p:txBody>
          <a:bodyPr/>
          <a:lstStyle>
            <a:lvl1pPr>
              <a:defRPr/>
            </a:lvl1pPr>
          </a:lstStyle>
          <a:p>
            <a:pPr>
              <a:defRPr/>
            </a:pPr>
            <a:endParaRPr lang="en-GB" dirty="0"/>
          </a:p>
        </p:txBody>
      </p:sp>
      <p:sp>
        <p:nvSpPr>
          <p:cNvPr id="7" name="Rectangle 6"/>
          <p:cNvSpPr>
            <a:spLocks noGrp="1" noChangeArrowheads="1"/>
          </p:cNvSpPr>
          <p:nvPr>
            <p:ph type="sldNum" sz="quarter" idx="12"/>
          </p:nvPr>
        </p:nvSpPr>
        <p:spPr>
          <a:xfrm>
            <a:off x="467544" y="6297439"/>
            <a:ext cx="2133600" cy="476250"/>
          </a:xfrm>
        </p:spPr>
        <p:txBody>
          <a:bodyPr/>
          <a:lstStyle>
            <a:lvl1pPr algn="l">
              <a:defRPr/>
            </a:lvl1pPr>
          </a:lstStyle>
          <a:p>
            <a:pPr>
              <a:defRPr/>
            </a:pPr>
            <a:fld id="{37EC8A20-BA03-4FF7-8742-03D8AD4CA4F4}" type="slidenum">
              <a:rPr lang="en-GB" smtClean="0"/>
              <a:pPr>
                <a:defRPr/>
              </a:pPr>
              <a:t>‹#›</a:t>
            </a:fld>
            <a:endParaRPr lang="en-GB" dirty="0"/>
          </a:p>
        </p:txBody>
      </p:sp>
      <p:sp>
        <p:nvSpPr>
          <p:cNvPr id="9" name="Content Placeholder 2"/>
          <p:cNvSpPr>
            <a:spLocks noGrp="1"/>
          </p:cNvSpPr>
          <p:nvPr>
            <p:ph idx="1"/>
          </p:nvPr>
        </p:nvSpPr>
        <p:spPr>
          <a:xfrm>
            <a:off x="457200" y="2276872"/>
            <a:ext cx="8229600" cy="3633788"/>
          </a:xfrm>
        </p:spPr>
        <p:txBody>
          <a:bodyPr/>
          <a:lstStyle>
            <a:lvl1pPr marL="342900" indent="-342900">
              <a:buClr>
                <a:srgbClr val="0F5494"/>
              </a:buClr>
              <a:buFont typeface="Arial" pitchFamily="34" charset="0"/>
              <a:buChar char="•"/>
              <a:defRPr/>
            </a:lvl1pPr>
            <a:lvl2pPr>
              <a:buClr>
                <a:srgbClr val="0F5494"/>
              </a:buClr>
              <a:defRPr/>
            </a:lvl2pPr>
          </a:lstStyle>
          <a:p>
            <a:pPr lvl="0"/>
            <a:r>
              <a:rPr lang="en-US" smtClean="0"/>
              <a:t>Edit Master text styles</a:t>
            </a:r>
          </a:p>
          <a:p>
            <a:pPr lvl="1"/>
            <a:r>
              <a:rPr lang="en-US" smtClean="0"/>
              <a:t>Second level</a:t>
            </a:r>
          </a:p>
          <a:p>
            <a:pPr lvl="2"/>
            <a:r>
              <a:rPr lang="en-US" smtClean="0"/>
              <a:t>Third level</a:t>
            </a: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F5E88F9B-71EE-4D5C-B44E-012EF44E925A}"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2387600"/>
            <a:ext cx="4038600" cy="3633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2387600"/>
            <a:ext cx="4038600" cy="36337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396CDD1B-50E0-44E8-82B7-F85F69F6D40C}"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30E8177A-0CE3-43B6-B11B-ED2E8AEAD8D3}"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BD855DDF-6655-40F2-8D9E-CA15739A7ECF}"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1DEBFC62-E3CF-4012-8A8B-ABF1C18EA022}"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788800BF-55FD-4017-8F82-94A8DE4F5750}"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84747253-C9BC-4251-8AE3-8910CE9253F2}"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DE98375-5C84-4176-84A5-B6A3E0825F02}"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1123950"/>
            <a:ext cx="2058988" cy="48974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1123950"/>
            <a:ext cx="6029325" cy="48974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D77C7773-6390-40B5-8F3A-46FD9E5B7090}"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1123950"/>
            <a:ext cx="8229600"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Lorem ipsum</a:t>
            </a:r>
          </a:p>
        </p:txBody>
      </p:sp>
      <p:sp>
        <p:nvSpPr>
          <p:cNvPr id="1027" name="Rectangle 3"/>
          <p:cNvSpPr>
            <a:spLocks noGrp="1" noChangeArrowheads="1"/>
          </p:cNvSpPr>
          <p:nvPr>
            <p:ph type="body" idx="1"/>
          </p:nvPr>
        </p:nvSpPr>
        <p:spPr bwMode="auto">
          <a:xfrm>
            <a:off x="457200" y="2387600"/>
            <a:ext cx="8229600" cy="3633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BE" dirty="0" smtClean="0"/>
              <a:t>Et dolor fragum</a:t>
            </a:r>
            <a:endParaRPr lang="en-GB" dirty="0" smtClean="0"/>
          </a:p>
          <a:p>
            <a:pPr lvl="1"/>
            <a:r>
              <a:rPr lang="en-GB" dirty="0" smtClean="0"/>
              <a:t>Et </a:t>
            </a:r>
            <a:r>
              <a:rPr lang="en-GB" dirty="0" err="1" smtClean="0"/>
              <a:t>dolor</a:t>
            </a:r>
            <a:r>
              <a:rPr lang="en-GB" dirty="0" smtClean="0"/>
              <a:t> </a:t>
            </a:r>
            <a:r>
              <a:rPr lang="en-GB" dirty="0" err="1" smtClean="0"/>
              <a:t>fragum</a:t>
            </a:r>
            <a:endParaRPr lang="en-GB" dirty="0" smtClean="0"/>
          </a:p>
          <a:p>
            <a:pPr lvl="2"/>
            <a:r>
              <a:rPr lang="en-GB" dirty="0" smtClean="0"/>
              <a:t>- Et </a:t>
            </a:r>
            <a:r>
              <a:rPr lang="en-GB" dirty="0" err="1" smtClean="0"/>
              <a:t>dolor</a:t>
            </a:r>
            <a:r>
              <a:rPr lang="en-GB" dirty="0" smtClean="0"/>
              <a:t> </a:t>
            </a:r>
            <a:r>
              <a:rPr lang="en-GB" dirty="0" err="1" smtClean="0"/>
              <a:t>fragum</a:t>
            </a:r>
            <a:endParaRPr lang="en-GB" dirty="0"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chemeClr val="tx1"/>
                </a:solidFill>
                <a:latin typeface="+mj-lt"/>
              </a:defRPr>
            </a:lvl1pPr>
          </a:lstStyle>
          <a:p>
            <a:pPr>
              <a:defRPr/>
            </a:pPr>
            <a:endParaRPr lang="en-GB"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lang="en-GB" sz="1400" b="0" kern="1200" dirty="0">
                <a:solidFill>
                  <a:schemeClr val="tx1"/>
                </a:solidFill>
                <a:latin typeface="+mj-lt"/>
                <a:ea typeface="+mn-ea"/>
                <a:cs typeface="+mn-cs"/>
              </a:defRPr>
            </a:lvl1pPr>
          </a:lstStyle>
          <a:p>
            <a:pPr>
              <a:defRPr/>
            </a:pPr>
            <a:endParaRPr lang="en-US" dirty="0"/>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chemeClr val="tx1"/>
                </a:solidFill>
                <a:latin typeface="Arial" charset="0"/>
              </a:defRPr>
            </a:lvl1pPr>
          </a:lstStyle>
          <a:p>
            <a:pPr>
              <a:defRPr/>
            </a:pPr>
            <a:fld id="{9C8D21B7-B314-438C-91E9-7FF9087DC078}" type="slidenum">
              <a:rPr lang="en-GB"/>
              <a:pPr>
                <a:defRPr/>
              </a:pPr>
              <a:t>‹#›</a:t>
            </a:fld>
            <a:endParaRPr lang="en-GB" dirty="0"/>
          </a:p>
        </p:txBody>
      </p:sp>
    </p:spTree>
  </p:cSld>
  <p:clrMap bg1="lt1" tx1="dk1" bg2="lt2" tx2="dk2" accent1="accent1" accent2="accent2" accent3="accent3" accent4="accent4" accent5="accent5" accent6="accent6" hlink="hlink" folHlink="folHlink"/>
  <p:sldLayoutIdLst>
    <p:sldLayoutId id="2147483753" r:id="rId1"/>
    <p:sldLayoutId id="2147483752"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hf sldNum="0" hdr="0" ftr="0" dt="0"/>
  <p:txStyles>
    <p:titleStyle>
      <a:lvl1pPr marL="358775" indent="-358775" algn="l" rtl="0" eaLnBrk="1" fontAlgn="base" hangingPunct="1">
        <a:spcBef>
          <a:spcPct val="0"/>
        </a:spcBef>
        <a:spcAft>
          <a:spcPct val="0"/>
        </a:spcAft>
        <a:defRPr sz="3000" b="1">
          <a:solidFill>
            <a:srgbClr val="0F5494"/>
          </a:solidFill>
          <a:latin typeface="+mj-lt"/>
          <a:ea typeface="+mj-ea"/>
          <a:cs typeface="+mj-cs"/>
        </a:defRPr>
      </a:lvl1pPr>
      <a:lvl2pPr marL="358775" indent="-358775" algn="l" rtl="0" eaLnBrk="1" fontAlgn="base" hangingPunct="1">
        <a:spcBef>
          <a:spcPct val="0"/>
        </a:spcBef>
        <a:spcAft>
          <a:spcPct val="0"/>
        </a:spcAft>
        <a:defRPr sz="3000" b="1">
          <a:solidFill>
            <a:srgbClr val="0F5494"/>
          </a:solidFill>
          <a:latin typeface="Verdana" pitchFamily="34" charset="0"/>
        </a:defRPr>
      </a:lvl2pPr>
      <a:lvl3pPr marL="358775" indent="-358775" algn="l" rtl="0" eaLnBrk="1" fontAlgn="base" hangingPunct="1">
        <a:spcBef>
          <a:spcPct val="0"/>
        </a:spcBef>
        <a:spcAft>
          <a:spcPct val="0"/>
        </a:spcAft>
        <a:defRPr sz="3000" b="1">
          <a:solidFill>
            <a:srgbClr val="0F5494"/>
          </a:solidFill>
          <a:latin typeface="Verdana" pitchFamily="34" charset="0"/>
        </a:defRPr>
      </a:lvl3pPr>
      <a:lvl4pPr marL="358775" indent="-358775" algn="l" rtl="0" eaLnBrk="1" fontAlgn="base" hangingPunct="1">
        <a:spcBef>
          <a:spcPct val="0"/>
        </a:spcBef>
        <a:spcAft>
          <a:spcPct val="0"/>
        </a:spcAft>
        <a:defRPr sz="3000" b="1">
          <a:solidFill>
            <a:srgbClr val="0F5494"/>
          </a:solidFill>
          <a:latin typeface="Verdana" pitchFamily="34" charset="0"/>
        </a:defRPr>
      </a:lvl4pPr>
      <a:lvl5pPr marL="358775" indent="-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p:titleStyle>
    <p:body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492896"/>
            <a:ext cx="8208912" cy="2016224"/>
          </a:xfrm>
        </p:spPr>
        <p:txBody>
          <a:bodyPr/>
          <a:lstStyle/>
          <a:p>
            <a:pPr algn="ctr"/>
            <a:r>
              <a:rPr lang="en-GB" sz="2800" dirty="0" smtClean="0"/>
              <a:t>Evolution of the SDMX standard:</a:t>
            </a:r>
            <a:br>
              <a:rPr lang="en-GB" sz="2800" dirty="0" smtClean="0"/>
            </a:br>
            <a:r>
              <a:rPr lang="en-US" sz="2800" dirty="0"/>
              <a:t>Results of the public consultation </a:t>
            </a:r>
            <a:endParaRPr lang="en-GB" sz="2800" dirty="0"/>
          </a:p>
        </p:txBody>
      </p:sp>
      <p:sp>
        <p:nvSpPr>
          <p:cNvPr id="3" name="TextBox 2"/>
          <p:cNvSpPr txBox="1"/>
          <p:nvPr/>
        </p:nvSpPr>
        <p:spPr>
          <a:xfrm>
            <a:off x="611560" y="5589240"/>
            <a:ext cx="8352928" cy="461665"/>
          </a:xfrm>
          <a:prstGeom prst="rect">
            <a:avLst/>
          </a:prstGeom>
          <a:noFill/>
        </p:spPr>
        <p:txBody>
          <a:bodyPr wrap="square" rtlCol="0">
            <a:spAutoFit/>
          </a:bodyPr>
          <a:lstStyle/>
          <a:p>
            <a:r>
              <a:rPr lang="de-DE" sz="2400" b="0" dirty="0" smtClean="0"/>
              <a:t>2019 SDMX Global Conference, 17. September 2019 </a:t>
            </a:r>
            <a:endParaRPr lang="en-GB" sz="2400" b="0" dirty="0" err="1"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88640"/>
            <a:ext cx="8270721" cy="936625"/>
          </a:xfrm>
        </p:spPr>
        <p:txBody>
          <a:bodyPr/>
          <a:lstStyle/>
          <a:p>
            <a:pPr algn="ctr"/>
            <a:r>
              <a:rPr lang="en-US" sz="2400" dirty="0" smtClean="0"/>
              <a:t>The case for a new version of SDMX</a:t>
            </a:r>
            <a:endParaRPr lang="en-US" sz="2400" dirty="0"/>
          </a:p>
        </p:txBody>
      </p:sp>
      <p:pic>
        <p:nvPicPr>
          <p:cNvPr id="19"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300192" y="1686065"/>
            <a:ext cx="2088232" cy="1748803"/>
          </a:xfrm>
          <a:prstGeom prst="rect">
            <a:avLst/>
          </a:prstGeom>
          <a:noFill/>
          <a:ln w="9525">
            <a:noFill/>
            <a:miter lim="800000"/>
            <a:headEnd/>
            <a:tailEnd/>
          </a:ln>
        </p:spPr>
      </p:pic>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8954" y="1686065"/>
            <a:ext cx="2298438" cy="1748803"/>
          </a:xfrm>
          <a:prstGeom prst="rect">
            <a:avLst/>
          </a:prstGeom>
        </p:spPr>
      </p:pic>
      <p:pic>
        <p:nvPicPr>
          <p:cNvPr id="21" name="Content Placeholder 9"/>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860032" y="3938402"/>
            <a:ext cx="2217845" cy="1833191"/>
          </a:xfrm>
        </p:spPr>
      </p:pic>
      <p:sp>
        <p:nvSpPr>
          <p:cNvPr id="22" name="Right Arrow 21"/>
          <p:cNvSpPr/>
          <p:nvPr/>
        </p:nvSpPr>
        <p:spPr>
          <a:xfrm>
            <a:off x="644654" y="1990042"/>
            <a:ext cx="2631201" cy="1028722"/>
          </a:xfrm>
          <a:prstGeom prst="rightArrow">
            <a:avLst/>
          </a:prstGeom>
          <a:noFill/>
          <a:ln w="25400">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US" sz="1800" b="0" dirty="0" smtClean="0">
                <a:solidFill>
                  <a:srgbClr val="0070C0"/>
                </a:solidFill>
              </a:rPr>
              <a:t>Micro</a:t>
            </a:r>
            <a:r>
              <a:rPr lang="en-US" sz="1800" b="0" dirty="0" smtClean="0"/>
              <a:t> </a:t>
            </a:r>
            <a:r>
              <a:rPr lang="en-US" sz="1800" b="0" dirty="0" smtClean="0">
                <a:solidFill>
                  <a:srgbClr val="3E6FD2"/>
                </a:solidFill>
              </a:rPr>
              <a:t>data</a:t>
            </a:r>
            <a:endParaRPr lang="en-US" sz="1800" b="0" dirty="0">
              <a:solidFill>
                <a:srgbClr val="3E6FD2"/>
              </a:solidFill>
            </a:endParaRPr>
          </a:p>
        </p:txBody>
      </p:sp>
      <p:sp>
        <p:nvSpPr>
          <p:cNvPr id="23" name="Right Arrow 22"/>
          <p:cNvSpPr/>
          <p:nvPr/>
        </p:nvSpPr>
        <p:spPr>
          <a:xfrm>
            <a:off x="1403648" y="4494378"/>
            <a:ext cx="2631201" cy="1028722"/>
          </a:xfrm>
          <a:prstGeom prst="rightArrow">
            <a:avLst/>
          </a:prstGeom>
          <a:noFill/>
          <a:ln w="25400">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US" sz="1800" b="0" dirty="0" smtClean="0">
                <a:solidFill>
                  <a:srgbClr val="0070C0"/>
                </a:solidFill>
              </a:rPr>
              <a:t>Geospatial</a:t>
            </a:r>
            <a:endParaRPr lang="en-US" sz="1800" b="0" dirty="0">
              <a:solidFill>
                <a:srgbClr val="3E6FD2"/>
              </a:solidFill>
            </a:endParaRPr>
          </a:p>
        </p:txBody>
      </p:sp>
    </p:spTree>
    <p:extLst>
      <p:ext uri="{BB962C8B-B14F-4D97-AF65-F5344CB8AC3E}">
        <p14:creationId xmlns:p14="http://schemas.microsoft.com/office/powerpoint/2010/main" val="4089168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187" y="332656"/>
            <a:ext cx="8229600" cy="936625"/>
          </a:xfrm>
        </p:spPr>
        <p:txBody>
          <a:bodyPr/>
          <a:lstStyle/>
          <a:p>
            <a:pPr lvl="0" algn="ctr"/>
            <a:r>
              <a:rPr lang="en-US" sz="2400" dirty="0" smtClean="0"/>
              <a:t>The case for a new version of SDMX</a:t>
            </a:r>
            <a:endParaRPr lang="en-US" sz="2600" dirty="0"/>
          </a:p>
        </p:txBody>
      </p:sp>
      <p:sp>
        <p:nvSpPr>
          <p:cNvPr id="3" name="Content Placeholder 2"/>
          <p:cNvSpPr>
            <a:spLocks noGrp="1"/>
          </p:cNvSpPr>
          <p:nvPr>
            <p:ph idx="1"/>
          </p:nvPr>
        </p:nvSpPr>
        <p:spPr>
          <a:xfrm>
            <a:off x="902624" y="1628800"/>
            <a:ext cx="2877288" cy="4279084"/>
          </a:xfrm>
        </p:spPr>
        <p:txBody>
          <a:bodyPr/>
          <a:lstStyle/>
          <a:p>
            <a:pPr marL="0" indent="0">
              <a:buNone/>
            </a:pPr>
            <a:r>
              <a:rPr lang="en-US" sz="2000" b="1" dirty="0" smtClean="0"/>
              <a:t>Validation </a:t>
            </a:r>
            <a:r>
              <a:rPr lang="en-US" sz="2000" b="1" dirty="0"/>
              <a:t>and Transformation </a:t>
            </a:r>
            <a:r>
              <a:rPr lang="en-US" sz="2000" b="1" dirty="0" smtClean="0"/>
              <a:t>Language</a:t>
            </a:r>
            <a:endParaRPr lang="en-US" b="1" dirty="0"/>
          </a:p>
          <a:p>
            <a:pPr marL="0"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3501008"/>
            <a:ext cx="1939389" cy="2059447"/>
          </a:xfrm>
          <a:prstGeom prst="rect">
            <a:avLst/>
          </a:prstGeom>
        </p:spPr>
      </p:pic>
      <p:sp>
        <p:nvSpPr>
          <p:cNvPr id="5" name="Content Placeholder 2"/>
          <p:cNvSpPr txBox="1">
            <a:spLocks/>
          </p:cNvSpPr>
          <p:nvPr/>
        </p:nvSpPr>
        <p:spPr bwMode="auto">
          <a:xfrm>
            <a:off x="5637558" y="4530731"/>
            <a:ext cx="3034680" cy="120085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None/>
            </a:pPr>
            <a:r>
              <a:rPr lang="en-US" sz="2000" b="0" i="0" kern="0" dirty="0" smtClean="0"/>
              <a:t>Integration in the SDMX Information Model needed!</a:t>
            </a:r>
            <a:endParaRPr lang="en-US" b="0" i="0" kern="0" dirty="0" smtClean="0"/>
          </a:p>
          <a:p>
            <a:pPr marL="0" indent="0" algn="ctr">
              <a:buFont typeface="Arial" pitchFamily="34" charset="0"/>
              <a:buNone/>
            </a:pPr>
            <a:endParaRPr lang="en-US" b="0" i="0" kern="0" dirty="0" smtClean="0"/>
          </a:p>
          <a:p>
            <a:pPr marL="0" indent="0" algn="ctr">
              <a:buFont typeface="Arial" pitchFamily="34" charset="0"/>
              <a:buNone/>
            </a:pPr>
            <a:endParaRPr lang="en-US" b="0" i="0" kern="0" dirty="0"/>
          </a:p>
        </p:txBody>
      </p:sp>
      <p:sp>
        <p:nvSpPr>
          <p:cNvPr id="6" name="Parallelogram 5"/>
          <p:cNvSpPr/>
          <p:nvPr/>
        </p:nvSpPr>
        <p:spPr>
          <a:xfrm rot="19516378">
            <a:off x="367735" y="3056779"/>
            <a:ext cx="4104456" cy="1944216"/>
          </a:xfrm>
          <a:prstGeom prst="parallelogram">
            <a:avLst/>
          </a:prstGeom>
          <a:no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r>
              <a:rPr lang="en-US" sz="1800" dirty="0" smtClean="0">
                <a:ln w="18000">
                  <a:solidFill>
                    <a:schemeClr val="accent2">
                      <a:satMod val="140000"/>
                    </a:schemeClr>
                  </a:solidFill>
                  <a:prstDash val="solid"/>
                  <a:miter lim="800000"/>
                </a:ln>
                <a:solidFill>
                  <a:schemeClr val="tx2">
                    <a:lumMod val="85000"/>
                    <a:lumOff val="15000"/>
                  </a:schemeClr>
                </a:solidFill>
              </a:rPr>
              <a:t>COMPLETED</a:t>
            </a:r>
          </a:p>
          <a:p>
            <a:pPr algn="ctr" defTabSz="457200" fontAlgn="auto">
              <a:spcBef>
                <a:spcPts val="0"/>
              </a:spcBef>
              <a:spcAft>
                <a:spcPts val="0"/>
              </a:spcAft>
            </a:pPr>
            <a:r>
              <a:rPr lang="en-US" sz="1800" dirty="0" smtClean="0">
                <a:ln w="18000">
                  <a:solidFill>
                    <a:schemeClr val="accent2">
                      <a:satMod val="140000"/>
                    </a:schemeClr>
                  </a:solidFill>
                  <a:prstDash val="solid"/>
                  <a:miter lim="800000"/>
                </a:ln>
                <a:solidFill>
                  <a:schemeClr val="tx2">
                    <a:lumMod val="85000"/>
                    <a:lumOff val="15000"/>
                  </a:schemeClr>
                </a:solidFill>
              </a:rPr>
              <a:t>(</a:t>
            </a:r>
            <a:r>
              <a:rPr lang="en-US" sz="1800" dirty="0">
                <a:ln w="18000">
                  <a:solidFill>
                    <a:schemeClr val="accent2">
                      <a:satMod val="140000"/>
                    </a:schemeClr>
                  </a:solidFill>
                  <a:prstDash val="solid"/>
                  <a:miter lim="800000"/>
                </a:ln>
                <a:solidFill>
                  <a:schemeClr val="tx2">
                    <a:lumMod val="85000"/>
                    <a:lumOff val="15000"/>
                  </a:schemeClr>
                </a:solidFill>
              </a:rPr>
              <a:t>VTL 2.0, released in July 2018)</a:t>
            </a:r>
          </a:p>
          <a:p>
            <a:pPr algn="ctr" defTabSz="457200" fontAlgn="auto">
              <a:spcBef>
                <a:spcPts val="0"/>
              </a:spcBef>
              <a:spcAft>
                <a:spcPts val="0"/>
              </a:spcAft>
            </a:pPr>
            <a:endParaRPr lang="en-US" sz="1800" dirty="0">
              <a:ln w="18000">
                <a:solidFill>
                  <a:schemeClr val="accent2">
                    <a:satMod val="140000"/>
                  </a:schemeClr>
                </a:solidFill>
                <a:prstDash val="solid"/>
                <a:miter lim="800000"/>
              </a:ln>
              <a:solidFill>
                <a:schemeClr val="tx2">
                  <a:lumMod val="85000"/>
                  <a:lumOff val="15000"/>
                </a:schemeClr>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t="19333"/>
          <a:stretch/>
        </p:blipFill>
        <p:spPr>
          <a:xfrm>
            <a:off x="5297009" y="2348880"/>
            <a:ext cx="3715778" cy="1816299"/>
          </a:xfrm>
          <a:prstGeom prst="rect">
            <a:avLst/>
          </a:prstGeom>
        </p:spPr>
      </p:pic>
      <p:sp>
        <p:nvSpPr>
          <p:cNvPr id="7" name="Right Arrow 6"/>
          <p:cNvSpPr/>
          <p:nvPr/>
        </p:nvSpPr>
        <p:spPr>
          <a:xfrm>
            <a:off x="4499992" y="3861048"/>
            <a:ext cx="720080" cy="432048"/>
          </a:xfrm>
          <a:prstGeom prst="rightArrow">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Tree>
    <p:extLst>
      <p:ext uri="{BB962C8B-B14F-4D97-AF65-F5344CB8AC3E}">
        <p14:creationId xmlns:p14="http://schemas.microsoft.com/office/powerpoint/2010/main" val="13598700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187" y="332656"/>
            <a:ext cx="8229600" cy="936625"/>
          </a:xfrm>
        </p:spPr>
        <p:txBody>
          <a:bodyPr/>
          <a:lstStyle/>
          <a:p>
            <a:pPr lvl="0" algn="ctr"/>
            <a:r>
              <a:rPr lang="en-US" sz="2400" dirty="0" smtClean="0"/>
              <a:t>The case for a new version of SDMX</a:t>
            </a:r>
            <a:endParaRPr lang="en-US" sz="2600" dirty="0"/>
          </a:p>
        </p:txBody>
      </p:sp>
      <p:pic>
        <p:nvPicPr>
          <p:cNvPr id="1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3219" t="10417" r="13826" b="6250"/>
          <a:stretch/>
        </p:blipFill>
        <p:spPr bwMode="auto">
          <a:xfrm>
            <a:off x="5160135" y="3193742"/>
            <a:ext cx="3657600" cy="23489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535" y="2456766"/>
            <a:ext cx="4114800" cy="1695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359535" y="1843680"/>
            <a:ext cx="3549832" cy="400110"/>
          </a:xfrm>
          <a:prstGeom prst="rect">
            <a:avLst/>
          </a:prstGeom>
          <a:noFill/>
        </p:spPr>
        <p:txBody>
          <a:bodyPr wrap="square" rtlCol="0">
            <a:spAutoFit/>
          </a:bodyPr>
          <a:lstStyle/>
          <a:p>
            <a:r>
              <a:rPr lang="en-GB" sz="2000" b="0" dirty="0" smtClean="0">
                <a:solidFill>
                  <a:srgbClr val="7030A0"/>
                </a:solidFill>
              </a:rPr>
              <a:t>For every dataset…</a:t>
            </a:r>
            <a:endParaRPr lang="en-GB" sz="2000" b="0" dirty="0">
              <a:solidFill>
                <a:srgbClr val="7030A0"/>
              </a:solidFill>
            </a:endParaRPr>
          </a:p>
        </p:txBody>
      </p:sp>
      <p:sp>
        <p:nvSpPr>
          <p:cNvPr id="13" name="TextBox 12"/>
          <p:cNvSpPr txBox="1"/>
          <p:nvPr/>
        </p:nvSpPr>
        <p:spPr>
          <a:xfrm>
            <a:off x="5192792" y="2380818"/>
            <a:ext cx="3832861" cy="400110"/>
          </a:xfrm>
          <a:prstGeom prst="rect">
            <a:avLst/>
          </a:prstGeom>
          <a:noFill/>
        </p:spPr>
        <p:txBody>
          <a:bodyPr wrap="square" rtlCol="0">
            <a:spAutoFit/>
          </a:bodyPr>
          <a:lstStyle/>
          <a:p>
            <a:r>
              <a:rPr lang="en-GB" sz="2000" b="0" dirty="0" smtClean="0">
                <a:solidFill>
                  <a:srgbClr val="7030A0"/>
                </a:solidFill>
              </a:rPr>
              <a:t>…harmonised metadata</a:t>
            </a:r>
            <a:endParaRPr lang="en-GB" sz="2000" b="0" dirty="0">
              <a:solidFill>
                <a:srgbClr val="7030A0"/>
              </a:solidFill>
            </a:endParaRPr>
          </a:p>
        </p:txBody>
      </p:sp>
    </p:spTree>
    <p:extLst>
      <p:ext uri="{BB962C8B-B14F-4D97-AF65-F5344CB8AC3E}">
        <p14:creationId xmlns:p14="http://schemas.microsoft.com/office/powerpoint/2010/main" val="22641245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187" y="332656"/>
            <a:ext cx="8229600" cy="936625"/>
          </a:xfrm>
        </p:spPr>
        <p:txBody>
          <a:bodyPr/>
          <a:lstStyle/>
          <a:p>
            <a:pPr lvl="0" algn="ctr"/>
            <a:r>
              <a:rPr lang="en-US" sz="2400" dirty="0" smtClean="0"/>
              <a:t>The case for a new version of SDMX</a:t>
            </a:r>
            <a:endParaRPr lang="en-US" sz="2600" dirty="0"/>
          </a:p>
        </p:txBody>
      </p:sp>
      <p:sp>
        <p:nvSpPr>
          <p:cNvPr id="5" name="Content Placeholder 2"/>
          <p:cNvSpPr txBox="1">
            <a:spLocks/>
          </p:cNvSpPr>
          <p:nvPr/>
        </p:nvSpPr>
        <p:spPr bwMode="auto">
          <a:xfrm>
            <a:off x="6929626" y="1775763"/>
            <a:ext cx="936104" cy="504056"/>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None/>
            </a:pPr>
            <a:r>
              <a:rPr lang="en-US" sz="2000" b="0" i="0" kern="0" dirty="0" smtClean="0"/>
              <a:t>Me</a:t>
            </a:r>
            <a:endParaRPr lang="en-US" b="0" i="0" kern="0" dirty="0" smtClean="0"/>
          </a:p>
          <a:p>
            <a:pPr marL="0" indent="0" algn="ctr">
              <a:buFont typeface="Arial" pitchFamily="34" charset="0"/>
              <a:buNone/>
            </a:pPr>
            <a:endParaRPr lang="en-US" b="0" i="0" kern="0" dirty="0" smtClean="0"/>
          </a:p>
          <a:p>
            <a:pPr marL="0" indent="0" algn="ctr">
              <a:buFont typeface="Arial" pitchFamily="34" charset="0"/>
              <a:buNone/>
            </a:pPr>
            <a:endParaRPr lang="en-US" b="0" i="0" kern="0" dirty="0"/>
          </a:p>
        </p:txBody>
      </p:sp>
      <p:sp>
        <p:nvSpPr>
          <p:cNvPr id="10" name="AutoShape 2" descr="Image result for herding ca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t="36944"/>
          <a:stretch/>
        </p:blipFill>
        <p:spPr bwMode="auto">
          <a:xfrm>
            <a:off x="827584" y="1775763"/>
            <a:ext cx="3744416" cy="29104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Straight Arrow Connector 11"/>
          <p:cNvCxnSpPr/>
          <p:nvPr/>
        </p:nvCxnSpPr>
        <p:spPr bwMode="auto">
          <a:xfrm flipH="1">
            <a:off x="4536923" y="2153805"/>
            <a:ext cx="2176679" cy="252028"/>
          </a:xfrm>
          <a:prstGeom prst="straightConnector1">
            <a:avLst/>
          </a:prstGeom>
          <a:noFill/>
          <a:ln w="28575" cap="flat" cmpd="sng" algn="ctr">
            <a:solidFill>
              <a:schemeClr val="tx1"/>
            </a:solidFill>
            <a:prstDash val="solid"/>
            <a:round/>
            <a:headEnd type="none" w="med" len="med"/>
            <a:tailEnd type="arrow"/>
          </a:ln>
          <a:effectLst/>
        </p:spPr>
      </p:cxnSp>
      <p:sp>
        <p:nvSpPr>
          <p:cNvPr id="14" name="Content Placeholder 2"/>
          <p:cNvSpPr txBox="1">
            <a:spLocks/>
          </p:cNvSpPr>
          <p:nvPr/>
        </p:nvSpPr>
        <p:spPr bwMode="auto">
          <a:xfrm>
            <a:off x="6713602" y="3201604"/>
            <a:ext cx="1368152" cy="792088"/>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None/>
            </a:pPr>
            <a:r>
              <a:rPr lang="en-US" sz="2000" b="0" i="0" kern="0" dirty="0" smtClean="0"/>
              <a:t>Our code lists</a:t>
            </a:r>
            <a:endParaRPr lang="en-US" b="0" i="0" kern="0" dirty="0" smtClean="0"/>
          </a:p>
          <a:p>
            <a:pPr marL="0" indent="0" algn="ctr">
              <a:buFont typeface="Arial" pitchFamily="34" charset="0"/>
              <a:buNone/>
            </a:pPr>
            <a:endParaRPr lang="en-US" b="0" i="0" kern="0" dirty="0" smtClean="0"/>
          </a:p>
          <a:p>
            <a:pPr marL="0" indent="0" algn="ctr">
              <a:buFont typeface="Arial" pitchFamily="34" charset="0"/>
              <a:buNone/>
            </a:pPr>
            <a:endParaRPr lang="en-US" b="0" i="0" kern="0" dirty="0"/>
          </a:p>
        </p:txBody>
      </p:sp>
      <p:cxnSp>
        <p:nvCxnSpPr>
          <p:cNvPr id="16" name="Straight Arrow Connector 15"/>
          <p:cNvCxnSpPr/>
          <p:nvPr/>
        </p:nvCxnSpPr>
        <p:spPr bwMode="auto">
          <a:xfrm flipH="1">
            <a:off x="4067945" y="3597648"/>
            <a:ext cx="2376263" cy="126014"/>
          </a:xfrm>
          <a:prstGeom prst="straightConnector1">
            <a:avLst/>
          </a:prstGeom>
          <a:noFill/>
          <a:ln w="28575" cap="flat" cmpd="sng" algn="ctr">
            <a:solidFill>
              <a:schemeClr val="tx1"/>
            </a:solidFill>
            <a:prstDash val="solid"/>
            <a:round/>
            <a:headEnd type="none" w="med" len="med"/>
            <a:tailEnd type="arrow"/>
          </a:ln>
          <a:effectLst/>
        </p:spPr>
      </p:cxnSp>
      <p:cxnSp>
        <p:nvCxnSpPr>
          <p:cNvPr id="18" name="Straight Arrow Connector 17"/>
          <p:cNvCxnSpPr/>
          <p:nvPr/>
        </p:nvCxnSpPr>
        <p:spPr bwMode="auto">
          <a:xfrm flipH="1">
            <a:off x="4572001" y="3723662"/>
            <a:ext cx="1872207" cy="558062"/>
          </a:xfrm>
          <a:prstGeom prst="straightConnector1">
            <a:avLst/>
          </a:prstGeom>
          <a:noFill/>
          <a:ln w="28575"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flipH="1" flipV="1">
            <a:off x="2980700" y="3201604"/>
            <a:ext cx="3463508" cy="216024"/>
          </a:xfrm>
          <a:prstGeom prst="straightConnector1">
            <a:avLst/>
          </a:prstGeom>
          <a:noFill/>
          <a:ln w="28575" cap="flat" cmpd="sng" algn="ctr">
            <a:solidFill>
              <a:schemeClr val="tx1"/>
            </a:solidFill>
            <a:prstDash val="solid"/>
            <a:round/>
            <a:headEnd type="none" w="med" len="med"/>
            <a:tailEnd type="arrow"/>
          </a:ln>
          <a:effectLst/>
        </p:spPr>
      </p:cxnSp>
      <p:sp>
        <p:nvSpPr>
          <p:cNvPr id="23" name="Content Placeholder 2"/>
          <p:cNvSpPr>
            <a:spLocks noGrp="1"/>
          </p:cNvSpPr>
          <p:nvPr>
            <p:ph idx="1"/>
          </p:nvPr>
        </p:nvSpPr>
        <p:spPr>
          <a:xfrm>
            <a:off x="307975" y="5235830"/>
            <a:ext cx="8546346" cy="648072"/>
          </a:xfrm>
        </p:spPr>
        <p:txBody>
          <a:bodyPr/>
          <a:lstStyle/>
          <a:p>
            <a:pPr marL="0" indent="0">
              <a:buNone/>
            </a:pPr>
            <a:r>
              <a:rPr lang="en-US" sz="2000" i="0" dirty="0" smtClean="0"/>
              <a:t>Sometimes managing SDMX objects feels a bit like herding cats…</a:t>
            </a:r>
            <a:endParaRPr lang="en-US" sz="2000" i="0" dirty="0"/>
          </a:p>
          <a:p>
            <a:pPr marL="0" indent="0" algn="ctr">
              <a:buNone/>
            </a:pPr>
            <a:endParaRPr lang="en-US" sz="2000" b="1" dirty="0"/>
          </a:p>
          <a:p>
            <a:endParaRPr lang="en-US" sz="2000" dirty="0"/>
          </a:p>
        </p:txBody>
      </p:sp>
    </p:spTree>
    <p:extLst>
      <p:ext uri="{BB962C8B-B14F-4D97-AF65-F5344CB8AC3E}">
        <p14:creationId xmlns:p14="http://schemas.microsoft.com/office/powerpoint/2010/main" val="2617389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2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792609"/>
          </a:xfrm>
        </p:spPr>
        <p:txBody>
          <a:bodyPr/>
          <a:lstStyle/>
          <a:p>
            <a:pPr algn="ctr"/>
            <a:r>
              <a:rPr lang="en-US" sz="2600" dirty="0"/>
              <a:t>SDMX 3.0 </a:t>
            </a:r>
            <a:r>
              <a:rPr lang="en-US" sz="2600" dirty="0" smtClean="0"/>
              <a:t/>
            </a:r>
            <a:br>
              <a:rPr lang="en-US" sz="2600" dirty="0" smtClean="0"/>
            </a:br>
            <a:r>
              <a:rPr lang="en-US" sz="2600" dirty="0" smtClean="0"/>
              <a:t>Prioritisation exercise - stakeholders</a:t>
            </a:r>
            <a:endParaRPr lang="en-US" sz="2600" dirty="0"/>
          </a:p>
        </p:txBody>
      </p:sp>
      <p:sp>
        <p:nvSpPr>
          <p:cNvPr id="3" name="Content Placeholder 2"/>
          <p:cNvSpPr>
            <a:spLocks noGrp="1"/>
          </p:cNvSpPr>
          <p:nvPr>
            <p:ph idx="1"/>
          </p:nvPr>
        </p:nvSpPr>
        <p:spPr>
          <a:xfrm>
            <a:off x="457200" y="1700808"/>
            <a:ext cx="8229600" cy="4392488"/>
          </a:xfrm>
        </p:spPr>
        <p:txBody>
          <a:bodyPr/>
          <a:lstStyle/>
          <a:p>
            <a:pPr marL="0" indent="0" algn="ctr">
              <a:buNone/>
            </a:pPr>
            <a:r>
              <a:rPr lang="en-GB" sz="2000" dirty="0"/>
              <a:t>The SDMX technical and statistical working groups identified 23 features to be considered for the next release of the standard (SDMX 3.0</a:t>
            </a:r>
            <a:r>
              <a:rPr lang="en-GB" sz="2000" dirty="0" smtClean="0"/>
              <a:t>). </a:t>
            </a:r>
          </a:p>
          <a:p>
            <a:pPr marL="0" indent="0" algn="ctr">
              <a:buNone/>
            </a:pPr>
            <a:endParaRPr lang="en-GB" sz="2000" dirty="0"/>
          </a:p>
          <a:p>
            <a:pPr marL="0" indent="0" algn="ctr">
              <a:buNone/>
            </a:pPr>
            <a:r>
              <a:rPr lang="en-GB" sz="2000" dirty="0" smtClean="0"/>
              <a:t>This proposal was put forward to the SDMX stakeholders</a:t>
            </a:r>
          </a:p>
          <a:p>
            <a:endParaRPr lang="en-GB" sz="2000" dirty="0"/>
          </a:p>
          <a:p>
            <a:endParaRPr lang="en-GB" sz="2000" dirty="0" smtClean="0"/>
          </a:p>
          <a:p>
            <a:pPr lvl="1"/>
            <a:endParaRPr lang="en-GB" b="0" dirty="0" smtClean="0"/>
          </a:p>
          <a:p>
            <a:endParaRPr lang="en-GB" sz="2000" dirty="0" smtClean="0"/>
          </a:p>
          <a:p>
            <a:endParaRPr lang="en-US" sz="2000" dirty="0"/>
          </a:p>
        </p:txBody>
      </p:sp>
      <p:sp>
        <p:nvSpPr>
          <p:cNvPr id="6" name="TextBox 5"/>
          <p:cNvSpPr txBox="1"/>
          <p:nvPr/>
        </p:nvSpPr>
        <p:spPr>
          <a:xfrm>
            <a:off x="1529554" y="3940751"/>
            <a:ext cx="3179178" cy="307777"/>
          </a:xfrm>
          <a:prstGeom prst="rect">
            <a:avLst/>
          </a:prstGeom>
          <a:noFill/>
        </p:spPr>
        <p:txBody>
          <a:bodyPr wrap="square" rtlCol="0">
            <a:spAutoFit/>
          </a:bodyPr>
          <a:lstStyle/>
          <a:p>
            <a:r>
              <a:rPr lang="en-GB" sz="1400" dirty="0" smtClean="0">
                <a:solidFill>
                  <a:srgbClr val="0F5494"/>
                </a:solidFill>
              </a:rPr>
              <a:t>Sponsor organisations</a:t>
            </a:r>
          </a:p>
        </p:txBody>
      </p:sp>
      <p:sp>
        <p:nvSpPr>
          <p:cNvPr id="7" name="TextBox 6"/>
          <p:cNvSpPr txBox="1"/>
          <p:nvPr/>
        </p:nvSpPr>
        <p:spPr>
          <a:xfrm>
            <a:off x="6172533" y="3826978"/>
            <a:ext cx="2773818" cy="523220"/>
          </a:xfrm>
          <a:prstGeom prst="rect">
            <a:avLst/>
          </a:prstGeom>
          <a:noFill/>
        </p:spPr>
        <p:txBody>
          <a:bodyPr wrap="square" rtlCol="0">
            <a:spAutoFit/>
          </a:bodyPr>
          <a:lstStyle/>
          <a:p>
            <a:r>
              <a:rPr lang="en-GB" sz="1400" dirty="0" smtClean="0">
                <a:solidFill>
                  <a:srgbClr val="0F5494"/>
                </a:solidFill>
              </a:rPr>
              <a:t>SDMX Community at large</a:t>
            </a:r>
          </a:p>
        </p:txBody>
      </p:sp>
      <p:sp>
        <p:nvSpPr>
          <p:cNvPr id="8" name="TextBox 7"/>
          <p:cNvSpPr txBox="1"/>
          <p:nvPr/>
        </p:nvSpPr>
        <p:spPr>
          <a:xfrm>
            <a:off x="531921" y="4380498"/>
            <a:ext cx="3965637" cy="723275"/>
          </a:xfrm>
          <a:prstGeom prst="rect">
            <a:avLst/>
          </a:prstGeom>
          <a:noFill/>
        </p:spPr>
        <p:txBody>
          <a:bodyPr wrap="square" rtlCol="0">
            <a:spAutoFit/>
          </a:bodyPr>
          <a:lstStyle/>
          <a:p>
            <a:pPr marL="228600" indent="-228600" algn="just">
              <a:spcAft>
                <a:spcPts val="600"/>
              </a:spcAft>
              <a:buFont typeface="+mj-lt"/>
              <a:buAutoNum type="arabicPeriod"/>
            </a:pPr>
            <a:r>
              <a:rPr lang="en-GB" sz="1200" b="0" dirty="0" smtClean="0">
                <a:solidFill>
                  <a:srgbClr val="0F5494"/>
                </a:solidFill>
              </a:rPr>
              <a:t>All seven sponsor organisations participated in the priority exercise</a:t>
            </a:r>
          </a:p>
          <a:p>
            <a:pPr marL="228600" indent="-228600" algn="just">
              <a:spcAft>
                <a:spcPts val="600"/>
              </a:spcAft>
              <a:buFont typeface="+mj-lt"/>
              <a:buAutoNum type="arabicPeriod"/>
            </a:pPr>
            <a:r>
              <a:rPr lang="en-US" sz="1200" b="0" dirty="0" smtClean="0">
                <a:solidFill>
                  <a:srgbClr val="0F5494"/>
                </a:solidFill>
              </a:rPr>
              <a:t>Data was compiled by the SDMX Secretariat</a:t>
            </a:r>
            <a:endParaRPr lang="en-GB" sz="1200" b="0" dirty="0">
              <a:solidFill>
                <a:srgbClr val="0F5494"/>
              </a:solidFill>
            </a:endParaRPr>
          </a:p>
        </p:txBody>
      </p:sp>
      <p:sp>
        <p:nvSpPr>
          <p:cNvPr id="9" name="TextBox 8"/>
          <p:cNvSpPr txBox="1"/>
          <p:nvPr/>
        </p:nvSpPr>
        <p:spPr>
          <a:xfrm>
            <a:off x="4638517" y="4380498"/>
            <a:ext cx="3907324" cy="984885"/>
          </a:xfrm>
          <a:prstGeom prst="rect">
            <a:avLst/>
          </a:prstGeom>
          <a:noFill/>
        </p:spPr>
        <p:txBody>
          <a:bodyPr wrap="square" rtlCol="0">
            <a:spAutoFit/>
          </a:bodyPr>
          <a:lstStyle/>
          <a:p>
            <a:pPr marL="228600" indent="-228600" algn="just">
              <a:spcAft>
                <a:spcPts val="600"/>
              </a:spcAft>
              <a:buFont typeface="+mj-lt"/>
              <a:buAutoNum type="arabicPeriod"/>
            </a:pPr>
            <a:r>
              <a:rPr lang="en-GB" sz="1200" b="0" dirty="0" smtClean="0">
                <a:solidFill>
                  <a:srgbClr val="0F5494"/>
                </a:solidFill>
              </a:rPr>
              <a:t>Public consultation was carried out over 8 weeks on sdmx.org</a:t>
            </a:r>
          </a:p>
          <a:p>
            <a:pPr marL="228600" indent="-228600" algn="just">
              <a:spcAft>
                <a:spcPts val="600"/>
              </a:spcAft>
              <a:buFont typeface="+mj-lt"/>
              <a:buAutoNum type="arabicPeriod"/>
            </a:pPr>
            <a:r>
              <a:rPr lang="en-US" sz="1200" b="0" dirty="0" smtClean="0">
                <a:solidFill>
                  <a:srgbClr val="0F5494"/>
                </a:solidFill>
              </a:rPr>
              <a:t>29 respondents submitted their preferences</a:t>
            </a:r>
          </a:p>
          <a:p>
            <a:pPr marL="228600" indent="-228600" algn="just">
              <a:spcAft>
                <a:spcPts val="600"/>
              </a:spcAft>
              <a:buFont typeface="+mj-lt"/>
              <a:buAutoNum type="arabicPeriod"/>
            </a:pPr>
            <a:r>
              <a:rPr lang="en-US" sz="1200" b="0" dirty="0" smtClean="0">
                <a:solidFill>
                  <a:srgbClr val="0F5494"/>
                </a:solidFill>
              </a:rPr>
              <a:t>Data was compiled by the SDMX Secretariat</a:t>
            </a:r>
            <a:endParaRPr lang="en-GB" sz="1200" b="0" dirty="0">
              <a:solidFill>
                <a:srgbClr val="0F5494"/>
              </a:solidFill>
            </a:endParaRPr>
          </a:p>
        </p:txBody>
      </p:sp>
      <p:pic>
        <p:nvPicPr>
          <p:cNvPr id="10" name="Picture 9"/>
          <p:cNvPicPr>
            <a:picLocks noChangeAspect="1"/>
          </p:cNvPicPr>
          <p:nvPr/>
        </p:nvPicPr>
        <p:blipFill>
          <a:blip r:embed="rId2"/>
          <a:stretch>
            <a:fillRect/>
          </a:stretch>
        </p:blipFill>
        <p:spPr>
          <a:xfrm>
            <a:off x="375226" y="3863441"/>
            <a:ext cx="1148933" cy="433418"/>
          </a:xfrm>
          <a:prstGeom prst="rect">
            <a:avLst/>
          </a:prstGeom>
        </p:spPr>
      </p:pic>
      <p:pic>
        <p:nvPicPr>
          <p:cNvPr id="12" name="Picture 11"/>
          <p:cNvPicPr>
            <a:picLocks noChangeAspect="1"/>
          </p:cNvPicPr>
          <p:nvPr/>
        </p:nvPicPr>
        <p:blipFill>
          <a:blip r:embed="rId3"/>
          <a:stretch>
            <a:fillRect/>
          </a:stretch>
        </p:blipFill>
        <p:spPr>
          <a:xfrm>
            <a:off x="4701255" y="3896802"/>
            <a:ext cx="1357907" cy="454945"/>
          </a:xfrm>
          <a:prstGeom prst="rect">
            <a:avLst/>
          </a:prstGeom>
        </p:spPr>
      </p:pic>
    </p:spTree>
    <p:extLst>
      <p:ext uri="{BB962C8B-B14F-4D97-AF65-F5344CB8AC3E}">
        <p14:creationId xmlns:p14="http://schemas.microsoft.com/office/powerpoint/2010/main" val="2066479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473" y="260648"/>
            <a:ext cx="8229600" cy="936625"/>
          </a:xfrm>
        </p:spPr>
        <p:txBody>
          <a:bodyPr/>
          <a:lstStyle/>
          <a:p>
            <a:pPr algn="ctr"/>
            <a:r>
              <a:rPr lang="de-DE" sz="2400" dirty="0" smtClean="0"/>
              <a:t>SDMX 3.0 </a:t>
            </a:r>
            <a:r>
              <a:rPr lang="de-DE" sz="2400" dirty="0" err="1" smtClean="0"/>
              <a:t>consultation</a:t>
            </a:r>
            <a:r>
              <a:rPr lang="de-DE" sz="2400" dirty="0" smtClean="0"/>
              <a:t> </a:t>
            </a:r>
            <a:r>
              <a:rPr lang="de-DE" sz="2400" dirty="0" err="1" smtClean="0"/>
              <a:t>results</a:t>
            </a:r>
            <a:endParaRPr lang="en-GB"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114940"/>
            <a:ext cx="6632775" cy="3983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p:cNvSpPr/>
          <p:nvPr/>
        </p:nvSpPr>
        <p:spPr>
          <a:xfrm>
            <a:off x="4427984" y="2348880"/>
            <a:ext cx="504056" cy="93610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
        <p:nvSpPr>
          <p:cNvPr id="8" name="Content Placeholder 2"/>
          <p:cNvSpPr txBox="1">
            <a:spLocks/>
          </p:cNvSpPr>
          <p:nvPr/>
        </p:nvSpPr>
        <p:spPr bwMode="auto">
          <a:xfrm>
            <a:off x="5868144" y="1808820"/>
            <a:ext cx="3024336" cy="108012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None/>
            </a:pPr>
            <a:r>
              <a:rPr lang="en-US" sz="2000" b="0" i="0" kern="0" dirty="0" smtClean="0"/>
              <a:t>4 features rated "Very helpful" by both stakeholder groups</a:t>
            </a:r>
            <a:endParaRPr lang="en-US" b="0" i="0" kern="0" dirty="0" smtClean="0"/>
          </a:p>
          <a:p>
            <a:pPr marL="0" indent="0" algn="ctr">
              <a:buFont typeface="Arial" pitchFamily="34" charset="0"/>
              <a:buNone/>
            </a:pPr>
            <a:endParaRPr lang="en-US" b="0" i="0" kern="0" dirty="0" smtClean="0"/>
          </a:p>
          <a:p>
            <a:pPr marL="0" indent="0" algn="ctr">
              <a:buFont typeface="Arial" pitchFamily="34" charset="0"/>
              <a:buNone/>
            </a:pPr>
            <a:endParaRPr lang="en-US" b="0" i="0" kern="0" dirty="0"/>
          </a:p>
        </p:txBody>
      </p:sp>
      <p:cxnSp>
        <p:nvCxnSpPr>
          <p:cNvPr id="9" name="Straight Arrow Connector 8"/>
          <p:cNvCxnSpPr/>
          <p:nvPr/>
        </p:nvCxnSpPr>
        <p:spPr bwMode="auto">
          <a:xfrm flipH="1">
            <a:off x="5076056" y="2348880"/>
            <a:ext cx="648072" cy="216024"/>
          </a:xfrm>
          <a:prstGeom prst="straightConnector1">
            <a:avLst/>
          </a:prstGeom>
          <a:noFill/>
          <a:ln w="28575" cap="flat" cmpd="sng" algn="ctr">
            <a:solidFill>
              <a:srgbClr val="FF0000"/>
            </a:solidFill>
            <a:prstDash val="solid"/>
            <a:round/>
            <a:headEnd type="none" w="med" len="med"/>
            <a:tailEnd type="arrow"/>
          </a:ln>
          <a:effectLst/>
        </p:spPr>
      </p:cxnSp>
      <p:sp>
        <p:nvSpPr>
          <p:cNvPr id="11" name="Content Placeholder 2"/>
          <p:cNvSpPr txBox="1">
            <a:spLocks/>
          </p:cNvSpPr>
          <p:nvPr/>
        </p:nvSpPr>
        <p:spPr bwMode="auto">
          <a:xfrm>
            <a:off x="5868144" y="3288615"/>
            <a:ext cx="3024336" cy="108012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None/>
            </a:pPr>
            <a:r>
              <a:rPr lang="en-US" sz="2000" b="0" i="0" kern="0" dirty="0"/>
              <a:t>8</a:t>
            </a:r>
            <a:r>
              <a:rPr lang="en-US" sz="2000" b="0" i="0" kern="0" dirty="0" smtClean="0"/>
              <a:t> features rated "Helpful" by both stakeholder groups</a:t>
            </a:r>
            <a:endParaRPr lang="en-US" b="0" i="0" kern="0" dirty="0" smtClean="0"/>
          </a:p>
          <a:p>
            <a:pPr marL="0" indent="0" algn="ctr">
              <a:buFont typeface="Arial" pitchFamily="34" charset="0"/>
              <a:buNone/>
            </a:pPr>
            <a:endParaRPr lang="en-US" b="0" i="0" kern="0" dirty="0" smtClean="0"/>
          </a:p>
          <a:p>
            <a:pPr marL="0" indent="0" algn="ctr">
              <a:buFont typeface="Arial" pitchFamily="34" charset="0"/>
              <a:buNone/>
            </a:pPr>
            <a:endParaRPr lang="en-US" b="0" i="0" kern="0" dirty="0"/>
          </a:p>
        </p:txBody>
      </p:sp>
      <p:sp>
        <p:nvSpPr>
          <p:cNvPr id="13" name="Freeform 12"/>
          <p:cNvSpPr/>
          <p:nvPr/>
        </p:nvSpPr>
        <p:spPr>
          <a:xfrm>
            <a:off x="3567643" y="2265141"/>
            <a:ext cx="1084630" cy="1928634"/>
          </a:xfrm>
          <a:custGeom>
            <a:avLst/>
            <a:gdLst>
              <a:gd name="connsiteX0" fmla="*/ 424808 w 1084630"/>
              <a:gd name="connsiteY0" fmla="*/ 53056 h 1928634"/>
              <a:gd name="connsiteX1" fmla="*/ 102836 w 1084630"/>
              <a:gd name="connsiteY1" fmla="*/ 581090 h 1928634"/>
              <a:gd name="connsiteX2" fmla="*/ 77078 w 1084630"/>
              <a:gd name="connsiteY2" fmla="*/ 1881856 h 1928634"/>
              <a:gd name="connsiteX3" fmla="*/ 1055872 w 1084630"/>
              <a:gd name="connsiteY3" fmla="*/ 1572763 h 1928634"/>
              <a:gd name="connsiteX4" fmla="*/ 824053 w 1084630"/>
              <a:gd name="connsiteY4" fmla="*/ 915941 h 1928634"/>
              <a:gd name="connsiteX5" fmla="*/ 824053 w 1084630"/>
              <a:gd name="connsiteY5" fmla="*/ 117451 h 1928634"/>
              <a:gd name="connsiteX6" fmla="*/ 424808 w 1084630"/>
              <a:gd name="connsiteY6" fmla="*/ 53056 h 1928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630" h="1928634">
                <a:moveTo>
                  <a:pt x="424808" y="53056"/>
                </a:moveTo>
                <a:cubicBezTo>
                  <a:pt x="304605" y="130329"/>
                  <a:pt x="160791" y="276290"/>
                  <a:pt x="102836" y="581090"/>
                </a:cubicBezTo>
                <a:cubicBezTo>
                  <a:pt x="44881" y="885890"/>
                  <a:pt x="-81761" y="1716577"/>
                  <a:pt x="77078" y="1881856"/>
                </a:cubicBezTo>
                <a:cubicBezTo>
                  <a:pt x="235917" y="2047135"/>
                  <a:pt x="931376" y="1733749"/>
                  <a:pt x="1055872" y="1572763"/>
                </a:cubicBezTo>
                <a:cubicBezTo>
                  <a:pt x="1180368" y="1411777"/>
                  <a:pt x="862689" y="1158493"/>
                  <a:pt x="824053" y="915941"/>
                </a:cubicBezTo>
                <a:cubicBezTo>
                  <a:pt x="785417" y="673389"/>
                  <a:pt x="890594" y="263412"/>
                  <a:pt x="824053" y="117451"/>
                </a:cubicBezTo>
                <a:cubicBezTo>
                  <a:pt x="757512" y="-28510"/>
                  <a:pt x="545011" y="-24217"/>
                  <a:pt x="424808" y="53056"/>
                </a:cubicBezTo>
                <a:close/>
              </a:path>
            </a:pathLst>
          </a:custGeom>
          <a:noFill/>
          <a:ln w="28575">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cxnSp>
        <p:nvCxnSpPr>
          <p:cNvPr id="15" name="Straight Arrow Connector 14"/>
          <p:cNvCxnSpPr/>
          <p:nvPr/>
        </p:nvCxnSpPr>
        <p:spPr bwMode="auto">
          <a:xfrm flipH="1">
            <a:off x="4752020" y="3828675"/>
            <a:ext cx="972108" cy="0"/>
          </a:xfrm>
          <a:prstGeom prst="straightConnector1">
            <a:avLst/>
          </a:prstGeom>
          <a:noFill/>
          <a:ln w="28575" cap="flat" cmpd="sng" algn="ctr">
            <a:solidFill>
              <a:schemeClr val="accent2">
                <a:lumMod val="60000"/>
                <a:lumOff val="40000"/>
              </a:schemeClr>
            </a:solidFill>
            <a:prstDash val="solid"/>
            <a:round/>
            <a:headEnd type="none" w="med" len="med"/>
            <a:tailEnd type="arrow"/>
          </a:ln>
          <a:effectLst/>
        </p:spPr>
      </p:cxnSp>
      <p:sp>
        <p:nvSpPr>
          <p:cNvPr id="17" name="Content Placeholder 2"/>
          <p:cNvSpPr txBox="1">
            <a:spLocks/>
          </p:cNvSpPr>
          <p:nvPr/>
        </p:nvSpPr>
        <p:spPr bwMode="auto">
          <a:xfrm>
            <a:off x="5844098" y="4725144"/>
            <a:ext cx="3048382" cy="108012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None/>
            </a:pPr>
            <a:r>
              <a:rPr lang="en-US" sz="2000" b="0" i="0" kern="0" dirty="0" smtClean="0"/>
              <a:t>5 features rated "Helpful" by the community only</a:t>
            </a:r>
            <a:endParaRPr lang="en-US" b="0" i="0" kern="0" dirty="0" smtClean="0"/>
          </a:p>
          <a:p>
            <a:pPr marL="0" indent="0" algn="ctr">
              <a:buFont typeface="Arial" pitchFamily="34" charset="0"/>
              <a:buNone/>
            </a:pPr>
            <a:endParaRPr lang="en-US" b="0" i="0" kern="0" dirty="0" smtClean="0"/>
          </a:p>
          <a:p>
            <a:pPr marL="0" indent="0" algn="ctr">
              <a:buFont typeface="Arial" pitchFamily="34" charset="0"/>
              <a:buNone/>
            </a:pPr>
            <a:endParaRPr lang="en-US" b="0" i="0" kern="0" dirty="0"/>
          </a:p>
        </p:txBody>
      </p:sp>
      <p:sp>
        <p:nvSpPr>
          <p:cNvPr id="18" name="Content Placeholder 2"/>
          <p:cNvSpPr txBox="1">
            <a:spLocks/>
          </p:cNvSpPr>
          <p:nvPr/>
        </p:nvSpPr>
        <p:spPr bwMode="auto">
          <a:xfrm>
            <a:off x="179512" y="1574880"/>
            <a:ext cx="3048382" cy="1080120"/>
          </a:xfrm>
          <a:prstGeom prst="rect">
            <a:avLst/>
          </a:prstGeom>
          <a:ln>
            <a:headEnd/>
            <a:tailEnd/>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None/>
            </a:pPr>
            <a:r>
              <a:rPr lang="en-US" sz="2000" b="0" i="0" kern="0" dirty="0"/>
              <a:t>1</a:t>
            </a:r>
            <a:r>
              <a:rPr lang="en-US" sz="2000" b="0" i="0" kern="0" dirty="0" smtClean="0"/>
              <a:t> feature rated "Helpful" by the Sponsors only</a:t>
            </a:r>
            <a:endParaRPr lang="en-US" b="0" i="0" kern="0" dirty="0" smtClean="0"/>
          </a:p>
          <a:p>
            <a:pPr marL="0" indent="0" algn="ctr">
              <a:buFont typeface="Arial" pitchFamily="34" charset="0"/>
              <a:buNone/>
            </a:pPr>
            <a:endParaRPr lang="en-US" b="0" i="0" kern="0" dirty="0" smtClean="0"/>
          </a:p>
          <a:p>
            <a:pPr marL="0" indent="0" algn="ctr">
              <a:buFont typeface="Arial" pitchFamily="34" charset="0"/>
              <a:buNone/>
            </a:pPr>
            <a:endParaRPr lang="en-US" b="0" i="0" kern="0" dirty="0"/>
          </a:p>
        </p:txBody>
      </p:sp>
      <p:sp>
        <p:nvSpPr>
          <p:cNvPr id="16" name="Oval 15"/>
          <p:cNvSpPr/>
          <p:nvPr/>
        </p:nvSpPr>
        <p:spPr>
          <a:xfrm>
            <a:off x="3227894" y="4193775"/>
            <a:ext cx="1704146" cy="1179441"/>
          </a:xfrm>
          <a:prstGeom prst="ellipse">
            <a:avLst/>
          </a:prstGeom>
          <a:noFill/>
          <a:ln w="28575">
            <a:solidFill>
              <a:srgbClr val="80808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cxnSp>
        <p:nvCxnSpPr>
          <p:cNvPr id="20" name="Straight Arrow Connector 19"/>
          <p:cNvCxnSpPr/>
          <p:nvPr/>
        </p:nvCxnSpPr>
        <p:spPr bwMode="auto">
          <a:xfrm flipH="1" flipV="1">
            <a:off x="4932040" y="5085184"/>
            <a:ext cx="863587" cy="288032"/>
          </a:xfrm>
          <a:prstGeom prst="straightConnector1">
            <a:avLst/>
          </a:prstGeom>
          <a:noFill/>
          <a:ln w="28575" cap="flat" cmpd="sng" algn="ctr">
            <a:solidFill>
              <a:srgbClr val="808080"/>
            </a:solidFill>
            <a:prstDash val="solid"/>
            <a:round/>
            <a:headEnd type="none" w="med" len="med"/>
            <a:tailEnd type="arrow"/>
          </a:ln>
          <a:effectLst/>
        </p:spPr>
      </p:cxnSp>
      <p:cxnSp>
        <p:nvCxnSpPr>
          <p:cNvPr id="23" name="Straight Arrow Connector 22"/>
          <p:cNvCxnSpPr/>
          <p:nvPr/>
        </p:nvCxnSpPr>
        <p:spPr bwMode="auto">
          <a:xfrm>
            <a:off x="2915307" y="2673719"/>
            <a:ext cx="432557" cy="430442"/>
          </a:xfrm>
          <a:prstGeom prst="straightConnector1">
            <a:avLst/>
          </a:prstGeom>
          <a:noFill/>
          <a:ln w="28575" cap="flat" cmpd="sng" algn="ctr">
            <a:solidFill>
              <a:srgbClr val="92D050"/>
            </a:solidFill>
            <a:prstDash val="solid"/>
            <a:round/>
            <a:headEnd type="none" w="med" len="med"/>
            <a:tailEnd type="arrow"/>
          </a:ln>
          <a:effectLst/>
        </p:spPr>
      </p:cxnSp>
    </p:spTree>
    <p:extLst>
      <p:ext uri="{BB962C8B-B14F-4D97-AF65-F5344CB8AC3E}">
        <p14:creationId xmlns:p14="http://schemas.microsoft.com/office/powerpoint/2010/main" val="4273052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3" grpId="0" animBg="1"/>
      <p:bldP spid="17" grpId="0" animBg="1"/>
      <p:bldP spid="18"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8229600" cy="936625"/>
          </a:xfrm>
        </p:spPr>
        <p:txBody>
          <a:bodyPr/>
          <a:lstStyle/>
          <a:p>
            <a:pPr algn="ctr"/>
            <a:r>
              <a:rPr lang="de-DE" sz="2400" dirty="0" smtClean="0"/>
              <a:t>SDMX 3.0 </a:t>
            </a:r>
            <a:r>
              <a:rPr lang="de-DE" sz="2400" dirty="0" err="1" smtClean="0"/>
              <a:t>public</a:t>
            </a:r>
            <a:r>
              <a:rPr lang="de-DE" sz="2400" dirty="0" smtClean="0"/>
              <a:t> </a:t>
            </a:r>
            <a:r>
              <a:rPr lang="de-DE" sz="2400" dirty="0" err="1" smtClean="0"/>
              <a:t>consultation</a:t>
            </a:r>
            <a:r>
              <a:rPr lang="de-DE" sz="2400" dirty="0" smtClean="0"/>
              <a:t>: Top </a:t>
            </a:r>
            <a:r>
              <a:rPr lang="de-DE" sz="2400" dirty="0"/>
              <a:t>P</a:t>
            </a:r>
            <a:r>
              <a:rPr lang="de-DE" sz="2400" dirty="0" smtClean="0"/>
              <a:t>icks</a:t>
            </a:r>
            <a:endParaRPr lang="en-GB" sz="2400" dirty="0"/>
          </a:p>
        </p:txBody>
      </p:sp>
      <p:sp>
        <p:nvSpPr>
          <p:cNvPr id="3" name="Content Placeholder 2"/>
          <p:cNvSpPr>
            <a:spLocks noGrp="1"/>
          </p:cNvSpPr>
          <p:nvPr>
            <p:ph idx="1"/>
          </p:nvPr>
        </p:nvSpPr>
        <p:spPr>
          <a:xfrm>
            <a:off x="467544" y="1628800"/>
            <a:ext cx="8229600" cy="3633788"/>
          </a:xfrm>
        </p:spPr>
        <p:txBody>
          <a:bodyPr/>
          <a:lstStyle/>
          <a:p>
            <a:pPr marL="457200" indent="-457200">
              <a:buFont typeface="+mj-lt"/>
              <a:buAutoNum type="arabicPeriod"/>
            </a:pPr>
            <a:r>
              <a:rPr lang="de-DE" sz="2000" dirty="0" err="1" smtClean="0"/>
              <a:t>Improvements</a:t>
            </a:r>
            <a:r>
              <a:rPr lang="de-DE" sz="2000" dirty="0" smtClean="0"/>
              <a:t> </a:t>
            </a:r>
            <a:r>
              <a:rPr lang="de-DE" sz="2000" dirty="0" err="1" smtClean="0"/>
              <a:t>to</a:t>
            </a:r>
            <a:r>
              <a:rPr lang="de-DE" sz="2000" dirty="0" smtClean="0"/>
              <a:t> </a:t>
            </a:r>
            <a:r>
              <a:rPr lang="de-DE" sz="2000" dirty="0" err="1"/>
              <a:t>C</a:t>
            </a:r>
            <a:r>
              <a:rPr lang="de-DE" sz="2000" dirty="0" err="1" smtClean="0"/>
              <a:t>odelist</a:t>
            </a:r>
            <a:r>
              <a:rPr lang="de-DE" sz="2000" dirty="0" smtClean="0"/>
              <a:t> design </a:t>
            </a:r>
            <a:r>
              <a:rPr lang="de-DE" sz="2000" dirty="0" err="1" smtClean="0"/>
              <a:t>and</a:t>
            </a:r>
            <a:r>
              <a:rPr lang="de-DE" sz="2000" dirty="0" smtClean="0"/>
              <a:t> </a:t>
            </a:r>
            <a:r>
              <a:rPr lang="de-DE" sz="2000" dirty="0" err="1" smtClean="0"/>
              <a:t>maintenance</a:t>
            </a:r>
            <a:endParaRPr lang="de-DE" sz="2000" dirty="0" smtClean="0"/>
          </a:p>
          <a:p>
            <a:pPr marL="457200" indent="-457200">
              <a:buFont typeface="+mj-lt"/>
              <a:buAutoNum type="arabicPeriod"/>
            </a:pPr>
            <a:r>
              <a:rPr lang="de-DE" sz="2000" dirty="0" err="1" smtClean="0"/>
              <a:t>Enable</a:t>
            </a:r>
            <a:r>
              <a:rPr lang="de-DE" sz="2000" dirty="0" smtClean="0"/>
              <a:t> </a:t>
            </a:r>
            <a:r>
              <a:rPr lang="de-DE" sz="2000" dirty="0" err="1" smtClean="0"/>
              <a:t>data</a:t>
            </a:r>
            <a:r>
              <a:rPr lang="de-DE" sz="2000" dirty="0" smtClean="0"/>
              <a:t> </a:t>
            </a:r>
            <a:r>
              <a:rPr lang="de-DE" sz="2000" dirty="0" err="1" smtClean="0"/>
              <a:t>validation</a:t>
            </a:r>
            <a:r>
              <a:rPr lang="de-DE" sz="2000" dirty="0" smtClean="0"/>
              <a:t> </a:t>
            </a:r>
            <a:r>
              <a:rPr lang="de-DE" sz="2000" dirty="0" err="1" smtClean="0"/>
              <a:t>and</a:t>
            </a:r>
            <a:r>
              <a:rPr lang="de-DE" sz="2000" dirty="0" smtClean="0"/>
              <a:t> </a:t>
            </a:r>
            <a:r>
              <a:rPr lang="de-DE" sz="2000" dirty="0" err="1" smtClean="0"/>
              <a:t>transformations</a:t>
            </a:r>
            <a:endParaRPr lang="de-DE" sz="2000" dirty="0" smtClean="0"/>
          </a:p>
          <a:p>
            <a:pPr marL="457200" indent="-457200">
              <a:buFont typeface="+mj-lt"/>
              <a:buAutoNum type="arabicPeriod"/>
            </a:pPr>
            <a:r>
              <a:rPr lang="de-DE" sz="2000" dirty="0" err="1" smtClean="0"/>
              <a:t>Versioning</a:t>
            </a:r>
            <a:r>
              <a:rPr lang="de-DE" sz="2000" dirty="0" smtClean="0"/>
              <a:t> </a:t>
            </a:r>
            <a:r>
              <a:rPr lang="de-DE" sz="2000" dirty="0" err="1" smtClean="0"/>
              <a:t>and</a:t>
            </a:r>
            <a:r>
              <a:rPr lang="de-DE" sz="2000" dirty="0" smtClean="0"/>
              <a:t> </a:t>
            </a:r>
            <a:r>
              <a:rPr lang="de-DE" sz="2000" dirty="0" err="1" smtClean="0"/>
              <a:t>management</a:t>
            </a:r>
            <a:r>
              <a:rPr lang="de-DE" sz="2000" dirty="0" smtClean="0"/>
              <a:t> </a:t>
            </a:r>
            <a:r>
              <a:rPr lang="de-DE" sz="2000" dirty="0" err="1" smtClean="0"/>
              <a:t>of</a:t>
            </a:r>
            <a:r>
              <a:rPr lang="de-DE" sz="2000" dirty="0" smtClean="0"/>
              <a:t> </a:t>
            </a:r>
            <a:r>
              <a:rPr lang="de-DE" sz="2000" dirty="0" err="1" smtClean="0"/>
              <a:t>artefacts</a:t>
            </a:r>
            <a:r>
              <a:rPr lang="de-DE" sz="2000" dirty="0" smtClean="0"/>
              <a:t> </a:t>
            </a:r>
            <a:r>
              <a:rPr lang="de-DE" sz="2000" dirty="0" err="1" smtClean="0"/>
              <a:t>made</a:t>
            </a:r>
            <a:r>
              <a:rPr lang="de-DE" sz="2000" dirty="0" smtClean="0"/>
              <a:t> </a:t>
            </a:r>
            <a:r>
              <a:rPr lang="de-DE" sz="2000" dirty="0" err="1" smtClean="0"/>
              <a:t>easier</a:t>
            </a:r>
            <a:endParaRPr lang="de-DE" sz="2000" dirty="0" smtClean="0"/>
          </a:p>
          <a:p>
            <a:pPr marL="457200" indent="-457200">
              <a:buFont typeface="+mj-lt"/>
              <a:buAutoNum type="arabicPeriod"/>
            </a:pPr>
            <a:r>
              <a:rPr lang="de-DE" sz="2000" dirty="0" err="1" smtClean="0"/>
              <a:t>Enhance</a:t>
            </a:r>
            <a:r>
              <a:rPr lang="de-DE" sz="2000" dirty="0" smtClean="0"/>
              <a:t> </a:t>
            </a:r>
            <a:r>
              <a:rPr lang="de-DE" sz="2000" dirty="0" err="1" smtClean="0"/>
              <a:t>data</a:t>
            </a:r>
            <a:r>
              <a:rPr lang="de-DE" sz="2000" dirty="0" smtClean="0"/>
              <a:t> </a:t>
            </a:r>
            <a:r>
              <a:rPr lang="de-DE" sz="2000" dirty="0" err="1" smtClean="0"/>
              <a:t>queries</a:t>
            </a:r>
            <a:endParaRPr lang="de-DE" sz="2000" dirty="0" smtClean="0"/>
          </a:p>
          <a:p>
            <a:pPr marL="457200" indent="-457200">
              <a:buFont typeface="+mj-lt"/>
              <a:buAutoNum type="arabicPeriod"/>
            </a:pPr>
            <a:r>
              <a:rPr lang="de-DE" sz="2000" dirty="0" err="1" smtClean="0"/>
              <a:t>Improve</a:t>
            </a:r>
            <a:r>
              <a:rPr lang="de-DE" sz="2000" dirty="0" smtClean="0"/>
              <a:t> </a:t>
            </a:r>
            <a:r>
              <a:rPr lang="de-DE" sz="2000" dirty="0" err="1" smtClean="0"/>
              <a:t>the</a:t>
            </a:r>
            <a:r>
              <a:rPr lang="de-DE" sz="2000" dirty="0" smtClean="0"/>
              <a:t> </a:t>
            </a:r>
            <a:r>
              <a:rPr lang="de-DE" sz="2000" dirty="0" err="1" smtClean="0"/>
              <a:t>exchnage</a:t>
            </a:r>
            <a:r>
              <a:rPr lang="de-DE" sz="2000" dirty="0" smtClean="0"/>
              <a:t> </a:t>
            </a:r>
            <a:r>
              <a:rPr lang="de-DE" sz="2000" dirty="0" err="1" smtClean="0"/>
              <a:t>of</a:t>
            </a:r>
            <a:r>
              <a:rPr lang="de-DE" sz="2000" dirty="0" smtClean="0"/>
              <a:t> </a:t>
            </a:r>
            <a:r>
              <a:rPr lang="de-DE" sz="2000" dirty="0" err="1" smtClean="0"/>
              <a:t>reference</a:t>
            </a:r>
            <a:r>
              <a:rPr lang="de-DE" sz="2000" dirty="0" smtClean="0"/>
              <a:t> </a:t>
            </a:r>
            <a:r>
              <a:rPr lang="de-DE" sz="2000" dirty="0" err="1" smtClean="0"/>
              <a:t>metadata</a:t>
            </a:r>
            <a:endParaRPr lang="de-DE" sz="2000" dirty="0" smtClean="0"/>
          </a:p>
          <a:p>
            <a:pPr marL="457200" indent="-457200">
              <a:buFont typeface="+mj-lt"/>
              <a:buAutoNum type="arabicPeriod"/>
            </a:pPr>
            <a:r>
              <a:rPr lang="de-DE" sz="2000" dirty="0" smtClean="0"/>
              <a:t>Support </a:t>
            </a:r>
            <a:r>
              <a:rPr lang="de-DE" sz="2000" dirty="0" err="1" smtClean="0"/>
              <a:t>reference</a:t>
            </a:r>
            <a:r>
              <a:rPr lang="de-DE" sz="2000" dirty="0" smtClean="0"/>
              <a:t> </a:t>
            </a:r>
            <a:r>
              <a:rPr lang="de-DE" sz="2000" dirty="0" err="1" smtClean="0"/>
              <a:t>metadata</a:t>
            </a:r>
            <a:r>
              <a:rPr lang="de-DE" sz="2000" dirty="0" smtClean="0"/>
              <a:t> in </a:t>
            </a:r>
            <a:r>
              <a:rPr lang="de-DE" sz="2000" dirty="0" err="1" smtClean="0"/>
              <a:t>the</a:t>
            </a:r>
            <a:r>
              <a:rPr lang="de-DE" sz="2000" dirty="0" smtClean="0"/>
              <a:t> </a:t>
            </a:r>
            <a:r>
              <a:rPr lang="de-DE" sz="2000" dirty="0" err="1" smtClean="0"/>
              <a:t>restful</a:t>
            </a:r>
            <a:r>
              <a:rPr lang="de-DE" sz="2000" dirty="0" smtClean="0"/>
              <a:t> API</a:t>
            </a:r>
          </a:p>
          <a:p>
            <a:pPr marL="457200" indent="-457200">
              <a:buFont typeface="+mj-lt"/>
              <a:buAutoNum type="arabicPeriod"/>
            </a:pPr>
            <a:r>
              <a:rPr lang="de-DE" sz="2000" dirty="0" smtClean="0"/>
              <a:t>Support </a:t>
            </a:r>
            <a:r>
              <a:rPr lang="de-DE" sz="2000" dirty="0" err="1" smtClean="0"/>
              <a:t>microdata</a:t>
            </a:r>
            <a:r>
              <a:rPr lang="de-DE" sz="2000" dirty="0" smtClean="0"/>
              <a:t> </a:t>
            </a:r>
            <a:r>
              <a:rPr lang="de-DE" sz="2000" dirty="0" err="1" smtClean="0"/>
              <a:t>exchange</a:t>
            </a:r>
            <a:endParaRPr lang="de-DE" sz="2000" dirty="0" smtClean="0"/>
          </a:p>
          <a:p>
            <a:pPr marL="457200" indent="-457200">
              <a:buFont typeface="+mj-lt"/>
              <a:buAutoNum type="arabicPeriod"/>
            </a:pPr>
            <a:endParaRPr lang="de-DE" sz="2000" dirty="0" smtClean="0"/>
          </a:p>
          <a:p>
            <a:pPr marL="0" indent="0">
              <a:buNone/>
            </a:pPr>
            <a:endParaRPr lang="de-DE" sz="2000" dirty="0"/>
          </a:p>
          <a:p>
            <a:pPr marL="0" indent="0">
              <a:buNone/>
            </a:pPr>
            <a:r>
              <a:rPr lang="de-DE" sz="2000" b="1" dirty="0" smtClean="0"/>
              <a:t>Next </a:t>
            </a:r>
            <a:r>
              <a:rPr lang="de-DE" sz="2000" b="1" dirty="0" err="1" smtClean="0"/>
              <a:t>steps</a:t>
            </a:r>
            <a:r>
              <a:rPr lang="de-DE" sz="2000" b="1" dirty="0" smtClean="0"/>
              <a:t>: </a:t>
            </a:r>
            <a:r>
              <a:rPr lang="de-DE" sz="2000" dirty="0" smtClean="0"/>
              <a:t>SDMX Sponsors will </a:t>
            </a:r>
            <a:r>
              <a:rPr lang="de-DE" sz="2000" dirty="0" err="1" smtClean="0"/>
              <a:t>analyse</a:t>
            </a:r>
            <a:r>
              <a:rPr lang="de-DE" sz="2000" dirty="0" smtClean="0"/>
              <a:t> </a:t>
            </a:r>
            <a:r>
              <a:rPr lang="de-DE" sz="2000" dirty="0" err="1" smtClean="0"/>
              <a:t>the</a:t>
            </a:r>
            <a:r>
              <a:rPr lang="de-DE" sz="2000" dirty="0" smtClean="0"/>
              <a:t> </a:t>
            </a:r>
            <a:r>
              <a:rPr lang="de-DE" sz="2000" dirty="0" err="1" smtClean="0"/>
              <a:t>results</a:t>
            </a:r>
            <a:r>
              <a:rPr lang="de-DE" sz="2000" dirty="0" smtClean="0"/>
              <a:t> </a:t>
            </a:r>
            <a:r>
              <a:rPr lang="de-DE" sz="2000" dirty="0" err="1" smtClean="0"/>
              <a:t>and</a:t>
            </a:r>
            <a:r>
              <a:rPr lang="de-DE" sz="2000" dirty="0" smtClean="0"/>
              <a:t> </a:t>
            </a:r>
            <a:r>
              <a:rPr lang="de-DE" sz="2000" dirty="0" err="1" smtClean="0"/>
              <a:t>decide</a:t>
            </a:r>
            <a:r>
              <a:rPr lang="de-DE" sz="2000" dirty="0" smtClean="0"/>
              <a:t> on </a:t>
            </a:r>
            <a:r>
              <a:rPr lang="de-DE" sz="2000" dirty="0" err="1" smtClean="0"/>
              <a:t>the</a:t>
            </a:r>
            <a:r>
              <a:rPr lang="de-DE" sz="2000" dirty="0" smtClean="0"/>
              <a:t> </a:t>
            </a:r>
            <a:r>
              <a:rPr lang="de-DE" sz="2000" dirty="0" err="1" smtClean="0"/>
              <a:t>scope</a:t>
            </a:r>
            <a:r>
              <a:rPr lang="de-DE" sz="2000" dirty="0" smtClean="0"/>
              <a:t> </a:t>
            </a:r>
            <a:r>
              <a:rPr lang="de-DE" sz="2000" dirty="0" err="1" smtClean="0"/>
              <a:t>and</a:t>
            </a:r>
            <a:r>
              <a:rPr lang="de-DE" sz="2000" dirty="0" smtClean="0"/>
              <a:t> </a:t>
            </a:r>
            <a:r>
              <a:rPr lang="de-DE" sz="2000" dirty="0" err="1" smtClean="0"/>
              <a:t>timeline</a:t>
            </a:r>
            <a:r>
              <a:rPr lang="de-DE" sz="2000" dirty="0" smtClean="0"/>
              <a:t> </a:t>
            </a:r>
            <a:r>
              <a:rPr lang="de-DE" sz="2000" dirty="0" err="1" smtClean="0"/>
              <a:t>for</a:t>
            </a:r>
            <a:r>
              <a:rPr lang="de-DE" sz="2000" dirty="0" smtClean="0"/>
              <a:t> SDMX 3.0. </a:t>
            </a:r>
          </a:p>
          <a:p>
            <a:pPr marL="457200" indent="-457200">
              <a:buFont typeface="+mj-lt"/>
              <a:buAutoNum type="arabicPeriod"/>
            </a:pPr>
            <a:endParaRPr lang="de-DE" sz="2000" dirty="0" smtClean="0"/>
          </a:p>
          <a:p>
            <a:pPr marL="457200" indent="-457200">
              <a:buFont typeface="+mj-lt"/>
              <a:buAutoNum type="arabicPeriod"/>
            </a:pPr>
            <a:endParaRPr lang="en-GB" sz="2000" dirty="0"/>
          </a:p>
        </p:txBody>
      </p:sp>
    </p:spTree>
    <p:extLst>
      <p:ext uri="{BB962C8B-B14F-4D97-AF65-F5344CB8AC3E}">
        <p14:creationId xmlns:p14="http://schemas.microsoft.com/office/powerpoint/2010/main" val="41157809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119"/>
            <a:ext cx="8229600" cy="936625"/>
          </a:xfrm>
        </p:spPr>
        <p:txBody>
          <a:bodyPr/>
          <a:lstStyle/>
          <a:p>
            <a:pPr algn="ctr"/>
            <a:r>
              <a:rPr lang="en-US" sz="2400" dirty="0" smtClean="0"/>
              <a:t>Impact</a:t>
            </a: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89508749"/>
              </p:ext>
            </p:extLst>
          </p:nvPr>
        </p:nvGraphicFramePr>
        <p:xfrm>
          <a:off x="5012948" y="3140968"/>
          <a:ext cx="3394720" cy="30572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2261004051"/>
              </p:ext>
            </p:extLst>
          </p:nvPr>
        </p:nvGraphicFramePr>
        <p:xfrm>
          <a:off x="755576" y="2636912"/>
          <a:ext cx="3336032" cy="354416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Content Placeholder 2"/>
          <p:cNvSpPr txBox="1">
            <a:spLocks/>
          </p:cNvSpPr>
          <p:nvPr/>
        </p:nvSpPr>
        <p:spPr bwMode="auto">
          <a:xfrm>
            <a:off x="683568" y="1124744"/>
            <a:ext cx="3600400" cy="48579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None/>
            </a:pPr>
            <a:r>
              <a:rPr lang="en-US" sz="1600" dirty="0" smtClean="0"/>
              <a:t>Monocentric</a:t>
            </a:r>
          </a:p>
          <a:p>
            <a:pPr marL="0" indent="0" algn="ctr">
              <a:buNone/>
            </a:pPr>
            <a:endParaRPr lang="en-US" sz="1600" dirty="0" smtClean="0"/>
          </a:p>
          <a:p>
            <a:pPr marL="0" indent="0" algn="ctr">
              <a:buNone/>
            </a:pPr>
            <a:r>
              <a:rPr lang="en-GB" sz="1600" b="0" dirty="0" smtClean="0"/>
              <a:t>SDMX was originally built to address the needs of international data exchange</a:t>
            </a:r>
          </a:p>
          <a:p>
            <a:pPr marL="0" indent="0">
              <a:buNone/>
            </a:pPr>
            <a:endParaRPr lang="en-GB" sz="1600" dirty="0"/>
          </a:p>
          <a:p>
            <a:pPr marL="0" indent="0">
              <a:buFont typeface="Arial" pitchFamily="34" charset="0"/>
              <a:buNone/>
            </a:pPr>
            <a:endParaRPr lang="en-GB" sz="1600" b="0" kern="0" dirty="0" smtClean="0"/>
          </a:p>
          <a:p>
            <a:pPr marL="0" indent="0">
              <a:buFont typeface="Arial" pitchFamily="34" charset="0"/>
              <a:buNone/>
            </a:pPr>
            <a:endParaRPr lang="en-GB" sz="2000" b="0" kern="0" dirty="0" smtClean="0"/>
          </a:p>
          <a:p>
            <a:pPr marL="0" indent="0">
              <a:buFont typeface="Arial" pitchFamily="34" charset="0"/>
              <a:buNone/>
            </a:pPr>
            <a:endParaRPr lang="en-GB" sz="2000" b="0" kern="0" dirty="0" smtClean="0"/>
          </a:p>
          <a:p>
            <a:pPr marL="0" indent="0">
              <a:buFont typeface="Arial" pitchFamily="34" charset="0"/>
              <a:buNone/>
            </a:pPr>
            <a:endParaRPr lang="en-GB" sz="2000" b="0" kern="0" dirty="0" smtClean="0"/>
          </a:p>
          <a:p>
            <a:pPr marL="0" indent="0">
              <a:buFont typeface="Arial" pitchFamily="34" charset="0"/>
              <a:buNone/>
            </a:pPr>
            <a:endParaRPr lang="en-GB" sz="2000" b="0" kern="0" dirty="0" smtClean="0"/>
          </a:p>
          <a:p>
            <a:pPr marL="0" indent="0" algn="ctr">
              <a:buFont typeface="Arial" pitchFamily="34" charset="0"/>
              <a:buNone/>
            </a:pPr>
            <a:endParaRPr lang="en-GB" sz="2000" b="0" kern="0" dirty="0" smtClean="0"/>
          </a:p>
          <a:p>
            <a:pPr marL="0" indent="0" algn="ctr">
              <a:buFont typeface="Arial" pitchFamily="34" charset="0"/>
              <a:buNone/>
            </a:pPr>
            <a:endParaRPr lang="en-GB" sz="2000" b="0" kern="0" dirty="0" smtClean="0"/>
          </a:p>
          <a:p>
            <a:endParaRPr lang="en-GB" sz="2000" b="0" kern="0" dirty="0" smtClean="0"/>
          </a:p>
        </p:txBody>
      </p:sp>
      <p:sp>
        <p:nvSpPr>
          <p:cNvPr id="9" name="Content Placeholder 2"/>
          <p:cNvSpPr txBox="1">
            <a:spLocks/>
          </p:cNvSpPr>
          <p:nvPr/>
        </p:nvSpPr>
        <p:spPr bwMode="auto">
          <a:xfrm>
            <a:off x="5012948" y="1128458"/>
            <a:ext cx="3528392" cy="345267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lgn="ctr">
              <a:buNone/>
            </a:pPr>
            <a:r>
              <a:rPr lang="en-US" sz="1600" dirty="0" smtClean="0"/>
              <a:t>Polycentric</a:t>
            </a:r>
          </a:p>
          <a:p>
            <a:pPr marL="0" indent="0" algn="ctr">
              <a:buNone/>
            </a:pPr>
            <a:endParaRPr lang="en-US" sz="1600" dirty="0" smtClean="0"/>
          </a:p>
          <a:p>
            <a:pPr marL="0" indent="0" algn="ctr">
              <a:buNone/>
            </a:pPr>
            <a:r>
              <a:rPr lang="en-GB" sz="1600" b="0" dirty="0" smtClean="0"/>
              <a:t>SDMX would address use cases that make the standard more attractive for data providers beyond simple reporting (and for other stakeholders as well!)</a:t>
            </a:r>
          </a:p>
          <a:p>
            <a:pPr marL="0" indent="0">
              <a:buNone/>
            </a:pPr>
            <a:endParaRPr lang="en-GB" sz="1600" dirty="0"/>
          </a:p>
          <a:p>
            <a:pPr marL="0" indent="0">
              <a:buFont typeface="Arial" pitchFamily="34" charset="0"/>
              <a:buNone/>
            </a:pPr>
            <a:endParaRPr lang="en-GB" sz="1600" b="0" kern="0" dirty="0" smtClean="0"/>
          </a:p>
          <a:p>
            <a:pPr marL="0" indent="0">
              <a:buFont typeface="Arial" pitchFamily="34" charset="0"/>
              <a:buNone/>
            </a:pPr>
            <a:endParaRPr lang="en-GB" sz="2000" b="0" kern="0" dirty="0" smtClean="0"/>
          </a:p>
          <a:p>
            <a:pPr marL="0" indent="0">
              <a:buFont typeface="Arial" pitchFamily="34" charset="0"/>
              <a:buNone/>
            </a:pPr>
            <a:endParaRPr lang="en-GB" sz="2000" b="0" kern="0" dirty="0" smtClean="0"/>
          </a:p>
          <a:p>
            <a:pPr marL="0" indent="0">
              <a:buFont typeface="Arial" pitchFamily="34" charset="0"/>
              <a:buNone/>
            </a:pPr>
            <a:endParaRPr lang="en-GB" sz="2000" b="0" kern="0" dirty="0" smtClean="0"/>
          </a:p>
          <a:p>
            <a:pPr marL="0" indent="0">
              <a:buFont typeface="Arial" pitchFamily="34" charset="0"/>
              <a:buNone/>
            </a:pPr>
            <a:endParaRPr lang="en-GB" sz="2000" b="0" kern="0" dirty="0" smtClean="0"/>
          </a:p>
          <a:p>
            <a:pPr marL="0" indent="0" algn="ctr">
              <a:buFont typeface="Arial" pitchFamily="34" charset="0"/>
              <a:buNone/>
            </a:pPr>
            <a:endParaRPr lang="en-GB" sz="2000" b="0" kern="0" dirty="0" smtClean="0"/>
          </a:p>
          <a:p>
            <a:pPr marL="0" indent="0" algn="ctr">
              <a:buFont typeface="Arial" pitchFamily="34" charset="0"/>
              <a:buNone/>
            </a:pPr>
            <a:endParaRPr lang="en-GB" sz="2000" b="0" kern="0" dirty="0" smtClean="0"/>
          </a:p>
          <a:p>
            <a:endParaRPr lang="en-GB" sz="2000" b="0" kern="0" dirty="0" smtClean="0"/>
          </a:p>
        </p:txBody>
      </p:sp>
    </p:spTree>
    <p:extLst>
      <p:ext uri="{BB962C8B-B14F-4D97-AF65-F5344CB8AC3E}">
        <p14:creationId xmlns:p14="http://schemas.microsoft.com/office/powerpoint/2010/main" val="7629725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332656"/>
            <a:ext cx="8229600" cy="936625"/>
          </a:xfrm>
        </p:spPr>
        <p:txBody>
          <a:bodyPr/>
          <a:lstStyle/>
          <a:p>
            <a:pPr algn="ctr"/>
            <a:r>
              <a:rPr lang="en-US" sz="2400" dirty="0" smtClean="0"/>
              <a:t>Impact</a:t>
            </a:r>
            <a:endParaRPr lang="en-US" sz="2400" dirty="0"/>
          </a:p>
        </p:txBody>
      </p:sp>
      <p:sp>
        <p:nvSpPr>
          <p:cNvPr id="3" name="Content Placeholder 2"/>
          <p:cNvSpPr>
            <a:spLocks noGrp="1"/>
          </p:cNvSpPr>
          <p:nvPr>
            <p:ph idx="1"/>
          </p:nvPr>
        </p:nvSpPr>
        <p:spPr>
          <a:xfrm>
            <a:off x="467544" y="1628800"/>
            <a:ext cx="8229600" cy="4104455"/>
          </a:xfrm>
        </p:spPr>
        <p:txBody>
          <a:bodyPr/>
          <a:lstStyle/>
          <a:p>
            <a:pPr marL="0" indent="0" algn="just">
              <a:buNone/>
            </a:pPr>
            <a:r>
              <a:rPr lang="en-US" sz="2000" dirty="0" smtClean="0"/>
              <a:t>SDMX 3.0 opens some questions on the future of the community.</a:t>
            </a:r>
          </a:p>
          <a:p>
            <a:pPr marL="0" indent="0">
              <a:buNone/>
            </a:pPr>
            <a:endParaRPr lang="en-US" sz="2000" dirty="0" smtClean="0"/>
          </a:p>
          <a:p>
            <a:pPr algn="just"/>
            <a:r>
              <a:rPr lang="en-US" sz="2000" dirty="0" smtClean="0"/>
              <a:t>What is the core business of SDMX? Should we focus as before on Official Statistics, or should we try to branch out towards other communities (research institutes, universities, private sector etc.)? </a:t>
            </a:r>
          </a:p>
          <a:p>
            <a:pPr marL="0" indent="0">
              <a:buNone/>
            </a:pPr>
            <a:endParaRPr lang="en-US" sz="2000" dirty="0" smtClean="0"/>
          </a:p>
          <a:p>
            <a:r>
              <a:rPr lang="en-US" sz="2000" dirty="0" smtClean="0"/>
              <a:t>How do we support the growing community and the deeper use at national level which we are likely to see with SDMX 3.0?</a:t>
            </a:r>
          </a:p>
          <a:p>
            <a:pPr marL="0" indent="0" algn="ctr">
              <a:buNone/>
            </a:pPr>
            <a:endParaRPr lang="en-US" sz="2000" dirty="0" smtClean="0"/>
          </a:p>
          <a:p>
            <a:pPr marL="0" indent="0" algn="ctr">
              <a:buNone/>
            </a:pPr>
            <a:endParaRPr lang="en-US" sz="2000" dirty="0"/>
          </a:p>
          <a:p>
            <a:pPr marL="0" indent="0" algn="ctr">
              <a:buNone/>
            </a:pPr>
            <a:endParaRPr lang="en-US" sz="2000" dirty="0"/>
          </a:p>
          <a:p>
            <a:endParaRPr lang="en-US" sz="2000" dirty="0"/>
          </a:p>
        </p:txBody>
      </p:sp>
    </p:spTree>
    <p:extLst>
      <p:ext uri="{BB962C8B-B14F-4D97-AF65-F5344CB8AC3E}">
        <p14:creationId xmlns:p14="http://schemas.microsoft.com/office/powerpoint/2010/main" val="255831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36912"/>
            <a:ext cx="8229600" cy="936625"/>
          </a:xfrm>
        </p:spPr>
        <p:txBody>
          <a:bodyPr/>
          <a:lstStyle/>
          <a:p>
            <a:pPr algn="ctr"/>
            <a:r>
              <a:rPr lang="en-GB" sz="2000" dirty="0" smtClean="0"/>
              <a:t>Thank you for your attention!</a:t>
            </a:r>
            <a:endParaRPr lang="en-GB" sz="2000" dirty="0"/>
          </a:p>
        </p:txBody>
      </p:sp>
    </p:spTree>
    <p:extLst>
      <p:ext uri="{BB962C8B-B14F-4D97-AF65-F5344CB8AC3E}">
        <p14:creationId xmlns:p14="http://schemas.microsoft.com/office/powerpoint/2010/main" val="3083133458"/>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33176"/>
        </a:solidFill>
        <a:ln>
          <a:solidFill>
            <a:srgbClr val="133176"/>
          </a:solidFill>
        </a:ln>
      </a:spPr>
      <a:bodyPr anchor="ctr"/>
      <a:lstStyle>
        <a:defPPr algn="ctr" defTabSz="457200" fontAlgn="auto">
          <a:spcBef>
            <a:spcPts val="0"/>
          </a:spcBef>
          <a:spcAft>
            <a:spcPts val="0"/>
          </a:spcAft>
          <a:defRPr sz="1800" b="0"/>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smtClean="0">
            <a:ln>
              <a:noFill/>
            </a:ln>
            <a:solidFill>
              <a:srgbClr val="FFD624"/>
            </a:solidFill>
            <a:effectLst/>
            <a:latin typeface="Verdana" pitchFamily="34" charset="0"/>
          </a:defRPr>
        </a:defPPr>
      </a:lstStyle>
    </a:lnDef>
    <a:txDef>
      <a:spPr>
        <a:noFill/>
      </a:spPr>
      <a:bodyPr wrap="none" rtlCol="0">
        <a:spAutoFit/>
      </a:bodyPr>
      <a:lstStyle>
        <a:defPPr>
          <a:defRPr sz="2400" b="0" dirty="0" err="1" smtClean="0">
            <a:solidFill>
              <a:srgbClr val="0F5494"/>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5485</TotalTime>
  <Words>420</Words>
  <Application>Microsoft Office PowerPoint</Application>
  <PresentationFormat>On-screen Show (4:3)</PresentationFormat>
  <Paragraphs>83</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Verdana</vt:lpstr>
      <vt:lpstr>Default Design</vt:lpstr>
      <vt:lpstr>Evolution of the SDMX standard: Results of the public consultation </vt:lpstr>
      <vt:lpstr>The case for a new version of SDMX</vt:lpstr>
      <vt:lpstr>The case for a new version of SDMX</vt:lpstr>
      <vt:lpstr>The case for a new version of SDMX</vt:lpstr>
      <vt:lpstr>The case for a new version of SDMX</vt:lpstr>
      <vt:lpstr>SDMX 3.0  Prioritisation exercise - stakeholders</vt:lpstr>
      <vt:lpstr>SDMX 3.0 consultation results</vt:lpstr>
      <vt:lpstr>SDMX 3.0 public consultation: Top Picks</vt:lpstr>
      <vt:lpstr>Impact</vt:lpstr>
      <vt:lpstr>Impact</vt:lpstr>
      <vt:lpstr>Thank you for your attention!</vt:lpstr>
    </vt:vector>
  </TitlesOfParts>
  <Company>European Commission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GRAMAGLIA Luca (ESTAT)</dc:creator>
  <cp:lastModifiedBy>Fernando Morente</cp:lastModifiedBy>
  <cp:revision>94</cp:revision>
  <dcterms:created xsi:type="dcterms:W3CDTF">2019-03-04T10:11:29Z</dcterms:created>
  <dcterms:modified xsi:type="dcterms:W3CDTF">2019-09-17T12:10:39Z</dcterms:modified>
</cp:coreProperties>
</file>